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ppt/ink/ink8.xml" ContentType="application/inkml+xml"/>
  <Override PartName="/ppt/ink/ink9.xml" ContentType="application/inkml+xml"/>
  <Override PartName="/ppt/ink/ink10.xml" ContentType="application/inkml+xml"/>
  <Override PartName="/ppt/ink/ink11.xml" ContentType="application/inkml+xml"/>
  <Override PartName="/ppt/ink/ink12.xml" ContentType="application/inkml+xml"/>
  <Override PartName="/ppt/ink/ink13.xml" ContentType="application/inkml+xml"/>
  <Override PartName="/ppt/ink/ink14.xml" ContentType="application/inkml+xml"/>
  <Override PartName="/ppt/ink/ink15.xml" ContentType="application/inkml+xml"/>
  <Override PartName="/ppt/ink/ink16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79" r:id="rId3"/>
    <p:sldId id="280" r:id="rId4"/>
    <p:sldId id="265" r:id="rId5"/>
    <p:sldId id="276" r:id="rId6"/>
    <p:sldId id="267" r:id="rId7"/>
    <p:sldId id="268" r:id="rId8"/>
    <p:sldId id="266" r:id="rId9"/>
    <p:sldId id="269" r:id="rId10"/>
    <p:sldId id="257" r:id="rId11"/>
    <p:sldId id="259" r:id="rId12"/>
    <p:sldId id="270" r:id="rId13"/>
    <p:sldId id="271" r:id="rId14"/>
    <p:sldId id="272" r:id="rId15"/>
    <p:sldId id="260" r:id="rId16"/>
    <p:sldId id="261" r:id="rId17"/>
    <p:sldId id="262" r:id="rId18"/>
    <p:sldId id="263" r:id="rId19"/>
    <p:sldId id="264" r:id="rId20"/>
    <p:sldId id="274" r:id="rId21"/>
    <p:sldId id="273" r:id="rId22"/>
    <p:sldId id="275" r:id="rId23"/>
    <p:sldId id="277" r:id="rId24"/>
    <p:sldId id="278" r:id="rId2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2" d="100"/>
          <a:sy n="82" d="100"/>
        </p:scale>
        <p:origin x="96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54749" units="1/cm"/>
          <inkml:channelProperty channel="Y" name="resolution" value="2151.47729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2-02-09T12:07:42.53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2707 1413 320 0,'0'0'206'0,"0"0"-13"16,-15 0-24-16,15 0-4 0,0 0-9 0,0 0-6 16,0 0-18-16,0 0-6 0,0 0-25 15,0 0 8-15,0 0-24 0,0 0 2 0,0 0-19 16,0 0 0-16,0 0-16 0,0 0 4 0,0 0-14 16,0 0 6-16,-14 0-7 0,14 0-3 0,0 0-9 15,0 0 8-15,0 0-17 0,0 0 1 16,0 0-16-16,0 0 18 0,0 0-7 0,0 0 3 15,0 0 17-15,-7 21-9 0,11-21 4 16,-1 0-8-16,1 0-8 0,1 0 15 0,1 2-11 16,1-2 13-16,2 0-29 0,-3 0 18 15,3 0-1-15,4 0 2 0,1 0-11 0,4 0-5 16,-2 0-6-16,2 0 18 0,1 0-23 0,-3 0 19 16,2 0-7-16,0 0-7 0,-3 0 4 0,0 0 6 15,-1 0-20-15,2-9 16 0,1 9-8 0,19-11 2 16,-18 9 5-16,1 1 3 0,2-1-6 15,-8-1-5-15,6 1 1 0,-5 2 5 0,9-4 4 16,-9 4 1-16,-5-1 2 0,2 1-16 16,12-2 8-16,-11 1-6 0,6-1 26 0,-4 0-11 15,-4 2 21-15,0 0-20 0,-3 0 21 0,-1-2-5 16,0 1-23-16,-6 1 12 0,0 0-2 0,7 0 13 16,-7 0-14-16,8 0 2 0,-3 0-4 15,-5 0-14-15,10 0 26 0,-10 0-18 0,8 0 0 16,-8 0-6-16,6 0 23 0,-6 0-26 0,8 0 0 15,-8 0-26-15,0 0-9 0,0 0-26 16,0 0-29-16,11-8 10 0,-12 8-197 0,0 0-130 16,-4 0 27-16,-1 0-37 0,3 3 26 15,-5-3 12-15,1 1-6 0</inkml:trace>
  <inkml:trace contextRef="#ctx0" brushRef="#br0" timeOffset="499.5779">3073 1448 259 0,'0'1'251'0,"-1"1"-35"16,-1-1-30-16,0 0 15 0,2 1-48 15,-2-2-11-15,-1 1-39 0,2 0 7 0,-2 0 1 16,2 0-31-16,1 3 18 0,-2-3 0 15,1 2-10-15,0 1-22 0,0-1 13 0,-1 3-11 16,1-2 0-16,0 1-33 0,-2 2 17 0,-2 6-16 16,5-2 13-16,-4 3-13 0,-2-3 15 0,2-1 2 15,-5 4-10-15,4-2 0 0,0 3 3 16,-1 0 1-16,0-2-9 0,0 2 5 0,3 1-9 16,-3-2 6-16,1 0 0 0,0 4-19 15,-3-2 23-15,3-1-23 0,0 4-12 0,-2-6 10 16,3 4-3-16,1-2 0 0,-2 5 15 0,0-3-8 15,1 0-7-15,-1 2 12 0,2-5-21 0,0 4-14 16,1-6 10-16,-3 2-3 0,0 0 0 16,1-2 1-16,3-2 12 0,-1-2-8 0,0-1 17 15,-1 0-15-15,2-1-1 0,-2-1-10 16,2 0 14-16,-2-1-9 0,2 1 6 0,-1-2 13 16,2 3-6-16,-1-4 6 0,-1 3-28 15,1-1 19-15,1-1 16 0,0 2-34 0,0-5 12 16,0 3-7-16,-3 0 26 0,2-1-32 0,0-2-9 15,-1 3-17-15,1-3-55 0,1 0-62 16,0 0 15-16,0 0-215 0,0 0-81 0,-2-14 28 16,2 9 8-16,1 0 17 0,0-1 6 0,4-8 0 15</inkml:trace>
  <inkml:trace contextRef="#ctx0" brushRef="#br0" timeOffset="948.1046">3416 1732 244 0,'2'-2'285'0,"1"0"-18"0,-1 0-32 16,1 2-2-16,-1-2-36 0,1 1-15 0,-2 1-6 16,3-2-31-16,-3 2-16 0,1 0 5 15,-1 0-42-15,0-1-8 0,2-2 5 0,-2 2-6 16,0 1-3-16,2-2-14 0,-1 2 34 0,1-1-12 16,1 1-39-16,1 0-4 0,0 0 19 15,0 0-16-15,3-2 37 0,11-1-36 0,-5 2 18 16,4-1-27-16,-4-1-5 0,5 0-11 0,-5 2 26 15,4-1-25-15,-5 1 0 0,5-6 11 16,-3 5 1-16,-1 2-12 0,-1-1-12 0,2-6-3 16,-3 5 11-16,-2 0 13 0,2-1 0 15,-6 3-33-15,0 0 11 0,0 0-23 0,1-1-9 16,-3 1-23-16,0 0-45 0,-4 0-43 16,0 0-23-16,0 0 12 0,4 6 15 0,-6-4 11 15,-1 1-302-15,-1-1 32 0,-10 6 25 0,3 2-49 16,-1-3 23-16,-1 4 68 0,0 0 37 15</inkml:trace>
  <inkml:trace contextRef="#ctx0" brushRef="#br0" timeOffset="1268.4178">3449 1950 212 0,'-1'1'225'16,"1"1"11"-16,1 1-43 0,-1-3-16 0,2 1-21 15,1 0-17-15,1-2 2 0,0 2-21 16,1-1-20-16,1 2 8 0,2-4-25 0,11 2 4 16,-10 0 4-16,3 0-22 0,4 0-2 15,17-12 4-15,-12 10 2 0,-3-3-2 16,-1 4-11-16,2-5 5 0,-3-1-19 0,1 3 15 16,1 2-14-16,-8-3-8 0,6 1 8 15,-7 1-12-15,3 1 13 0,-3-2 2 0,-4 1-11 16,3 1 2-16,-2 2 14 0,-1-2-23 0,-1 2 15 15,1-2 0-15,-1 1-19 0,0 1-8 16,0-2-2-16,-2 2-3 0,1-1-6 0,0 1-35 16,0 0-39-16,0-2-89 0,-1 1 13 0,1-1-259 15,-2 1 10-15,3-1 14 0,1-1 17 16,9-3 29-16,-2-2 58 0,9-3-31 0</inkml:trace>
  <inkml:trace contextRef="#ctx0" brushRef="#br0" timeOffset="2704.7699">5038 1019 277 0,'-4'-8'307'16,"3"1"-53"-16,1 1-15 0,-3 0-25 0,-6 1-34 15,4 0-11-15,-2 0-7 0,0 1-17 16,0 1-8-16,-2 2-29 0,-2-1-10 0,2 2-11 16,3 0-8-16,-4 0 0 0,-3 0-3 0,3 0-24 15,-2 0-6-15,-19 19 11 0,16-11 2 16,5 0-8-16,-7 4-15 0,2 0-11 0,0 3 10 16,-1-2-15-16,-3 2 3 0,2 0-3 15,5 0 5-15,0-1-3 0,0 0-1 0,4 0-11 16,1-1 10-16,5 2-6 0,-1-1 0 15,2-3 4-15,-2-4-19 0,3-7 25 0,0 11-17 16,12 10 5-16,0-10 9 0,-5 1-5 16,-2-7-12-16,4 1 5 0,5 3-11 0,-2 2 3 15,2-2 18-15,1 2-11 0,-6-2-9 0,5 5 28 16,-1-5-25-16,0 4 1 0,0-2 5 16,-3 2-3-16,2 0-9 0,-1 0 4 0,-2 1 16 15,-3 2-31-15,0-2 22 0,0 1-1 16,-3-5 8-16,-3 3-13 0,0-2-16 0,0-4 12 15,0 4 6-15,-15 17 11 0,5-12-6 0,-2-2-19 16,-2-1 0-16,-4-1 10 0,1 3-3 0,-5-5 1 16,4 1-3-16,-4-1 3 0,1-4 23 15,4 3-6-15,-5-3-16 0,1 0 22 0,5-4-10 16,-4 3-21-16,8-1 7 0,-6-2 3 0,7-1 23 16,11-1 0-16,-11 0-25 0,1 0-6 15,3 0 30-15,0 0-12 0,7 0-1 0,-8 0 2 16,8 0-13-16,0 0 0 0,-11-13 6 15,12 9 1-15,2 1 6 0,-1-3 15 0,12-3-33 16,-3 2 3-16,1-3 9 0,0 0 29 16,-2 9-34-16,4-5 13 0,3 3-19 0,-7-2 17 15,-10 5-10-15,10 0 8 0,-1 0-10 0,1 0 3 16,-1 0-6-16,-2 0 18 0,-1 0-11 0,13 14 25 16,-8-11-29-16,1 5-1 0,1-1-3 15,-5 1 21-15,-1-1 7 0,2 4-29 0,3 2-2 16,-8-2 23-16,2 3-19 0,-2 1 0 0,-3-1 20 15,-1 0-2-15,0-14-28 0,0 15 17 16,0 2-17-16,0 2 45 0,0 1-19 0,-14 19-8 16,9-21 25-16,-1 5-18 0,2-3-4 0,-3 2-18 15,0-3 30-15,2 1-30 0,-2-1 22 0,2 0 11 16,1 1-23-16,-1-2-9 0,0 0 15 16,-1 1 10-16,-1-2-36 0,2 1 8 0,0 1 8 15,0-5-6-15,1 3 26 0,0 0-23 16,-1-1 27-16,5 2-2 0,-4 1-15 0,2-4 18 15,-3 0 4-15,2 1-24 0,0-2-2 0,1-3 22 16,1-1-10-16,-3 6-18 0,4-16 5 16,0 10-15-16,0 1 11 0,0-4 10 0,0-1 38 15,0-6-18-15,0 7 4 0,0-7 2 16,14 15-1-16,-10-13-5 0,1 0 1 0,1-2 19 16,2 2-34-16,1-2-6 0,0 0 15 0,6 0-36 15,3 0 19-15,16-13 40 0,-12 9-55 16,-5-1 14-16,-2 0 32 0,3 2-18 0,-7-1 22 15,-1 1-15-15,-4 1-8 0,3 1-14 16,-4 0 21-16,-1-1-9 0,1 2-22 0,-1-3-11 0,-1 2 23 16,-1 1 1-16,2 0-2 0,-3-2-1 15,0 2 0-15,1-1 18 0,0 1-33 0,0 0 1 16,-1-2 2-16,0 2 17 0,0-2-36 16,1 1 36-16,-1 0-52 0,-1-1-25 0,0 1-36 15,0-2-43-15,0 1-49 0,0 2 19 0,0 0-275 16,0 0 47-16,0 0 28 0,0-8-37 15,0 8 24-15,0-6 61 0,0 6 8 0</inkml:trace>
  <inkml:trace contextRef="#ctx0" brushRef="#br0" timeOffset="3730.6966">5514 1292 323 0,'0'-13'284'16,"0"13"-6"-16,0 0-36 0,17-30-8 0,-15 25-37 16,-1 2 16-16,-4-1-17 0,3 0-10 0,3-2 12 15,-2 5-27-15,-2-1-27 0,1 1-4 16,0-1 6-16,-1 1-25 0,-1 2-42 0,4-1-17 15,-4-1 24-15,2 0-24 0,0 3-7 0,0 1 18 16,-1 6-25-16,2 0-4 0,-5 1-4 16,1 0 8-16,3-10-28 0,-4 21 3 0,1-10-12 15,0 4 10-15,-3 0 3 0,1 3-7 0,-3 3-1 16,4-4 29-16,-1-1-20 0,-2 1 22 16,2 2-52-16,0-3 9 0,-1 3-1 0,2 2-5 15,2-2 4-15,-3 0 9 16,1 3 8-16,2 3 19 0,1 3-15 0,1-16-28 0,0 7 42 15,0 4-23-15,0-1 2 0,0 3-18 0,9 26-1 16,-6-27 14-16,0 1-13 0,0 0 7 16,3-1 22-16,-2 0-31 0,-1-1-19 0,0 0 48 15,0-2-24-15,1 0-13 0,-1-2 20 16,1-1 5-16,1-2-26 0,2-2 1 0,-5-3 24 16,8 1 0-16,-6-2-3 0,0-2-1 0,1-3-16 15,-1 1-23-15,-1-3-44 0,0 0-30 16,1-3-41-16,0 2-64 0,-4-2 20 0,0 0-266 15,7 0 36-15,14-19 4 0,-10 5 27 0,3-2 26 16,-2-4 39-16,2 0 15 0,-3-1 3 16</inkml:trace>
  <inkml:trace contextRef="#ctx0" brushRef="#br0" timeOffset="4182.4499">5760 1513 283 0,'-1'-4'308'0,"0"2"-30"0,0-2-52 16,1 0 0-16,0 1-35 0,1-1-5 15,-4 0 15-15,3 0-49 0,0 1-8 0,0 0 39 16,0-1-72-16,0 1 13 0,-2 1 0 0,4-1-3 15,-2 3-49-15,0 0-10 0,0 0 21 16,0-7-5-16,11-1 3 0,-6 6-42 0,0-1-2 16,0 3 5-16,-1 0-1 0,3 0-4 0,0 0 10 15,0 0-37-15,1 0 14 0,16 13 10 16,-10-5-1-16,2 2-32 0,-5 1 1 0,0 0 22 16,-1 3-9-16,-4 3-13 0,-3-5 2 0,0 5 27 15,-3-7-23-15,0 3 5 0,0 3-16 16,0 2-2-16,-10 17 11 0,4-19 15 0,0 3 1 15,-1-4-7-15,-2 0-18 0,-2 0 13 0,2-1-35 16,0-2 12-16,-10 2 22 0,6-5-28 16,-2-1 8-16,-1 0-23 0,-2-1 26 0,3 0-19 15,0-4-18-15,3 1-12 0,-5 0 4 0,5-2-17 16,3 0-26-16,1-1-32 0,8-1-23 0,0 0 13 16,-9 0-141-16,9 0-121 0,-14-10 26 0,13 7 11 15,1-4 53-15,0 2 18 0,9-8 12 16</inkml:trace>
  <inkml:trace contextRef="#ctx0" brushRef="#br0" timeOffset="4627.5301">6029 1488 551 0,'1'-2'278'0,"0"-2"-19"16,1 3-28-16,-4-2-35 0,4 2-13 16,0-2-32-16,-2 2-4 0,2-1-20 0,-4 2 3 15,2 0-19-15,-2 0-33 0,-2 0-5 0,2 3 23 16,-1 0-40-16,-4 0 2 0,-5 3 12 16,0 4-20-16,1-1-17 0,-2 2-4 0,-2 0 1 15,2 1-4-15,2 1 24 0,-1 2-18 16,1 0-11-16,4-1 0 0,-3 3-14 0,4 0 4 15,-1-3-8-15,1-1 10 0,3 1 16 0,-1-3-15 16,3-1-10-16,1-10-2 0,0 9 7 16,0-2-9-16,0 1 21 0,14 12-27 0,-3-10 28 15,1 1-3-15,-1-4-19 0,2 0 17 16,2-4-25-16,0 3 0 0,0-4 23 0,-4-1-17 16,-2 2 0-16,3-3 2 0,-5 2-7 0,0-2 24 15,-2 0-13-15,2 0 32 0,-1 1-39 0,-2-1 16 16,-4 0-11-16,0 0 2 0,0 0 4 0,6 0-10 15,-6 0-9-15,0 0-19 0,6 0-10 16,-6 0-15-16,0 0-34 0,0 0 10 0,10-11-189 16,-10 10-121-16,-1 0 27 0,1-1-27 0,0 2 22 15,0 0 18-15,-1-1 65 0,2 1-20 16</inkml:trace>
  <inkml:trace contextRef="#ctx0" brushRef="#br0" timeOffset="5049.971">6327 1900 461 0,'0'1'218'0,"1"-1"-40"0,1 0-10 16,-2 1 5-16,2 0-29 0,-2 2 12 0,0-1-11 15,1 0-13-15,-1 1 8 0,-1-2-21 16,1 2-28-16,0 1-2 0,0 0-10 0,0 1-4 16,0-2-11-16,0 2 8 0,-2 1-16 0,0-1-5 15,2-5-2-15,0 0-15 0,0 14-4 0,-9 11 14 16,8-17-20-16,1 3 14 0,-1-2-10 16,-1 0-8-16,1-1-8 0,0 0 10 15,1-3 13-15,-2 4-13 0,1-1 5 0,0-2-4 0,1 0 10 16,-2 1-19-16,2 1 30 0,0-8-17 15,0 0-1-15,0 8-4 0,0-1 5 0,0-1-4 16,0-6-20-16,0 6 5 0,0-6 14 16,0 8-18-16,0-8-2 0,0 7 3 15,0-7-5-15,0 7-2 0,0-7 21 0,0 0-38 16,0 0-47-16,0 0-25 0,0 6 8 0,-5-1-289 16,5-6 28-16,2-3-78 0,-2 0 23 15,1 1 84-15,0-2-8 0,-1 2 4 0</inkml:trace>
  <inkml:trace contextRef="#ctx0" brushRef="#br0" timeOffset="5371.7212">6753 2189 649 0,'0'3'207'15,"0"1"-26"-15,-3 0-23 0,3 1 1 16,-9 6-25-16,4-2-13 0,-5 1-7 0,6-1 6 16,-1-2-2-16,0 0-20 0,1 0-23 0,-5 3 4 15,2-2-6-15,-3 4-4 0,-1-6-8 0,-2 3 0 16,5-2-15-16,2-1-6 0,-8 1-5 15,3 1-11-15,2-1 24 0,-3-1-23 0,3 0-31 16,2-3-32-16,1-2-24 0,0 4 7 0,1-4-242 16,1 2 22-16,4-3-119 0,0 0 18 15,0 0 19-15,0 0 69 0</inkml:trace>
  <inkml:trace contextRef="#ctx0" brushRef="#br0" timeOffset="5831.7284">7046 1496 577 0,'0'0'299'0,"0"0"-37"0,2-1-28 15,-1 0-17-15,-1-2-5 0,3 3-27 0,-1 0 5 16,2-2 2-16,0 2-67 0,0 0 9 0,3 0-11 16,0 2-24-16,8 3 0 0,2 2-21 15,-2 1 24-15,3-2-32 0,0 4 10 0,-4 1 18 16,2 3-24-16,0-2-6 0,-1 2-6 15,-1 2-37-15,3-1 23 0,-4 0 12 0,0-1-4 16,-2 3-15-16,6-2-39 0,-3 0 42 0,-8-5-38 16,4 5 35-16,3-4-21 0,-7 3-9 15,3-3 37-15,-3 0-42 0,4 2 6 0,-5-6-7 16,-1-1 14-16,0 0 1 0,-2 1-41 16,-1-4-13-16,2 1-48 0,-3 0-47 0,0-1-52 15,0 0 17-15,0-2-216 0,0 1-64 0,0-2 16 16,0 0 28-16,0 0 24 0,0 0 27 15,0 0 12-15,9-11 3 0</inkml:trace>
  <inkml:trace contextRef="#ctx0" brushRef="#br0" timeOffset="6162.0889">7545 1539 585 0,'5'-9'334'0,"-1"2"-26"15,-3 1-42-15,2 2-31 0,-2 0-11 16,-1 1-32-16,4 0-24 0,-4 2-14 0,1 0-8 15,0-1-23-15,-2 4-12 0,4-1-17 0,-3 2 3 16,-3 1-26-16,2 1 42 0,-7 12-35 16,2-2-1-16,0 0-32 0,-5 1 13 0,1 3 5 15,1-1-15-15,0 4-4 0,-5-1 23 16,5-1-50-16,-5 2 30 0,1 0-5 0,3-2-3 16,-1 2-5-16,0 1-18 0,1-2 28 15,0-1-23-15,1-1-6 0,1 1-4 0,2-3-19 16,0-2 10-16,0 1 12 0,0-2 7 0,0 0-11 15,0-3 0-15,5-1 28 0,-1-2-38 0,-3-2 1 16,2 0-12-16,1 1-7 0,-1-2-41 16,3 0-19-16,-3-2-37 0,2 0-39 0,0 1-45 15,1-4 18-15,0 0-187 0,0 0-65 16,0 0 28-16,1 5-16 0,3-7 26 0,-1 0 91 16,12-6 13-16,0 1-96 0</inkml:trace>
  <inkml:trace contextRef="#ctx0" brushRef="#br0" timeOffset="6455.7025">7729 1838 514 0,'7'0'346'0,"-3"0"-24"16,2-3-57-16,-2 4-20 0,-2-1-44 0,1 0-24 15,1 2 4-15,-2-1-12 0,-2 4-38 16,1-1 26-16,2 3-32 0,-3-2-15 0,3 1 15 15,-5 3-4-15,2-1-30 0,0 7-24 0,0 0-10 16,0 3 29-16,0 0-31 0,-11 15-4 16,6-16-9-16,-3-1 4 0,3-1-21 0,0 0-14 15,2-3 50-15,-3 2-21 0,2-3-6 0,3-2-30 16,-1 0 43-16,0-2-33 0,2-1-8 0,0 0 0 16,-1-2-57-16,-1-1-34 0,1-1-45 15,1 2-65-15,0-4 17 0,-1 1-275 16,0-1 13-16,1-1 33 0,0-1 34 0,1-2 24 15,0-1 21-15,5-11 17 0,-2-1 1 16</inkml:trace>
  <inkml:trace contextRef="#ctx0" brushRef="#br0" timeOffset="6876.3792">8105 1411 575 0,'3'0'296'16,"-1"-2"-45"-16,1 1-27 0,2 2 2 0,-3-1-18 16,2 2 11-16,1 0-30 0,-1 1-39 15,8 8-4-15,-1 0-15 0,1 2-19 0,2 0-11 16,-3-1-35-16,1 1 15 0,1 6 4 15,-2-3-29-15,-1 2 10 0,-2 1-31 0,-2 2-3 16,1 0 18-16,-1 2 0 0,0-3-17 0,-3 4 17 16,-3-2-14-16,1 2-19 0,-1 1 1 0,0-13-6 15,0 6 20-15,0 5-7 0,0 0 11 16,0-1-24-16,-15 24 12 0,7-25-2 0,1 0-18 16,-5 1-4-16,-2-5 6 0,0 0 11 0,1 0-30 15,2-4 42-15,-3 2-12 0,1-3-17 16,-2-1 10-16,6 1-12 0,-4-4-13 15,0-2-3-15,2 2 32 0,-2-2-44 0,4-1-32 0,1-2-42 16,3-2-35-16,2 2 13 0,-3-1-203 16,2-2-96-16,3 0 30 0,-1 0 25 0,2 0 6 15,0 0 15-15,-3-4 39 0,4 3-8 0</inkml:trace>
  <inkml:trace contextRef="#ctx0" brushRef="#br0" timeOffset="7168.7678">8464 2142 269 0,'4'6'323'0,"-1"-3"-68"16,-1 3-33-16,2-2-23 0,-4 0-15 15,0 4-38-15,0-3 10 0,0 0-23 0,0 4-25 16,0 2 9-16,-14 14-3 0,4-12-23 0,5-4 2 15,-7 4 8-15,3-1-19 0,-1 1 0 0,2-2-22 16,-2 1-4-16,-3-3-13 0,4 1 14 16,0-2-5-16,4-1-19 0,-9 2-4 0,5 2 11 15,-1-3-3-15,4-5-22 0,1-2-41 16,1 2-43-16,0-1 6 0,0 1-283 0,0-3-50 16,4 0-3-16,0 0 26 0,0 0 25 0,0 0 13 15,-9 0 32-15</inkml:trace>
  <inkml:trace contextRef="#ctx0" brushRef="#br0" timeOffset="8294.634">9688 2189 398 0,'0'0'340'0,"0"0"-47"0,0 0-31 16,0 0-16-16,0 0-19 0,0 0-10 0,0 0-21 15,0 0-42-15,0 0-2 0,0 0 4 16,0 0-33-16,0 0 26 0,0 0-32 0,0 0-12 15,0-6-29-15,4 5 19 0,1 1-35 0,-1 0-9 16,1 0-1-16,-1-2-7 0,-4 2-17 0,0 0-23 16,10 0-27-16,5 0-29 0,2 0-26 15,15-10-44-15,-10 5-42 0,-1 3 16 0,5-4-145 16,-2-1-119-16,7 2 38 0,-3 2 10 16,-2-1 25-16,2-1 16 0,-1 2-25 0</inkml:trace>
  <inkml:trace contextRef="#ctx0" brushRef="#br0" timeOffset="8445.7507">10220 2113 422 0,'6'0'236'0,"-1"2"-28"16,2-2 3-16,-1 0-29 0,-2 0-10 16,1 0-21-16,-1 1 5 0,0-1-18 0,-2 0-16 15,1 0-15-15,1-1-15 0,-4 1 18 16,0 0-35-16,8 0-4 0,-1 0-6 0,-7 0-10 16,9 0-25-16,-3 0-9 0,2 0-31 0,0 0-37 15,4 0-51-15,5 0 9 0,0 0-144 16,20-8-149-16,-14 3 24 0,0 2 25 0,1-1-3 15,2 0 1-15</inkml:trace>
  <inkml:trace contextRef="#ctx0" brushRef="#br0" timeOffset="8638.4663">10808 2098 267 0,'5'1'307'15,"1"-1"-38"-15,1 0-41 0,-1 1-8 0,-2 0-34 16,4 0-27-16,-2-2-20 0,-2 1 9 0,-4 0-37 15,0 0-6-15,10 0-7 0,-1 0-16 0,-3 0-11 16,1 0-41-16,0 0-25 0,1 0-11 16,-1 0-39-16,8 0-26 0,2 0 5 0,2 0-108 15,-4 0-71-15,3 0-55 0,-1 0-50 0,-1 0 17 16,20-5 8-16</inkml:trace>
  <inkml:trace contextRef="#ctx0" brushRef="#br0" timeOffset="9510.7288">12530 1371 237 0,'2'-7'282'0,"1"1"-45"0,6-10-12 0,-5 0-24 16,2 1 0-16,1 3-18 0,-5 1 13 16,1 2-28-16,-1 0 43 0,1 3-37 0,-2-1-17 15,0 4-22-15,5-2 18 0,-5 2 13 0,3 2-57 16,-4-2 15-16,0 0-13 0,0 3-12 16,0 0-22-16,0 0 4 0,0 0-4 0,2 5 3 15,-4-1-36-15,4 4-3 0,-9-1-17 0,4 0 7 16,0 4 10-16,-3 3-28 0,0 3-5 0,3 1 22 15,-2-2-11-15,-1 4 2 0,1 1 8 16,5 0-19-16,-7 3 27 0,2 0-19 0,1 2 11 16,-1-1-24-16,0 1 6 0,2 4 0 0,2-4-2 15,-1 6 6-15,2-2-2 0,0-15-1 0,0 7-13 16,0 4-3-16,0 4 20 0,13 31-23 16,-10-33 5-16,3 2 5 0,-3-2 28 0,4 1-39 15,-1-3 4-15,1-1 6 0,2 0-3 16,0-2 3-16,3-4-4 0,-2 1 13 0,0-1 13 15,0-1-48-15,3 0-21 0,0-5-10 0,0-1-21 16,-1-4-37-16,1-3-28 0,-1-1-32 0,5-1 15 16,-17-3-179-16,9 0-86 0,15-10-5 0,-11 2 35 15,4 0 22-15,-2-4 28 0,-1-3 24 16,-2-2 0-16</inkml:trace>
  <inkml:trace contextRef="#ctx0" brushRef="#br0" timeOffset="9843.8028">12897 1594 486 0,'8'-13'294'0,"-2"3"-32"0,-1 3-10 16,6-2-5-16,-3-1-43 0,1-1-23 15,5 3-21-15,-2 2-7 0,-2 0-18 16,0 3 4-16,3-3-14 0,0 3 10 0,0 3-34 15,-4-1 5-15,-9 1-29 0,10 0-6 0,-4 0 8 16,16 15-32-16,-13-5 0 0,-1 2-1 16,-3 2 13-16,-3 4-38 0,0-5 21 0,-2-4-11 15,0 6-18-15,-13 22 33 0,2-17-21 16,0 4-3-16,-2-5 1 0,0 1-12 0,-1-1 2 16,1-2 3-16,-2-3-29 0,4-2 14 15,-2 0-42-15,3 0-17 0,2-4-35 0,0-3-32 16,2 0-36-16,2-1 15 0,0-3-102 15,2 1-68-15,0-2 27 0,4-2 22 0,-2 1-89 16,2-2 13-16,2-1 5 0,10-8 47 0</inkml:trace>
  <inkml:trace contextRef="#ctx0" brushRef="#br0" timeOffset="10178.669">13309 1506 823 0,'7'-11'288'0,"1"2"-52"0,-4 1-18 15,0 3-19-15,-2-1-14 0,1 2-12 0,-2 0-17 16,0 2-1-16,2 0-37 0,-2-1-6 16,-1 3-24-16,0 0 18 0,-6-1 0 15,2 3-11-15,0 2-10 0,-9 5-17 0,0 1-24 16,-3 2 11-16,3-1 3 0,-6 4-35 0,0 3 0 16,0-2-1-16,2 3-8 0,2-2-2 0,-1 1 8 15,-2 1 25-15,7 2-29 0,-3-2-1 16,5 0 9-16,0 0-29 0,1 1 4 0,6-3 24 15,-1 2-31-15,3-13 44 0,0 4-35 16,0 5 7-16,14 15 17 0,-5-19-1 0,-1 0-24 16,6-1 24-16,2-1-29 0,-3-6 27 0,3 3-35 15,-1-1 9-15,0 0-8 0,4-4-32 0,-6-1-37 16,-1 0-64-16,-5 0 14 0,2 0-235 16,7 0-75-16,7-14 30 0,-11 7 27 15,1 1 22-15,6-3 21 0,-3 0 14 0,-1-2 0 16</inkml:trace>
  <inkml:trace contextRef="#ctx0" brushRef="#br0" timeOffset="10594.3853">13553 1746 290 0,'4'-4'394'16,"1"1"-88"-16,0 2-36 0,-3-1-11 15,3 1-14-15,-1-2 0 0,3 2-49 0,-3 0-19 16,2 1-18-16,3 0-15 0,-4 0-27 15,-5 0 4-15,13 0 12 0,15 9-25 0,-12-4-38 16,-3 0-8-16,-4 1 17 0,0-1-34 16,-1-1 14-16,-4 3 15 0,-2-4-39 0,-2 5-1 15,0-8 32-15,0 7-30 0,0 5-16 0,-14 17 16 16,4-14-24-16,0 1-15 0,-1-1 49 16,3-3-21-16,-3 3-24 0,0-1 7 0,-2-3 34 15,3 0-10-15,1 2-14 0,-1-1-24 16,2 0-15-16,0 0 33 0,3-4 6 0,4 1-28 15,-2-1 36-15,1-4-31 0,2 3-1 0,-3-3 37 16,3-4-52-16,0 0 24 0,0 0 31 0,0 7-28 16,13 3 3-16,-9-9-11 0,0 3 2 0,2-2 39 15,2-1-4-15,-3-1 11 0,4 0-4 16,-9 0-41-16,13 0-1 0,3 0 0 0,0 0-5 16,1 0 31-16,15-9-12 0,-23 6-5 15,2 0-7-15,-4 3-78 0,1-3-28 0,-3-1-68 16,3 1 17-16,-3 1-298 0,1 1 35 0,-3-3 30 15,1 4 9-15,1 0 24 0,-3 0 25 16,-2 0-6-16,0 0 12 0,0 0 0 0</inkml:trace>
  <inkml:trace contextRef="#ctx0" brushRef="#br0" timeOffset="10863.4381">13939 2117 422 0,'4'3'240'0,"-2"1"-24"0,2-2-4 16,-1 4-33-16,-2-3-3 0,1 2-8 0,-2 0-19 15,0 1-12-15,0 0-31 0,-2 0 7 0,2 1-13 16,-12 15 1-16,5-12-12 0,-2 4-19 16,-4 0 12-16,-2-3-20 0,-1 3-10 0,2-5-11 15,-1 3-8-15,0 0 31 0,0 0-20 16,2-4-8-16,1 1-19 0,-2-1 11 0,2-3-21 15,6-2-29-15,-1 0-70 0,5 0 9 0,-4-2-239 16,4 0 26-16,0-1-139 0,2 0 53 16,0-1 22-16,2-3 11 0,3 1 52 0</inkml:trace>
  <inkml:trace contextRef="#ctx0" brushRef="#br0" timeOffset="11294.9983">14460 1574 371 0,'7'-4'380'0,"-3"-3"-41"15,0 3 6-15,-2 0-69 0,2 1-29 0,-1-3 7 16,0 5-39-16,-1-2-24 0,0 2-21 16,1-2-20-16,-2 3-15 0,1 0-11 0,1-2-8 15,1 0-5-15,-2 1-20 0,2 1-11 0,-4 0-6 16,0 0-11-16,0 0-8 0,8 0 17 16,10 18 10-16,-4-6-7 0,-1-2-10 0,0 5-5 15,-2 4-37-15,2-3-2 0,-3 0 29 16,4 0-22-16,-4 0-3 0,3 1-1 0,-1 0-4 15,-1-1-1-15,1 1-2 0,-5-2-2 0,4 3-2 16,0-4-1-16,-3-1 14 0,-1 2-4 0,1-5-2 16,-3 0-18-16,4 3 0 0,-5-3-55 15,-1-3-57-15,-1-3-26 0,-2 0-52 0,4 2 16 16,-3-3-151-16,1-2-104 0,-2-1-25 16,0 0 32-16,0 0 29 0,6 1 25 0,-2-3 46 15,-2-2 16-15,6-9-75 0</inkml:trace>
  <inkml:trace contextRef="#ctx0" brushRef="#br0" timeOffset="11642.8673">14901 1580 351 0,'0'-6'396'0,"2"3"-30"0,-1-1-29 0,0 0-76 16,2 2 19-16,-2-1-82 0,2 1 0 0,-2-1-48 15,2 2-4-15,-2 2 24 0,2 1-47 16,0 0-24-16,-2 2 39 0,-1 2-44 0,-1 0 2 15,1 12-17-15,0-10 4 0,-11 23-15 0,4-10-6 16,1 2-8-16,-2-1 1 0,1 2-28 0,-2-2 30 16,-3 0 2-16,1 2-19 0,-1-1-12 15,-2-2 5-15,0 2-7 0,1-2-6 0,-2-2-2 16,2 3-1-16,0-3-3 0,3 0 0 16,-4 0 2-16,0-2 0 0,2-1 12 0,1 1-18 15,5-3-3-15,-5-2 5 0,0 3 1 0,2-4-2 16,2 1 0-16,1 1-3 0,-1-6 1 0,1 1-8 15,3-3 13-15,0 0-51 0,-1-1-55 0,3-2-1 16,-3 1-46-16,3-3-46 0,-2 3 17 16,2-3-228-16,-2 0-63 0,3 0 50 0,3-6 30 15,-2 2 23-15,3 1-3 0,9-9 28 16,1-1 12-16,2-2 5 0</inkml:trace>
  <inkml:trace contextRef="#ctx0" brushRef="#br0" timeOffset="12000.7612">15041 1835 259 0,'5'-3'379'0,"-4"2"-58"15,0-2-41-15,1 2-12 0,-1-1-28 16,2 0-29-16,0 0-15 0,0 2-11 0,-2-2 9 15,3 0-16-15,-2 1-36 0,0-2-3 0,-1 3-18 16,3-2-25-16,-1 1 0 0,-1-2 7 16,-1 2-15-16,2 0-32 0,-2-1 10 0,-1 1-6 15,2 0 11-15,0-1 1 0,-2 1-23 16,3 1-3-16,-2-2 6 0,-1 2-24 0,0 0-12 16,3 0-1-16,-3 0 1 0,-2 0-3 0,4 0 1 15,-2-1-3-15,2 1-1 0,-2 0 11 16,0 0 6-16,0-1-40 0,1 1 5 15,1 1-21-15,-2 0-15 0,-3-1-51 0,3 0-28 16,-1 2-59-16,-2-2 16 0,2 1-259 0,0 3 31 16,-2-2-42-16,2-1 27 0,-2 1 36 0,2 1 25 15,0-1 16-15,-2 1 6 0</inkml:trace>
  <inkml:trace contextRef="#ctx0" brushRef="#br0" timeOffset="12626.6176">15109 1920 301 0,'9'-10'331'0,"-3"5"-37"15,-3 1 1-15,-1-1-44 0,2 1-31 0,1 1-30 16,-2 2-18-16,-1-1 19 0,3 1-34 16,-2-1-1-16,1 1-33 0,1 1-29 15,-5 0 1-15,0 0-10 0,6 0 27 0,-6 0-37 0,9 0-25 16,-1 0-15-16,-8 0 27 0,16 12-26 15,-13-8 2-15,7 6-10 0,-6 1-5 0,1-2-2 16,-3 1 11-16,0 8-3 0,-2-3-2 16,0-4 6-16,0-2-4 0,0 3 2 0,-10 20-31 15,5-16 13-15,-1 0 3 0,1-1 17 0,-5-1-5 16,4 0-16-16,-5 0-9 0,5-6 29 0,1 1-21 16,1-1 9-16,-2 6-1 0,2-7-16 15,0-1 12-15,2 0-22 0,0 1 9 0,-1-2-6 16,1-1 34-16,1-2-32 0,1-2 22 15,0 0-26-15,0 0 0 0,13 10 34 0,-9-7-37 16,2-1 41-16,9 3-10 0,-2-4-36 0,-1 1 18 16,2-2-5-16,-5 1-9 0,-9-1 15 0,9 0-1 15,-2 0-4-15,1 0 32 0,0 0 3 16,-2 0-11-16,-6 0 20 0,10 0-15 0,-3 0-5 16,-7 0 31-16,7 0-14 0,6-10-3 0,-9 9-4 15,-2-1-13-15,2 1 24 0,-2-1-10 16,0 1-4-16,1 1-59 0,-1 0-47 0,-2-4-13 15,2 3-62-15,-4-1-73 0,2-2 20 0,0 0-261 16,-2 2 5-16,-1 0 37 0,2-3 28 16,-4 2 25-16,-7-7 29 0,7 3 18 0,1-3 9 15</inkml:trace>
  <inkml:trace contextRef="#ctx0" brushRef="#br0" timeOffset="13349.5319">15656 1161 643 0,'1'-2'281'0,"3"-2"-25"15,-6 6-50-15,4 0-12 0,0 0 2 16,-2-2-29-16,0 0-24 0,0 0-3 0,0 0-29 15,0 0-9-15,0 0-13 0,0 0 17 0,0 0-22 16,0 0-22-16,0 0-1 0,0 0 3 16,0 0 10-16,0 0-21 0,0 0 0 0,0 0 23 15,0 0-2-15,0 0-38 0,0 0-9 16,0 0 23-16,0 0-15 0,0 0 0 0,0 0-14 16,0 0-3-16,0 0 7 0,0 0-6 0,0 0-41 15,0 0-13-15,0 0-14 0,-10 28-5 0,4-22-32 16,3 0-25-16,-4 0-47 0,1 3 16 15,-5-4-92-15,2 1-142 0,-5 1 2 0,1 1 22 16,0-2 26-16,1 2 15 0,3-2 10 16</inkml:trace>
  <inkml:trace contextRef="#ctx0" brushRef="#br0" timeOffset="13858.4215">15458 1427 506 0,'2'-3'250'0,"1"2"-36"16,-1-1-8-16,1 0 15 0,0 0-45 0,-1 1 9 15,2-1-14-15,-2 1-16 0,0-1-21 16,0 0-21-16,2 1-5 0,-3-1-14 0,3 2-4 16,-1-1-9-16,1-2-3 0,-2 3 3 0,2 3-8 15,1-2 4-15,-5-1-15 0,19 10-29 0,-3-3 31 16,-2 6-31-16,1-3-4 0,2 5-6 16,-1 0 25-16,2 4-37 0,-1-1-7 0,-3 1 33 15,2 0-14-15,-3 3-19 0,1 1 6 16,-2 2-7-16,-2-1 13 0,5 2 27 0,-8 1-37 15,2 2 1-15,-3 0 32 0,-1 0-36 0,-4 3 26 16,2 1-12-16,-3-17-7 0,0 7-9 16,-10 26 18-16,1-24-26 0,-1 0 9 0,-1 0 10 15,-3-3-8-15,-2 0 18 0,-1-3-27 16,4-1 2-16,-6 1 0 0,0-4 24 0,0-1-13 16,-3-1-15-16,7-2 5 0,-2 1-2 0,6-2-7 15,-3-3 17-15,2-4-30 0,4 0-23 16,1-1-14-16,-1 0-69 0,4-2 12 0,4 0-217 0,0 0-95 15,0 0 18-15,-9-10 41 0,9 4 26 16,3-1 6-16,8-9 23 0,1 0 4 0</inkml:trace>
  <inkml:trace contextRef="#ctx0" brushRef="#br0" timeOffset="14807.9623">16178 1182 474 0,'3'-8'292'0,"1"3"-16"16,0-2-28-16,0 3-25 0,2-2-37 0,-1-1-3 15,4 1-12-15,0-1-15 0,-2 1-8 0,0-3-27 16,5 6-14-16,-10 1 1 0,9-2-9 0,-2 3 5 16,2-2-38-16,-11 3 36 0,12 0-7 15,-2 0-29-15,2 0-21 0,-1 0 16 0,0 0-20 16,14 10 20-16,-15-5-20 0,-3-1-29 0,2 5 6 15,0 0-5-15,3-2 2 0,-3 4-10 16,-3 0 43-16,-1 2-48 0,2 2 9 0,-5-2 10 16,-1 0-18-16,-1-6 29 0,0 3-9 0,0 1 5 15,0 6-25-15,-16 13-10 0,10-10 12 16,-2-1 5-16,-2-1 21 0,-1 0-26 0,2 2 17 16,0-1-34-16,-5 0 4 0,5 1 43 15,-2-3-4-15,1 2-31 0,1 0 16 0,1-2 19 16,-1 1-52-16,2 1 30 0,0 1-16 0,5-5 39 15,-4 2-53-15,5-4 32 0,-1-1-13 16,2-4-4-16,0-8 2 0,0 10 13 0,0 3-23 16,12 12-3-16,-5-17 8 0,2 3 13 0,2-1 8 15,1-2-24-15,3-1 22 0,-3-4 17 0,-2 1-23 16,1-3-20-16,-2-1 11 0,-9 0 15 0,8 0 3 16,6 0-16-16,10-8 9 0,-14 3 3 15,-2 2-16-15,-1-1 10 0,-1-1-12 0,4-3-11 16,-3 2 15-16,-3 2 20 0,-1 0 20 0,0 3-15 15,0-3-12-15,0 1-14 0,-2 1 25 16,-1 1 4-16,3 1-38 0,-2-2 7 0,1 2 4 16,-2 0 23-16,0 2-27 0,0-2 31 15,-3 6-51-15,2-1 1 0,-1 1 33 0,1 10 17 16,1-7-37-16,-5 16 2 0,3-6 9 0,-1 1-14 16,3-1 11-16,0 4 13 0,0-1-2 15,0-9-16-15,0 4 44 0,0 3-57 0,0 3 18 16,0 1 13-16,0 2 8 0,0-1-16 15,0-1-8-15,0 1 4 0,0-2 23 0,0 2-13 16,0 0-31-16,0 0 29 0,0 0-23 0,-5 27 17 0,-2-25 11 16,-2-2 0-16,2-2-35 0,-2 1 33 15,-3-3-12-15,-2 0 3 0,2-1 35 0,-5 1-38 16,2-3 2-16,-2 0 5 0,0-1-7 16,-3-3-4-16,1 2-1 0,-2-1 39 15,0-2-12-15,0-4-13 0,3 1-13 0,4 0-17 16,1-5 33-16,-3 0-9 0,6-2 7 15,-5 3-10-15,4-3 4 0,2 0 1 0,1-3-1 16,2 2 0-16,1-2 57 0,-2 0-7 0,4 1-3 16,-3-1-7-16,3 0-4 0,3 0-9 15,0 0-2-15,-9 0-51 0,9 0-28 0,-8 0-64 16,-12-18-107-16,7 10 19 0,0-4-272 16,-1 3 15-16,0 0 35 0,-3-3 27 0,2-1 43 15,-6 1 25-15,1-1-40 0,-1 2 5 16</inkml:trace>
  <inkml:trace contextRef="#ctx0" brushRef="#br0" timeOffset="16224.5623">13619 1771 339 0,'-14'0'194'0,"14"0"5"16,0 0-2-16,0 0-37 0,0-14 13 16,0 14-8-16,0 0-30 0,0 0-5 0,-22-24-18 15,24 23 11-15,-1-1 8 0,0-1-28 16,1 0 12-16,0 0-15 0,1 3-15 0,2-2 18 16,-5 0-11-16,5 1-18 0,-3-1-19 0,2 1-5 15,0 1-6-15,1 0 24 0,-1 0-4 16,2 0-5-16,1 0-35 0,-7 0 2 0,0 0-4 15,8 0 27-15,4 8-18 0,-7-3-9 16,0-1-11-16,-2-1-1 0,5 10-4 0,-4-3 30 0,-2 1-34 16,1-2 18-16,-2 7-11 0,-1-9-9 15,0 2 1-15,0 4 7 0,-12 19 15 16,9-14-4-16,-5-1-19 0,-1 2 14 16,4-5-9-16,0 4-7 0,-2-2 23 0,1-1-28 15,0-2 2-15,1 0 18 0,-1-2-12 0,3-2 15 16,-1-1-24-16,-3 6 25 0,2-7-3 15,1 0-13-15,1-1 22 0,-1-1-18 0,1 1-12 16,-1-1 1-16,2-2-1 0,0 0 19 0,1 0-1 16,0 2-15-16,1-3-4 0,-3 0 6 15,1 2 25-15,2-1-11 0,-3-1-5 0,3 0 11 16,0 2-37-16,0-4 1 0,0 0 4 0,0 0 9 16,0 0 14-16,0 0-14 0,0 0 1 15,14 10 29-15,-9-8-32 0,1-1 25 0,0-1 11 16,3 0 9-16,0 0-11 0,2 0 10 15,3 0-17-15,-2 0 4 0,1 0-9 0,-3 0-12 16,-2 0 4-16,-1 0-11 0,1 0 6 0,0 0-2 16,-8 0 6-16,7 0 0 0,-7 0-15 0,8 0 50 15,1 0-22-15,-9 0-31 0,5 0-1 0,-5 0 0 16,6 0-2-16,-6 0 5 0,0 0 3 16,8 0 0-16,-8 0-16 0,0 0-30 15,8 0-25-15,-8 0-30 0,0 0-21 0,0 0 13 0,0 0-187 16,0 0-88-16,6 0 29 0,4-10-75 15,-6 7 26-15,-1-1 88 0,11-3 13 16,1-1 1-16</inkml:trace>
  <inkml:trace contextRef="#ctx0" brushRef="#br0" timeOffset="17529.1587">17249 2261 301 0,'0'0'255'0,"0"0"-27"16,14 0-24-16,-14 0-9 0,0 0-24 0,0 0-11 16,0 0-28-16,0 0-12 0,13 13-1 0,-13-13-15 15,16 17-11-15,-12-16 3 0,-3 2-17 16,2 0-13-16,-3-1 2 0,0 2-18 0,1 0 14 15,-2 1-22-15,0-2-6 0,-3 2 6 16,1 0-8-16,-2 9-4 0,-1-2-4 0,-3 0 5 16,0 0-24-16,-1-1-5 0,-2 0-35 15,3-5-46-15,0-2-12 0,-1 5 9 0,1-2-255 16,2-4-55-16,-1 2 18 0,5-2 48 16,-1 0 41-16,2-3 12 0</inkml:trace>
  <inkml:trace contextRef="#ctx0" brushRef="#br0" timeOffset="18089.4898">18108 1564 328 0,'3'-3'356'16,"-1"-1"-55"-16,1-1-33 0,-2-1-13 15,3 2-33-15,-4 0 12 0,2-2-32 0,2 1 22 16,-1-1-60-16,3-6-7 0,-1 2-26 0,2 2 6 15,-3 0-3-15,0 2 1 0,5-5-13 16,-2 3-36-16,2-2-10 0,-2 1-6 16,5 2 3-16,1-1-6 0,0 0-5 0,2 1-7 15,0 3-5-15,2-3-5 0,2 5 2 0,7 0-6 16,-7 2 1-16,-9 0-15 0,4 0-8 16,21 13-1-16,-15-4-2 0,-7-1-2 0,3 1 0 15,-3 4-3-15,-1 4-1 0,-3 0 1 16,-3 5-1-16,-3 2-1 0,-3-12-1 0,0 8-1 15,0 4 5-15,-11 28 7 0,1-25-1 16,-1 0-3-16,-1-1-12 0,-3 4-6 0,2-5 5 16,-3-3-9-16,1 0-7 0,-2 0-5 0,-1-2-11 15,-4-4-22-15,2 1 10 0,1-2-10 16,-3-1-9-16,-1-3 17 0,2 2-37 0,1-5 9 16,1-2-17-16,2 0-12 0,-1 0-26 0,5-6 0 15,4 0-18-15,9 0 13 0,0 0-86 16,-7 0-102-16,-1-11-85 0,7 6 17 0,2 0 29 15,5-9 25-15,4-1 16 0,3-2 6 16</inkml:trace>
  <inkml:trace contextRef="#ctx0" brushRef="#br0" timeOffset="18456.6">18579 1566 301 0,'10'-11'337'0,"-7"2"-54"0,3 2-45 0,-3 1-7 15,0 3-14-15,0-3-13 0,-1 3 19 16,-2-2-52-16,2 2-15 0,-1-2-22 0,-1 3 20 16,0 2-26-16,0 0-28 0,0 0 13 0,0 0-8 15,-9-11-34-15,6 11-12 0,-10 7 18 16,1-3-16-16,0 3-33 0,-3 1 42 16,-2 2-26-16,1 1 4 0,0 3-46 0,-3 1 17 15,4-4 14-15,-2 3 5 0,5 4-14 0,-1-1 2 16,0 3-19-16,3 0 11 0,-2 0-18 15,3 2 5-15,4-3-4 0,1 0-6 0,0 1 22 16,3-2-5-16,1-9-9 0,0 4-7 0,0 2 30 16,14 16-26-16,-4-17-14 0,-2 0 23 0,2-3 12 15,0 1-12-15,3 1-20 0,0-3-3 16,-1-2 41-16,0 2-31 0,6-3-11 0,-4 0-20 16,-5-3-35-16,0 0-12 0,0-1-60 0,-1-2-33 15,-8-1 14-15,6 0-256 0,1 0 29 16,-1 0 27-16,9 0-12 0,-2 0 56 0,20-18-16 15,-12 11 17-15,-2-2-2 0</inkml:trace>
  <inkml:trace contextRef="#ctx0" brushRef="#br0" timeOffset="18687.5835">18797 1856 215 0,'4'-1'373'0,"-2"-2"-46"16,2 1-39-16,-4 0-30 0,3 2-51 0,-2 0-21 15,2-2 10-15,-1 4-23 0,0 1-5 0,-1 1-31 16,0-1 5-16,2 3-7 0,-1 1-14 15,2 8-1-15,1 1 0 0,-4 3-24 16,-1-5 4-16,0-5-30 0,0 5 9 0,0 3-12 16,0-1 10-16,0 0-37 0,-15 17-4 0,13-16 11 15,-1-3-24-15,2-2 3 0,-2 5-16 0,-1-9-52 16,2 0-15-16,2-3-36 0,-2 0-41 0,0-3-41 16,2 2 17-16,-1-3-225 0,1 1-40 15,1-4 30-15,-1 1 19 0,4 1 25 0,-3-4 19 16,0-1 6-16,1-2 9 0</inkml:trace>
  <inkml:trace contextRef="#ctx0" brushRef="#br0" timeOffset="18853.7128">18800 1742 461 0,'-2'-10'352'0,"1"-1"-6"0,-1-4-66 0,0 5-18 16,2 10-34-16,0-8-8 0,0 1-32 0,0 7-32 15,0 0-22-15,0-8-10 0,0 8-41 16,12-10-30-16,-10 10-36 0,2-2-46 0,-3 4-36 15,3-4-62-15,-1 4 11 0,1-2-238 16,-2 0 25-16,2 0-92 0,-1 0 26 0,3 1 12 16,-2-4-3-16</inkml:trace>
  <inkml:trace contextRef="#ctx0" brushRef="#br0" timeOffset="19223.398">19323 1566 391 0,'7'-3'386'0,"-2"-2"-73"16,-2 2-39-16,-1 0-2 0,0 0-24 0,0 0-27 16,-2 1-28-16,0-3 12 0,0 4-53 15,0-3-32-15,0 2-20 0,-2 1 38 0,0 0-48 16,0-2-4-16,-2 0-8 0,0 5 23 16,-2-2-33-16,-1 1 7 0,2 2-37 0,-11 5-14 15,-1 0 40-15,-1 1-16 0,4 3 1 0,-1 1-28 16,3-4-4-16,-1 3-9 0,1 4 43 0,-1-1-43 15,0-1 23-15,4 4 15 0,0 1-54 16,3 3 10-16,3-4 38 0,-2 1-33 0,1 0-5 16,4 0 0-16,0-11 1 0,0 6 6 0,0 1-7 15,14 14-1-15,-5-12 8 0,0-3-7 16,3-2-4-16,-1 0 5 0,1 0-13 0,4-5 24 16,-5 0-21-16,5-2 20 0,-7 1-40 0,0-2-6 15,1-1-43-15,-1-2-30 0,-2-1-29 16,-7 0-66-16,6 0 17 0,2 0-229 0,-8 0-20 15,22-18 30-15,-16 11 58 0,3-6 22 16,-5 1 22-16,-2-2-13 0,-2 2-20 0</inkml:trace>
  <inkml:trace contextRef="#ctx0" brushRef="#br0" timeOffset="19395.6888">19293 1749 397 0,'-1'-3'295'0,"1"1"-39"0,1-1-29 15,-2 0 6-15,2 1-2 0,4 1-36 16,-2-2 22-16,1 1-27 0,1-1-34 0,1 2-27 15,13-4 14-15,-2 0-48 0,3 0-6 16,-2 0 1-16,2 0-24 0,-1 2-31 0,-3 0-30 16,2 0-49-16,1 0-85 0,-1-3 13 0,1 3-234 15,-1-6-52-15,2 1 33 0,-3-2 26 0,4-2-11 16,-2-2 10-16,-1-2 24 0</inkml:trace>
  <inkml:trace contextRef="#ctx0" brushRef="#br0" timeOffset="20056.0087">19770 1481 565 0,'3'-1'341'0,"-1"-1"-62"16,-1 1-33-16,-1 1-19 0,4-1-30 15,-1 1-33-15,-1 1-11 0,2 3-30 0,-3-1 7 16,6 12-23-16,-6-5-3 0,4 5-12 0,-1 3-27 16,1-1 3-16,0 4-10 0,0-2 14 0,-3 2-28 15,1 0 10-15,-3 1 6 0,0-14-35 16,0 10 7-16,0 0-4 0,-12 19-7 15,8-20-10-15,0-2 3 0,2-5 6 0,-4 3 3 16,3-2 9-16,-3-2-11 0,5-5-11 0,-3 3 2 16,4-4 10-16,-3 0 6 0,1-1 18 0,2 1 34 15,0-2-9-15,-1 1 22 0,1-4-8 16,-3 1-47-16,3-2 14 0,0 3-3 0,-3-10-4 16,-5-5 31-16,5-4-19 0,-1-2-1 0,3 0 2 15,-2 1 6-15,3 7-11 0,0-7-22 16,0-2 45-16,0-2-25 0,11-27 0 0,-6 23 2 15,1 2-1-15,6-1-10 0,-1 5-9 0,-2-1-3 16,4 2-24-16,-1 2 29 0,1 0-1 0,0 3-12 16,-1 2-13-16,-1 0 11 0,4 3-18 15,1 1 14-15,0 2-1 0,-3 2-10 0,2 2 8 16,2 1-2-16,-5-1-5 0,-2 4 0 0,-10 0-22 16,10 0 15-16,-2 0 12 0,-1 0-13 15,4 15-9-15,-5-1 10 0,-4-1-3 0,-2-13 2 16,0 12-14-16,0 3-1 0,-21 15-14 15,11-14 33-15,-3-3-19 0,0 3-2 0,0-1 14 16,-2-2-1-16,0 2-6 0,1-1 9 0,2-1-24 16,0 1 24-16,7-3-7 0,-3-3 17 0,1 4-6 15,3-2-10-15,4-1 3 0,0-9 8 16,0 8-18-16,12 12 2 0,-4-7 9 0,5-1 6 16,-1 1 2-16,0-1 13 0,5 1-34 15,-5 1 18-15,4-3 2 0,-3 3-15 0,3-3 2 16,-3 1 1-16,1 1-1 0,1-4-3 0,0 2 32 15,-2 0-12-15,0 0 1 0,1-3-5 16,-2 1 8-16,0-1 7 0,-1 0-8 0,-3-2-10 16,-2-1 10-16,1 1 0 0,-1-3-21 0,0 0 0 15,0-1-91-15,-3-2-28 0,0 2-90 16,-3-2 20-16,0 0-259 0,0 0-42 16,1-6 39-16,-1 2 48 0,0 1 28 0,0-4 25 15,7-10 25-15,-1-5-40 0,-3-1 3 0</inkml:trace>
  <inkml:trace contextRef="#ctx0" brushRef="#br0" timeOffset="20538.7462">20375 1092 303 0,'2'-6'393'0,"2"2"-61"0,-4-2-74 15,3 1-19-15,1 4-38 0,1 2-4 16,-1 1-5-16,-2 1-36 0,3 3-17 0,-7 1-40 16,9 5 5-16,-4 1-14 0,-1 5 10 0,0-2-21 15,-2-7-11-15,0 4 5 0,0 3-18 16,0-1-13-16,0-2 2 0,0-1 17 0,0-2-1 16,0-2-35-16,0 0 17 0,0-2 4 15,0-6-43-15,0 6 14 0,0-6-3 0,0 6 4 16,0-6-7-16,0 0 29 0,0 7-2 15,0-7 9-15,-7 6-32 0,10-10 0 0,-3-6 5 16,4-1 9-16,5-3 2 0,5-1 2 16,0 3-5-16,1-6-3 0,0 3-3 0,-4 2 39 15,0 1-6-15,1 2-7 0,-2 5-6 0,-1-5-4 16,-1 5 23-16,4 0-11 0,-3 2-17 0,3 3 20 16,-12 0-11-16,10 0-3 0,13 11-33 0,-10-4 0 15,-2 0-1-15,-4-1 0 0,4 4 27 16,1-3-16-16,-2 1-2 0,1 6 4 0,0-6 4 15,-2 1 4-15,1 0-4 0,-4 1-25 0,-1 2-4 16,0-3 1-16,-2 1 16 0,-2 1-3 16,-1 1-68-16,0-12-35 0,0 11-87 0,0 4 19 15,-16 11-334-15,12-15 11 0,-4 2 35 16,1-1 30-16,0 2 29 0,-1-1-5 0,1 4 15 16,3-3 7-16</inkml:trace>
  <inkml:trace contextRef="#ctx0" brushRef="#br0" timeOffset="20776.6736">20959 1891 348 0,'2'5'257'0,"0"-3"-52"0,2 3-15 16,-3 0-10-16,0 0-31 0,2-1-9 15,-3 0-27-15,0 2-10 0,0 0-24 0,0 2 6 16,-12 14-13-16,5-8-13 0,0-3 4 0,-2 1-7 16,-2 1-8-16,-1-5-6 0,1 1-18 15,-3-1-2-15,0-4-65 0,6 3 4 0,-11-4-171 16,6-2 15-16,3 3-216 0,1-4 22 0,2 0 9 16</inkml:trace>
  <inkml:trace contextRef="#ctx0" brushRef="#br0" timeOffset="21471.3117">21527 1348 534 0,'4'-4'369'16,"7"-3"-73"-16,-2 1-25 0,2-4 14 0,-3 5-1 15,1 3-64-15,-5 0-15 0,-4 2-26 16,0 0-14-16,9 0-33 0,-3 0-7 0,2 0-18 16,-8 0-8-16,24 9 12 0,-11 2-39 0,-1-1 6 15,0 4 8-15,1-1-22 0,-1 5-17 0,2-3 8 16,-4 4-25-16,3-1 0 0,-3-1 25 0,1 3-13 15,-1 0-37-15,2 1 8 0,1-2 19 16,-2-2-14-16,1 1 1 0,-3-1-1 0,4-2-25 16,0-2 29-16,-2-3-55 0,-1 2-16 15,-5-5-31-15,0-3-18 0,3 2-32 0,-3-5-16 16,-2-1-31-16,-1 0 15 0,-2 0-44 0,0 0-48 16,0 0 0-16,14-12 24 0,-6-2 70 0,0-3 14 15,-1 0 148-15,-4-3 10 0,3 0 29 16,-3-4 23-16,4 0 58 0,-1 0-12 0,-5 3 13 15,4-4 21-15,2-6 12 0,-2 4 15 0,0 4-18 16,-2 12 45-16,0-4-12 0,1 3-15 16,-4 12-22-16,0-7-8 0,0 7-20 0,0-10-16 15,0 10-18-15,5-8 10 0,-5 12-18 16,0 2 6-16,3 3-8 0,-2-1-14 0,1 10-9 16,-2-8-2-16,0 5-9 0,0 5-23 15,0 2 19-15,0 2-11 0,0 1-11 0,0 3-14 16,0 2 26-16,0 1-5 0,0-1-13 15,0 1 24-15,-9 27-16 0,3-32-2 0,-4 4-14 16,-2-4-9-16,2 0 26 0,-5-1-2 16,-1 0-18-16,1-2 19 0,-3-3-3 0,-1 1-8 15,0-3 2-15,1-2 11 0,0 1-27 0,-1-2 15 16,1-3-9-16,1-1-4 0,1-2-14 0,-2-1-40 16,4-3 8-16,3 0 5 0,1-4-113 15,3 0-89-15,1-1 25 0,6 0-249 0,0 0-35 16,-6 0 36-16,-4-11 28 0,10 7 30 15,0-3 26-15,7-11 39 0,5-1 21 0,2 1-48 16</inkml:trace>
  <inkml:trace contextRef="#ctx0" brushRef="#br0" timeOffset="21904.1745">22465 1431 504 0,'4'-7'348'15,"-2"2"6"-15,2 0-67 0,-2-1 11 0,-1 0-56 16,0 2 3-16,2-2-56 0,-2 2-9 15,-1-1-36-15,0 5 2 0,0 0-37 0,0 0 22 16,0-6-38-16,-10-2-19 0,2 10-3 0,4-2-15 16,-3 0-2-16,-9 6-3 0,-2 1-7 0,-1 1-9 15,2 1 9-15,2 3-11 0,1-2-6 16,0 5 20-16,0-2-25 0,2 3 12 0,0 0-18 16,4 2-2-16,4-2 1 0,0 5 21 15,4-7-22-15,0 5-10 0,0-9-3 0,0 5 9 16,16 22 37-16,-10-17-41 0,4-3-14 15,-1-1 23-15,3 0 18 0,0-2-17 0,0 0-8 16,5-2 9-16,-2-5-1 0,0 2-2 16,-1-1-59-16,4-3-30 0,-7-2-38 0,-1 0-39 0,1 0 13 15,-4-3-216-15,-7 0-111 0,6 0 33 16,-6 0 66-16,10 0 23 0,0-14-45 0,-7 11 22 16,2-14 6-16</inkml:trace>
  <inkml:trace contextRef="#ctx0" brushRef="#br0" timeOffset="22079.7692">22404 1619 272 0,'-1'-3'353'0,"-1"0"-52"0,2 1-30 16,2 0-29-16,1 1 26 0,1 1-51 0,1-1 19 15,0 0-77-15,2 0 2 0,1 1-14 0,13 0 12 16,2 0-65-16,0-2 6 0,-14 2-23 16,9 0 1-16,1 0-25 0,3 0-18 0,-3 0-43 15,0 0-86-15,17-9-49 0,-21 3 15 0,2-2 10 16,-2-2-337-16,-2-2 30 0,5-4 23 15,-4 1 29-15,3-1 52 0,-2-3 7 0</inkml:trace>
  <inkml:trace contextRef="#ctx0" brushRef="#br0" timeOffset="22770.6863">22978 1289 251 0,'2'-2'395'0,"1"-3"-73"15,-2 6-50-15,-1-1-41 0,0 1-37 16,0 3 7-16,2 2-16 0,0 2-45 0,-1-1-8 15,3 11-18-15,-4-9-16 0,0 6-4 16,0 3-8-16,0 0 0 0,0 3-12 0,0 1 13 16,0-1-17-16,0-1-7 0,0 4-27 0,0-2 32 15,0 0-36-15,0 0 2 0,0 0 13 0,0 0-8 16,0-3-20-16,0-1 6 0,0-3-21 16,0-1 23-16,0-4-16 0,0-2 10 0,0-1 7 15,0 2-8-15,0-9-17 0,0 6 27 16,0-6-16-16,-9 12-8 0,9-11-12 0,-1-1 18 15,0 0-11-15,-1-1 24 0,2-2-7 0,-2-3 7 16,0 2 5-16,0-11 5 0,-1-4 6 16,3 0 0-16,-2 0-17 0,2 7 19 0,0-5-25 15,11-23 14-15,-9 13 10 0,0 1-20 16,3-2-7-16,5 4 20 0,1-19 9 0,-1 8-5 16,8 4-4-16,-5 0-3 0,3 2 21 0,-2 4-5 15,5 4-5-15,1 3-10 0,1 1-1 16,2 4-2-16,0 0-4 0,0 5-5 0,-1 2 1 15,2 1-6-15,2 5 0 0,-6-2-9 0,-8 2 2 16,6 0-2-16,20 10-25 0,-21-3 2 16,2 4 18-16,-5 2 1 0,-1 0-21 0,-5 0 2 15,-5 1 2-15,-3-3 2 0,0-11 24 16,0 14 16-16,-10 15-11 0,0-11-1 0,-4-1-1 16,-2-2-14-16,-3 2 7 0,-1-2 6 0,-1-3 7 15,-2 3-29-15,-2-5 0 0,2 3 12 0,2-3 8 16,0 3 0-16,2-3-28 0,1-1 0 15,2-1 3-15,3 0 1 0,4 2 1 16,-1 1 4-16,6-3-8 0,4 1 2 0,0-9 3 16,9 22-9-16,5-8 13 0,2-2 1 0,4 6 1 15,1-1-17-15,-1-2 25 0,4 1 0 16,-1-2-1-16,0 1-8 0,1 0 1 0,2 2 18 16,0-2 6-16,5 1-1 0,-5 0-4 15,1-2-12-15,0 2 0 0,-1-2-5 0,-1-2-3 0,0 1 2 16,-5-2-1-16,2 3 0 0,-2-4 2 15,-1-2-1-15,-4-1 6 0,-5-3 1 0,-1-1-1 16,-6 0 0-16,-3-3-117 0,0 0-79 16,-3-1 17-16,-4 1-324 0,0-3 31 0,-15-1 34 15,-2-3-13-15,-5-1 28 0,0 1 24 16,-2 0 21-16,-1-1 39 0,-5-3-6 0</inkml:trace>
  <inkml:trace contextRef="#ctx0" brushRef="#br0" timeOffset="23835.7842">22052 2052 500 0,'0'0'343'0,"0"0"-40"0,0 0-41 16,0 0-8-16,0 0-1 0,0 0-45 0,0 0-42 16,0 0 25-16,0 0-60 0,0 0-32 0,0 0 14 15,0 0-14-15,0 0-16 0,0 0-2 16,0 0 9-16,0 0-37 0,0 0 38 15,0 0-35-15,0 0-25 0,-23 22 9 0,22-18-8 16,-6 10-13-16,6-3 11 0,0-1 23 16,-2 0-48-16,-2 2 26 0,4 1-23 0,0-4 22 15,-1 0-16-15,2-2 32 0,-1-2-10 16,1 0-35-16,0 1-11 0,-2 0 36 0,2-2-11 16,0-4-15-16,0 0-30 0,0 0-24 0,0 8-21 15,0-8-34-15,0 0-51 0,11 13 14 0,-6-14-144 16,-1-1-122-16,-1 0 4 0,0 0 27 15,1-3 58-15,1 2-14 0,4-11 19 0,2-3 3 16</inkml:trace>
  <inkml:trace contextRef="#ctx0" brushRef="#br0" timeOffset="24054.4675">22138 1860 293 0,'0'-3'319'0,"0"1"-52"15,0 0-42-15,0 0-7 0,1-1-5 16,-1 1-43-16,0 2-14 0,0 0-8 0,0 0-24 16,1-1-32-16,1 1 8 0,-2-1-13 0,2 2-21 15,-2 0-31-15,0-1-29 0,-1 0-68 16,2 0 5-16,-2 4-350 0,-2-3 60 0,1 3 25 16,-1-4-65-16,-1 2 8 0</inkml:trace>
  <inkml:trace contextRef="#ctx0" brushRef="#br0" timeOffset="37144.7728">5878 2546 252 0,'0'0'41'0,"-14"0"-83"16</inkml:trace>
  <inkml:trace contextRef="#ctx0" brushRef="#br0" timeOffset="38941.6185">5851 2454 347 0,'0'0'124'0,"0"0"-6"0,0 0 9 16,0 0-39-16,0 0-12 0,0 0-8 0,0 0 30 15,0 0 0-15,0 0-18 0,0 0 1 16,0 0-10-16,0 0 25 0,0 0-38 0,0 0-24 15,0 0 33-15,0 0-38 0,0 0 5 0,0-13 6 16,0 13 14-16,0 0-5 0,0 0-41 16,0 0-6-16,0 0 8 0,0 0 2 0,0 0 31 15,0 0-18-15,0 0-16 0,0 0 25 16,0 0-17-16,0 0-19 0,0 0 9 16,0 0 23-16,0 0-10 0,0 0 15 0,0 0-5 15,0 0-39-15,0 0 30 0,0 0 8 0,0 0-30 16,0 0 21-16,0 0 11 0,0 0-18 0,0 0-8 15,0 0 18-15,0 0 4 0,0 0-18 16,-1 19-5-16,0-15-2 0,1-1 27 16,1 1-12-16,0 0 20 0,-1-2-13 0,0 3-10 15,1-4 18-15,-1-1-35 0,0 0 16 0,0 0-19 16,0 8 38-16,0-8-38 0,0 8 24 0,0-8-18 16,0 8 17-16,0-8 7 0,0 7-13 0,0-1 4 15,0-6-7-15,0 7 5 0,0-1 3 16,0-6 1-16,0 8-18 0,11 6 15 0,-10-9 6 15,0 0-3-15,2 0 3 0,-1 0-5 16,-1 0 3-16,2 0 3 0,-2 0 0 0,2 0-2 16,0 0-10-16,-1 2 16 0,-1-2 10 15,1-1-14-15,0 0-7 0,6 8 8 0,-2 0-14 16,-3-7 5-16,1 0-2 0,-2 1 11 0,1 0-13 16,1-1 23-16,5 8-12 0,-2-6 1 0,0 0 6 15,-2 0-6-15,1-2-2 0,-1-1 10 16,7 6-2-16,-2 0-25 0,-2-4 1 0,1-1 2 15,2 4 0-15,-2-1 10 0,-1-3-5 16,3 2 0-16,-4-2-9 0,2 1-3 0,-4-2 12 16,1 1 6-16,-1-1 2 0,0 0 0 0,9 4 2 15,-5-3-15-15,-4 1-9 0,2 0 19 0,0 0-15 16,0-1 12-16,-3-2-6 0,0 0-7 0,1-1 22 16,9 7-18-16,-5-4-4 0,-4 1 24 15,3-2-25-15,-1 0 8 0,3 5 18 16,-1-4 9-16,0-1-18 0,-2-1-10 0,-2 0 1 15,1 1 11-15,-1-2-3 0,1 1 14 16,0-1-27-16,-2 1 2 0,1-1 11 0,0 3-11 16,-1-5-4-16,2 2 22 0,11 4-29 0,-6-1 5 15,6 0 16-15,-8-1-24 0,0 0 26 0,0 0 0 16,5 1-28-16,-2-2 0 0,-3-1 45 16,0-1-17-16,2 1-19 0,-4-1-1 0,0-1 25 15,0 1-23-15,13 4 24 0,-9-5-28 0,2 0 24 16,-4 0 9-16,0 1-29 0,9 0 39 0,-6-1-40 15,-12 0 22-15,11 0-20 0,-2 0 12 16,-2 0 22-16,0 0-24 0,0 0-23 0,-7 0 49 16,11 0-40-16,-4 0 7 0,0 0-7 0,0 0 15 15,1 0-11-15,-2 0 15 0,1 0 0 16,-1 0-25-16,2 0 11 0,5 0-6 0,15-16 9 16,-15 13 3-16,-6 3 11 0,3-3-11 0,8-1 16 15,-7 3 0-15,-1-4-24 0,0 4 4 16,-1-2 9-16,-1 1 14 0,-3 1-31 0,11-4 12 15,-4 1 38-15,-1 1-28 0,-3 2-16 0,1-4 12 16,-1 3-7-16,1-1 22 0,-3 1-26 16,8-3 8-16,1-2 30 0,-6 4-38 0,0-2-10 15,0 1 41-15,-2 0-18 0,0 2-11 16,6-6 34-16,-4 3-41 0,-1 3 23 0,0-3 3 16,-1 0-34-16,6-1 28 0,1-1 11 0,-5 1-14 15,0-3-5-15,1 4-27 0,-1 1 39 0,-3-1-10 16,1 2 12-16,-2-2-2 0,-1 2-1 15,2-2-3-15,6-2 7 0,-3 0-11 0,-3 1-1 16,2 2-1-16,-2-2 2 0,-2 2-1 0,8-4 28 16,-1 0 6-16,-6 1-20 0,0 0-9 15,-1 1 11-15,0 2-15 0,1-1-5 0,-4-1 21 16,3 1-5-16,0 2 13 0,0-2 0 0,-2 0 2 16,1 1-6-16,1-1-17 0,4-6-16 15,-2 5 37-15,0-2-13 0,-2 3-3 0,0 1-8 16,0 0 6-16,-3-2-27 0,3 3 30 0,-2-2-11 15,-1 2-11-15,2-3-12 0,0 4 34 16,-2-3 5-16,3-1-12 0,-3 3-19 16,2 0 16-16,0 0 4 0,0-2 1 0,0 1-26 15,-2 1 24-15,4-2 3 0,-4 2-5 0,2-1 3 16,-2 0-21-16,2 2 13 0,-2-2 10 0,0 2 1 16,0-1-19-16,1 0 29 0,-1 1-22 0,-1 1-17 15,3-1 26-15,-3 0-1 0,1 0 1 16,0 0-2-16,0 0-4 0,-1-1 2 0,2 2-26 15,-1 0 24-15,-1 0 2 0,0 1-8 0,0-1-10 16,1 1 16-16,1-2 0 0,-2 0-3 16,0 2-28-16,0 0-9 0,0 0 4 0,0 0-55 15,0 0 2-15,0 0-24 0,-3-1-27 16,0 1-25-16,0 0-14 0,-1 0-33 0,0-2 23 16,0 2-38-16,1-1 21 0,1 1-87 0,-3-2-96 15,0 2-43-15,0-1 44 0,1 0 25 16,-1 0 22-16,5 1 3 0,0 0 2 0,-9 0-2 15</inkml:trace>
  <inkml:trace contextRef="#ctx0" brushRef="#br0" timeOffset="39463.248">7108 2507 265 0,'0'-2'248'0,"-4"2"-34"15,3-1-21-15,-2-1-13 0,1 2 3 0,-1 0-19 16,2-1-15-16,0 0-9 0,-1 1-3 0,2-1-5 15,-1 0-17-15,1 1 10 0,-1 0-24 16,-1 0-6-16,1-2-3 0,0 2 3 0,1-1 0 16,0 1-10-16,0 0-19 0,0 0-22 15,0 0 24-15,1-1-28 0,2-1-15 0,2 2 10 16,1 2-11-16,-2-4-1 0,2 2 14 0,1 0-15 16,1 0 21-16,-1 0-14 0,-7 0-19 15,13 0 10-15,0 0-2 0,-1 0-13 0,0 0 16 16,-4 0-17-16,2 0 10 0,-1 0-4 0,-3 0 4 15,3 0 0-15,-9 0 0 0,7 0 6 16,4 10-25-16,-7-8 34 0,0 1-33 0,2-3 6 16,-3 3-9-16,-1-1 20 0,2 0 11 15,-1 0-30-15,-1 1 7 0,1-1 1 0,-2 0 17 16,3 0-21-16,-3 2 12 0,1-1-12 0,-1-2 21 16,2 4-13-16,-1-2 17 0,-1 1 3 0,-1 0-20 15,0-4 15-15,0 0-4 0,0 8 3 0,0-8-11 16,0 7-3-16,0 0 2 0,0-1-14 15,0 0 33-15,0 1-20 0,-14 15 29 0,12-13-1 16,-1 0-20-16,0-1-16 0,1-1 3 16,-1 0 6-16,2-2 24 0,-2 0-20 0,2-1-27 15,1-1 37-15,-1 1-27 0,-2 0 18 0,3-1-19 16,-2 1 10-16,2 0 31 0,-1-2-36 16,-1 2-4-16,1-3 14 0,0 3 4 0,-3-1-47 15,-1-1-27-15,0 1-43 0,-12 4-78 0,-4-2 17 16,-4-1 15-16,-1-3-327 0,-3-1 11 15,16 0 31-15,-11 0 98 0,-3 0 13 0,-29-14 7 16,25 9 9-16</inkml:trace>
  <inkml:trace contextRef="#ctx0" brushRef="#br0" timeOffset="40629.549">5801 2412 517 0,'2'-5'164'0,"-1"5"22"16,-1-3-23-16,0 3-16 0,0 0-19 0,0 0-8 15,0 0-7-15,0 0 0 0,0 0-36 0,0 0 23 16,6-14-22-16,-6 13-3 0,0 1 0 0,0 0-19 15,0-1-15-15,3 1 3 0,-3-1-3 16,0 1-3-16,0 1-2 0,0-1 9 0,0 2 9 16,0-1-16-16,0 2 6 0,-2 1 7 15,2 0-19-15,-1 1 12 0,-1 1 1 0,2-2 1 16,-5 11-27-16,-3-1 24 0,3-3-14 0,0 2-10 16,-2 4-3-16,0-5 3 0,-2-4-9 15,2 5 13-15,-2-1-3 0,2 0-3 0,2-2 5 16,1-4-20-16,0-1 17 0,-1 0-7 0,1-1 2 15,2-1 1-15,-1 0-6 0,2-1-2 16,-2 1-13-16,2-1 21 0,1 0-17 16,-2 0 19-16,2 1 15 0,0-1-8 0,0 0 32 15,-1-1-16-15,1-1 7 0,0 0-6 0,4-1-1 16,-1-1-1-16,1 0 17 0,-2-2-15 0,2 1-32 16,0-2 37-16,6-6-27 0,0 2-6 0,0-4 15 15,1 1-1-15,-1 1-29 0,1-2 17 16,-4 2 23-16,-2 4-9 0,7-1-11 0,0 0-3 15,0-1 23-15,2 2-11 0,-5-1 2 16,4 3-20-16,-1-4 2 0,-4 6 10 0,1-3-9 16,-2 3-2-16,-2-2 0 0,2 1-18 0,-2 1 35 15,1 1-37-15,-1 0 18 0,-1 1 13 0,1 1-13 16,-1 0 2-16,-4 0 3 0,0 0 3 16,8 0-2-16,-8 0-1 0,10 0-21 0,-10 0 14 15,16 9-9-15,-11-6 9 0,1 0-2 0,6 7 17 16,-3-5-21-16,3 5 10 0,-5-4 2 15,-1 0-10-15,1-3-9 0,-4 1 3 0,4 0 7 16,-5 0 9-16,1-1-18 0,1-2-16 16,-2 3 33-16,1-3-18 0,-2 1-13 0,2 0 15 15,-2 1 17-15,2-2 7 0,-2 1-15 0,-1-1 10 16,2 1-6-16,-2-2-15 0,0 0 5 0,0 0 19 16,0 0-16-16,0 0 18 0,0 0-5 0,0 0-7 15,10 11 8-15,-10-11-12 0,2 1-6 16,-1-1-15-16,0 1 32 0,-1-1-14 0,2 0-11 15,-2 0-16-15,0 0-44 0,0 0-48 0,0 0-54 16,-2 1 17-16,2-1-305 0,2-1 35 16,-2 0 29-16,2-4 29 0,10-12 24 0,6 1 25 15,3-2 39-15,2-1 13 0,7-2-102 0</inkml:trace>
  <inkml:trace contextRef="#ctx0" brushRef="#br0" timeOffset="44493.085">6317 4748 254 0,'0'0'314'0,"-13"0"-43"15,13 0-23-15,0 0-28 0,0 0 0 16,0-13-37-16,0 13-4 0,0 0-28 0,0 0-5 15,0 0 6-15,0 0-30 0,0 0-21 16,0 0-11-16,0 0 10 0,-18-21-33 0,18 21-5 16,2 2 25-16,0-2-32 0,0 1 12 0,2 1-20 15,2 2 22-15,9 3-34 0,0 4 30 16,0-4-13-16,2 4-31 0,1-1 0 0,3 5-1 16,-5 0 9-16,4 0-9 0,2 3-6 15,-4-2 17-15,0 0-17 0,-3 4-16 0,4-2 47 16,-1-1-25-16,-2 0-28 0,1 1 42 0,-1 0-20 15,-4-1-8-15,1 1 10 0,-2-2-7 16,-1 2-9-16,-1-3 39 0,0 0-26 0,1-2-7 16,-2 2 5-16,-6-1-9 0,6 0 24 0,-3 0-29 15,1-1-13-15,-3-1 28 0,3 0-15 0,-6-12 36 16,0 10-28-16,0-1 7 0,0-2-21 16,0 0 6-16,0-1 21 0,0-6-18 0,0 7-7 15,0 0-2-15,0-7-4 0,0 7 11 0,0-7-44 16,0 0-10-16,0 0-31 0,0 0-31 15,8 10-19-15,-8-12 15 0,0-5-195 0,-3 2 29 16,3-1 21-16,-1-9-118 0,1 5 25 16,0-5 24-16,0-3 17 0,0-4 15 0,0 1-1 0</inkml:trace>
  <inkml:trace contextRef="#ctx0" brushRef="#br0" timeOffset="44943.8541">6713 4748 363 0,'0'-6'361'0,"0"-1"-72"0,0 4 7 0,0-2-25 16,0 1-57-16,0-2-27 0,0 5 4 0,2-5-17 15,-3 5-22-15,0-3-28 0,1 1-13 16,2 2-7-16,-2-2-17 0,-1 3-22 0,0 1 7 16,1-1-1-16,-1 2 16 0,-2 1-20 0,2 0-20 15,-3 1 17-15,-4 11-7 0,-3 0-37 16,-2-2 11-16,0 3 13 0,0 2-3 0,-2 1-14 15,1 2-6-15,-1-2-2 0,-2-2-6 0,-1 1 0 16,1-2 9-16,-3 2 1 0,0 0 26 0,-1 2-36 16,-2-1-1-16,-1-3-16 0,1 4 37 15,0-3-19-15,-4 1 10 0,3-2 0 0,-1 1 3 16,0-2-17-16,-2-1 34 0,1 1-34 16,-1-2-13-16,6 1 15 0,-1 1-16 0,0-1 4 15,-3-2 11-15,7 0 35 0,1-2-29 0,1-1-6 16,5-1 6-16,2-2 1 0,1-2 7 15,1 0-22-15,3 1-9 0,-2-4 21 0,1 0 15 16,0 3-36-16,3-3 22 0,-1 1-19 16,1-1 16-16,0 1-13 0,2 0 7 0,-2 0 0 15,1-2-15-15,-1 1-18 0,2 1-3 0,0-1-53 16,0-1-33-16,0 0-114 0,3 1 21 0,1-3 17 16,8-5-292-16,4-1 31 0,7-5 68 15,2 1 37-15,1-3 38 0,3 1 28 0,8-2-9 16,6-2 61-16</inkml:trace>
  <inkml:trace contextRef="#ctx0" brushRef="#br0" timeOffset="45676.4015">10712 4727 578 0,'0'-5'298'0,"0"0"-47"16,0 2-24-16,0-2 9 0,0 0-31 16,1 2-9-16,0-1-26 0,-1-1 3 0,0 4-7 15,2-4-28-15,-1 3-11 0,-1 0-12 16,0-1-19-16,0 1 12 0,0 2-40 0,0 0-4 15,0 0 25-15,5-4 11 0,-1 5-51 0,-1 1 18 16,3 0-2-16,8 11 9 0,-5-5-26 16,8 3 8-16,1 3-7 0,-2 1-12 0,-3-1 9 15,6 3-15-15,-1-2 9 0,1 3-16 16,-1-1-17-16,-1 1 32 0,3-3-34 0,-2 4 0 16,0 0 0-16,-2-1 15 0,0-5-9 0,2 4 10 15,-5 0-26-15,-1-6 1 0,1 6 52 0,-3-4-6 16,3 0-57-16,-5-1 1 0,0 0 1 15,-3-4 29-15,5 3-27 0,-6-4 29 16,-4 0-18-16,4-1 9 0,-4-1 1 0,2-1-16 16,1-1-29-16,-2 1-11 0,-1-2 1 0,0-1-29 15,3-1-30-15,-3 0-26 0,0 0-10 16,0 0 13-16,0 0-147 0,0 0-85 0,0 0-33 16,19-18 28-16,-8 8 25 0,2-6-12 15,-3 2 21-15,3-4 20 0,1 1-1 0</inkml:trace>
  <inkml:trace contextRef="#ctx0" brushRef="#br0" timeOffset="46046.3603">11280 4873 328 0,'5'-14'344'16,"1"4"-36"-16,-2 2-28 0,-3 1 11 16,3 0-44-16,-4 2-18 0,3 0 4 0,-1-1-15 15,-2 6-28-15,0 0-7 0,0 0-28 16,0 0-19-16,0 0-14 0,0-6-4 0,0 6-9 16,5-6-17-16,-6 8-10 0,1 0-8 15,-1 4-8-15,-2-1-6 0,-2 13-7 0,-1-1 10 16,-3 1-5-16,0 4-2 0,-3 0-14 0,2 2-5 15,-1-3-4-15,-2 0 6 0,0 4-3 0,1-3-4 16,-2 1-4-16,0-1-16 0,-1 1-5 16,2-1-7-16,-1-1-1 0,-2 1 33 0,0-2-15 15,0 0 7-15,3 0-3 0,-4 1-1 16,2-2-17-16,-2 0 22 0,3 0-16 0,-3-1-2 16,1 1 1-16,3-3-7 0,-2 4 29 0,-2-2-14 15,3 0-10-15,0-1-4 0,2-2-5 16,1-2-4-16,1 1 14 0,2 1-3 0,-2-8 21 15,2 3-32-15,3-5 18 0,-5 4-6 0,2-4 5 16,6 1-14-16,-2-3-2 0,1 2 21 16,1-4-22-16,0 2 1 0,1-1-1 0,1 0 1 15,-2 0-117-15,-1-2-41 0,3 0-81 0,0 0 22 16,0 0-274-16,0 0 38 0,-15-18 43 16,10 8 45-16,-3-4 7 0,0-4 24 0,-2 0 20 15,1 1 16-15,-4 2-36 0</inkml:trace>
  <inkml:trace contextRef="#ctx0" brushRef="#br0" timeOffset="47341.8531">7718 5138 491 0,'0'0'263'0,"-18"0"-50"0,18-16 2 15,-28-4-17-15,25 12-20 0,1 3 5 0,-1 1-27 16,2 1-9-16,-2 0 4 0,2-2-19 0,1 2 2 16,0-1-33-16,0 4-5 0,0 0 19 15,0-7-13-15,10-11-25 0,-3 10 37 0,3-4-42 16,-3 0 8-16,2 0-1 0,3 2-8 16,1 3 31-16,-2-2-28 0,3 1-15 0,-5-2-5 15,4 3-12-15,1 2 4 0,-1-3 3 0,2 0-22 16,2-1 13-16,1 2-21 0,-3-2 28 0,3 0-2 15,1 6-30-15,-1-2 14 0,-1 2-4 16,2-5 23-16,1 1-7 0,4 0-18 0,-5 5-2 16,0-6 22-16,0 3-10 0,-3 0-2 15,6 0-37-15,-4 2 25 0,4 0-3 0,-2 3-5 16,-3-4-1-16,-3 3 27 0,1-3-19 0,2 2-8 16,-4 2-1-16,6-1-25 0,0-1 1 15,0 1 51-15,-7 1-13 0,3 0-16 0,5 0 4 16,0 0-1-16,1 0-3 0,2 0 1 15,22 11 7-15,-24-6-4 0,0 0-3 0,2 2 2 16,-1-6-13-16,-2 2 2 0,2 3-1 0,-1 2 0 16,0-1 14-16,-1-1-4 0,0-2 4 15,1 2 0-15,-2-3-12 0,-4 4-5 0,3 0 8 16,1 1 6-16,-1-2 4 0,-3 0-1 16,5 3 0-16,-8-2-19 0,8 2 4 0,-4 0-2 15,1 2 1-15,0-2 1 0,-1 0 0 16,0 3-27-16,-3-4 3 0,2 0 29 0,-1 4-3 15,-2-2 0-15,2 0-21 0,-2 2 2 0,0-3 24 16,-5-1 5-16,3-1-1 0,-3-1 0 16,-1 2 5-16,0-3-13 0,-2-1 7 0,0 1-3 15,0-2-1-15,-1 1-1 0,0-1 2 0,1 2-7 16,-2-2 25-16,3 1-2 0,-3 2-3 0,2-2-3 16,-1 0-23-16,2 1 1 0,-1-1 0 15,-1-1 23-15,3 2-1 0,-2-3-1 0,-1 3-23 16,0-4 26-16,1 4-5 0,-2-4 0 15,1 2-3-15,-1 0-7 0,0-1 4 0,0 1 5 16,-1-3 0-16,3 2 6 0,-1 0 4 0,-3-1-9 16,2 1 12-16,-1-1 6 0,1-1-2 15,-1 4-5-15,0-3 13 0,1-1-13 0,-2 1-2 16,1 0-14-16,0-1 22 0,-1 0-31 16,0 0-22-16,0 0 3 0,0 0-64 0,1-3-84 15,-3-1-38-15,1 3 23 0,-5-2-320 0,-6-4 40 16,0-1 33-16,-2 1-2 0,1 0 28 15,1-1 27-15,-2-1 47 0,2 2 16 0,3 1 14 16,2 0 2-16</inkml:trace>
  <inkml:trace contextRef="#ctx0" brushRef="#br0" timeOffset="48072.009">9147 5006 244 0,'-1'0'341'0,"1"-3"-78"0,-2 2-22 0,2-2-22 16,0 2-27-16,2 1 5 0,-4-2-33 0,2 0 8 16,0 0-31-16,0 2-23 0,0 0-7 15,0 0-2-15,0 0-4 0,0-1-17 0,2 2 11 16,-2-1-25-16,0 0-17 0,0 0 10 0,1 2-28 16,-1 1 15-16,0-2-14 0,3 0-20 15,-2 2 6-15,-1 1 3 0,3-1 31 0,-2 1-51 16,0 0 19-16,2 2 1 0,5 5-6 15,-2 2-10-15,0-4 31 0,-5 1 2 0,5 3-38 16,4-1 15-16,-5-4-20 0,-1 2 21 0,-1-2-16 16,6 4-8-16,2 0 0 0,-6-4 0 0,-3 2 23 15,2-3-9-15,0-1-5 0,-3-1 0 16,1 0 13-16,0-1-32 0,-1 1 40 0,1 0-43 16,-1 0 4-16,-1-5 21 0,0 0-12 0,0 6 33 15,0-6-46-15,0 7 16 0,0-7 3 16,0 8-11-16,0-8 5 0,0 9 37 0,0-9-28 15,-10 16-2-15,7-12 8 0,1-1-4 16,-2 0-16-16,0 1 7 0,-8 6 33 0,5-5 2 16,-4 3-39-16,0-3 17 0,-3 2-8 15,1-4-10-15,3 1 15 0,0-3-11 0,1 1-8 16,-10 3-7-16,5-3 24 0,-4 1 19 0,2-3-6 16,9 4-16-16,-5-2 0 0,6-2-4 15,-2 0 5-15,3 0 17 0,0 0-13 0,2 0-12 16,1 0 27-16,-4 0 2 0,6 0-12 15,-4 0 9-15,2 0 10 0,0 0-20 0,-1 0-10 16,1 1 13-16,0-1-12 0,2 0-2 0,0 0 0 16,0 0 23-16,0 0-6 0,0 0-15 15,0 0-17-15,0 0 18 0,0 0-8 0,-8 0 22 16,8 0-9-16,-5 0 11 0,5 1-51 0,-1-2-30 16,0 1-37-16,-1 0-37 0,1-1-90 15,-2 1 20-15,3-1-246 0,-3 0 3 0,3-2 64 16,0 0-21-16,3 2 58 0,-3-2 21 0,3-1 3 15,1 1 64-15</inkml:trace>
  <inkml:trace contextRef="#ctx0" brushRef="#br0" timeOffset="51125.6108">8297 3953 683 0,'0'0'196'0,"0"0"1"0,0 0-46 15,0 0 12-15,0 0-3 0,0 0-5 16,0 0-3-16,0-13-19 0,0 13-5 15,4-14-2-15,1 13 10 0,0 1-18 0,0-2-23 16,0 0-5-16,12-3-20 0,-2-2 0 0,2 2 23 16,1 1-36-16,-2-3-8 0,0 2 7 15,3-4 11-15,-1 1-27 0,-2 0-13 16,3-1 3-16,-1 1 4 0,-4 0 1 0,1-2 16 16,-2 2-18-16,0-2-1 0,1-4-3 0,-3 4 14 15,-4-1-3-15,2-3 9 0,-4 4-13 16,3-3-4-16,-2 0-23 0,-2 1 16 0,2 0-12 15,1-1-13-15,-3-4 27 0,-2 7-12 16,2 0-6-16,-1 0 21 0,-2 1 8 0,3-9-35 16,-3 6 9-16,2 3 23 0,-3 0-19 0,0 1-9 15,0-1 11-15,0 9-15 0,0-6 19 0,0 6-20 16,0-9-1-16,-13-14-11 0,9 8 15 16,-1 8 11-16,-1-1-18 0,1 4 14 0,-2-2 21 15,2 5-18-15,1-2-16 0,-1 2-8 16,0-1 20-16,0 2 11 0,5 0-25 0,0 0-5 15,-7 0 4-15,7 0-3 0,-25 14 12 0,12-4 1 16,0-2-12-16,4 5 22 0,-2-1-27 0,1 1 19 16,-1 3-15-16,4 0 18 0,0 1-16 15,-1-1 33-15,6-2-24 0,-4 6 21 0,1 0-27 16,-1 0 24-16,1 0-31 0,0 3 10 16,3-3 15-16,-1 4 4 0,1-1-35 0,0 1 22 15,2-1-11-15,-1 0-9 0,1-10-4 16,0 4 17-16,0 5-11 0,0 0 7 0,12 24-1 15,-11-21 4-15,-1-1-6 0,0-1 41 0,0 0-44 16,0-2 12-16,0-10-7 0,0 7 6 0,0 1 1 16,0 2 7-16,0 1-21 0,0-3 47 15,-13 24-46-15,9-24-11 0,2 0 31 0,-5-6 22 16,-2 5-25-16,-5-3-4 0,5-2-17 16,-2 0 14-16,-1-1-6 0,-3-3-16 0,2-2 36 15,-1 2-13-15,5-6 11 0,0 2 9 16,0-3 3-16,0 0-2 0,2-2 42 0,7 0 5 15,-7 0-11-15,7 0 2 0,-9 0-2 16,2 0 17-16,7 0 11 0,-9 0-13 0,2 0 5 16,7 0-12-16,-6 0-6 0,-6-12-1 0,10 12-13 15,-2-3-13-15,0 1-3 0,3-2 16 16,-2 1-10-16,1 2-2 0,0-3 1 0,2 2-2 16,-2-1-8-16,4 0-26 0,-3 3-5 0,1-4-9 15,0-1-48-15,1 5 6 0,-1 0-112 16,0 0-28-16,0 0-46 0,0-8 25 15,0 8 23-15,11-17 16 0,-9 13 16 0,1-2 18 16,-2 2-344-16,3-2 51 0,-3 1 39 0,4 1 41 16,-2 0 39-16,-1-1-13 0,2 2 21 0,0-3-54 15,-3 3-8-15</inkml:trace>
  <inkml:trace contextRef="#ctx0" brushRef="#br0" timeOffset="51510.6486">8234 4242 222 0,'-2'-1'314'0,"3"1"-91"0,-2-1-12 16,1 0-1-16,-2 1-30 0,1-1-1 0,1 1-19 16,0 0-16-16,1-2-14 0,2 1-11 15,0-2-7-15,0 1-21 0,2 1-15 16,-2-2 17-16,3 0 5 0,11-2-22 15,1 2-16-15,-3-3 28 0,3-2-23 0,1 2-7 16,1-1 2-16,0-3 14 0,0 2-16 0,2 1 16 16,1-2-15-16,1 1 21 0,-3 2-31 0,-1 0 6 15,0 1 1-15,-1-3-3 0,-3 4 7 0,-2-2 4 16,-5 2-7-16,-1 0-4 0,-1-3 17 16,-1 3-28-16,-1 3 0 0,-1 0-11 0,-2 0-2 15,2-2 10-15,-3 2-27 0,3 0-1 16,-2 1 0-16,-1-2-3 0,2 2 1 0,-2-2 5 15,1 0-28-15,1 2-27 0,-3-2-3 0,1 1-34 16,-1 1-38-16,-4 1-42 0,2 1 15 0,-2 0-224 16,-9 8-44-16,0-4 30 0,2 1 27 15,0 3-22-15,-2-3 38 0,1 5 20 0,-2 2 12 16,1 0 39-16</inkml:trace>
  <inkml:trace contextRef="#ctx0" brushRef="#br0" timeOffset="52006.7483">8228 4580 422 0,'1'0'270'0,"0"-1"-42"0,3-1-10 0,-1 1-24 15,4-2-11-15,-1 3-18 0,8-8-15 16,6 2-8-16,-6-1-3 0,7-3-8 0,-6 4-16 0,3-3 10 15,2 1-20-15,3 0-3 16,-2 0 27-16,1-3-44 0,-2 1-5 0,2 0 6 16,2-2 34-16,3 0-24 0,-3 4-43 0,-1-3 49 15,-2 1-22-15,0 1-20 0,1-1-18 0,-3 1 39 16,0 0-28-16,-1 2-5 0,-2-1-5 16,-2 4 1-16,-2-5-5 0,0 5-25 0,-3 2 11 15,-3-1 4-15,-2 2-26 0,0-1 18 16,0 1 11-16,-3 0 0 0,0 0-19 0,3 1-11 15,-1-1-24-15,-2 1-2 0,0-2-50 0,-1 2-2 16,0 0-39-16,-5 0-44 0,4 2 14 0,-4 0-202 16,1-1 27-16,-4 0-125 0,-10 5 29 15,3 5 32-15,-4-1 26 0,-1-1-9 0,-4 3 7 16</inkml:trace>
  <inkml:trace contextRef="#ctx0" brushRef="#br0" timeOffset="52491.4137">8172 4682 296 0,'1'0'299'0,"0"-2"-55"0,1 0-42 15,1 1-11-15,1-2 9 0,0 2-35 16,10-5 4-16,0-1-18 0,0 2-17 0,3-1 6 16,1 1-15-16,0-4 4 0,3 2-3 0,2-1-31 15,0-1-6-15,-1 1 19 0,1-1-30 0,-2 3 43 16,3-4-39-16,-3 2 26 0,3-3-17 15,0 0-20-15,1-1 13 0,-2 3-15 0,0-2 6 16,-1 2-11-16,0 0 3 0,-2 0-5 16,-2 2-8-16,0-2-16 0,-5 1-3 0,1 2 24 15,-4 1-6-15,-2-1-29 0,-2 5 0 0,-1-1 6 16,0 1-3-16,-2-2-1 0,1 2 8 16,-2 0-3-16,-2 0 11 0,3-2-21 0,0 2-2 15,-1 1-2-15,0-2-24 0,0 2-21 16,0 0-10-16,-2 0-25 0,0 0-32 0,0 0-28 15,0 0-40-15,0 0 14 0,0 0-241 0,-10-9 31 16,6 9 29-16,3-2-43 0,-3 0 26 0,3-1-60 16,-2 2 25-16,2-3 56 0,1 4 10 15</inkml:trace>
  <inkml:trace contextRef="#ctx0" brushRef="#br0" timeOffset="65104.6756">12474 5031 356 0,'0'-14'219'15,"0"14"-5"-15,0 0-52 0,0 0-25 0,0-11 22 16,0 11-16-16,-21-20-18 0,23 16 5 16,3 1-6-16,-5 0-3 0,1 0-2 0,1-3-9 15,1 3-15-15,0-1 8 0,-2 1-4 0,1-1-11 16,7-8-7-16,-5 5 13 0,5-4-22 16,3 2 0-16,-6 1 7 0,4-3 22 0,-2 0-16 15,1 0-18-15,4-2-3 0,-4 2 26 0,1 0-35 16,3-1-16-16,-1 0 19 0,1-1 9 0,3-2-1 15,-5 3-32-15,4 1 15 0,0-3-7 16,0 3 10-16,-1-4 8 0,2 1-23 16,0 2-14-16,0-1 28 0,0-2-29 0,2-1 10 15,-3 5-4-15,4-5 8 0,2 0-16 0,-3 1 9 16,2 0-6-16,2-4-23 0,-2 2 18 16,6 2-4-16,-2-4-2 0,0 1 0 0,-1 4-10 15,2 0 19-15,-5-2-16 0,2 3 6 0,-5-2 15 16,2 2-22-16,-1 4 16 0,-6-1-4 0,5 2-3 15,-6-2-2-15,0 5 20 0,-6-3-5 16,1 5-37-16,2-1 2 0,-6 2 0 0,2-2 1 16,-2 1 0-16,1 1 3 0,-1-1-1 0,2 1 2 15,-3 0 19-15,1-1 0 0,0 0-2 0,0 2 9 16,0-1-6-16,0 2-2 0,-1-4-7 16,0 2-1-16,1 1-1 0,-1 0-32 15,0 1-8-15,-1 0-23 0,2-2-22 0,-2 2-40 16,-4 1-32-16,0 0-30 0,-1 3 16 0,-7 3-229 15,5-1-51-15,-7 3 26 0,0 3 29 0,0 1 24 16,1 0 26-16,-2 0 67 0,0 2-29 16,-1 6 36-16</inkml:trace>
  <inkml:trace contextRef="#ctx0" brushRef="#br0" timeOffset="66032.7667">12513 4960 275 0,'0'0'208'0,"-1"1"-40"0,-1-2-30 0,2 2 17 15,-2 1-12-15,1-2-44 0,1 0 31 0,0 1-31 16,0-1 8-16,0 0 17 0,0 0-6 16,0 3-21-16,0-3 11 0,3 2-8 0,-5-1-9 15,1 1-6-15,4-1-11 0,-3 0-1 16,0 1-12-16,0-1 5 0,0 0-29 0,0 2-8 16,1 0 4-16,0-2 3 0,3 3-8 15,0-1 18-15,-2 2-12 0,1-1-12 0,2 1 11 16,1 6-8-16,3 1 2 0,1 1 6 0,-1-4-13 15,0 3-1-15,3-1 5 0,-3 1-13 16,2 1-4-16,2 1 7 0,-1-3-11 0,-2 1 20 16,1 3-9-16,1-3-10 0,1 2 2 15,-2-2 10-15,0 0-16 0,1 1-3 0,-2-3 22 16,3 4-25-16,-1-1 17 0,1 0-9 0,0 1 4 16,0-1 5-16,3 2-11 0,-4-4 2 15,4 3 6-15,-3-3-9 0,0 3 5 0,2-3 8 16,-2 0-19-16,1-1 11 0,-3 0-8 15,-1 3-4-15,3-3 20 0,0-2-12 0,-4-1 17 16,1 3-12-16,-1-7-16 0,-2 4 19 0,0-2-7 16,-2 0-7-16,0-1 22 0,-1-2 0 15,0 2-17-15,-1-1 5 0,2-1 5 0,0 1 14 16,-3-1-19-16,1 0 0 0,1-1-2 0,-3 2 9 16,2 0-13-16,-1-2 19 0,1 0 21 15,-2 0-23-15,2 1-8 0,-2-2 11 0,0 1-4 16,0 1-8-16,3-2 2 0,-1 1 7 15,-1-1-18-15,0 2 21 0,-1-1-20 0,0 2 8 16,-1-3 0-16,0 0 1 0,0 0 14 16,0 0-27-16,0 0 4 0,0 0-47 0,0 0 4 15,0 0-42-15,7 4-55 0,-9-2 13 16,1-2-263-16,0-2-3 0,1-1 26 0,-2 2 23 16,4-3 28-16,-2-1 14 0,0 0-47 0</inkml:trace>
  <inkml:trace contextRef="#ctx0" brushRef="#br0" timeOffset="73428.8606">16658 4323 416 0,'0'0'308'16,"0"0"-39"-16,0 0-38 0,0 0-7 16,0 0-14-16,0 0-23 0,0-13-11 0,-15 13-1 15,15 0 1-15,0 0-8 0,0 0-13 0,0 0-28 16,0 0-15-16,0 0-26 0,0 0 26 16,0 0-19-16,0 0 0 0,0 0-48 0,0 0 13 15,0 0-5-15,0 0 5 0,0 0-21 16,0 0 19-16,0 0-24 0,13-3-1 0,-1 10 31 15,4 2-23-15,-3 0-21 0,-1 0 12 0,5 5-26 16,1-2 4-16,0 3 18 0,1-2-17 16,-5 2-6-16,6 0 5 0,-1 0 15 0,0 2-17 15,-2-2-5-15,0-1 2 0,1-2 23 0,-3 3-19 16,3 0 33-16,-4-1-22 0,2 1 21 16,-4-2-30-16,2 1-24 0,-3-3 49 0,1 3-38 15,-3-6 30-15,-2 1-37 0,2 0 5 0,0 4 6 16,-2-6-21-16,-2-1 54 0,-1 0-2 15,0 0-38-15,0-1-2 0,0 1 10 0,-2-2-23 16,2 0 18-16,-1-1 31 0,-1 1-21 16,0 1 19-16,3-2-25 0,-4 0-54 0,2 1 4 15,-2-2-23-15,0-1-37 0,2 1-10 0,-2-2-32 16,3 0-10-16,-4 0 15 0,0 0-171 0,0 0-67 16,14-10-35-16,-6 0 64 0,0-3 7 15,3 1-4-15,-2-3 46 0,1-2 14 16</inkml:trace>
  <inkml:trace contextRef="#ctx0" brushRef="#br0" timeOffset="73816.8444">17216 4465 239 0,'-4'-17'300'0,"4"1"-7"0,-2 4-4 0,2 12-43 0,0-11 2 15,0 2-21-15,0 0-2 0,0 2-15 0,0 1-16 16,0 6 12-16,0-9-25 0,0 3-3 16,0 6-14-16,0-6-28 0,0 6-16 0,0-9 4 15,0 9-15-15,0 0-11 0,0 0-17 16,3-10-9-16,-2 11-9 0,1 2-6 0,-4 0-5 15,2 3 2-15,2 2-13 0,-2 10-7 16,0-9-2-16,0 8-4 0,0 0-1 0,0 4-4 16,0 3-11-16,0 0-1 0,-8 27 0 0,3-24-4 15,-3-2-8-15,2 0-12 0,-1 0 3 16,0 2 24-16,-2-2 6 0,-1 0 0 0,2 0-16 16,-5-2 0-16,3 1 15 0,1-1-10 0,-5-2 7 15,2 0-15-15,-2-3 0 0,-2 0 10 16,3-1 5-16,-2-2-2 0,0-1-21 0,-1-1 1 15,-1-4 1-15,3 3 0 0,0-5 25 16,1 0 0-16,2-2 0 0,1 0-2 0,2-3-3 16,1-1-1-16,1 1-1 0,0 0-2 15,6-2-1-15,0 0-33 0,0 0-63 0,-7 0-6 16,7 0-20-16,0 0-21 0,0 0-37 0,0 0-10 16,-11-12 16-16,11 5-184 0,8-4 29 0,4-1-140 15,0 0 31-15,3 4 83 0,-3-4 24 16,-1 0 23-16,6-1-12 0,1 3 52 0</inkml:trace>
  <inkml:trace contextRef="#ctx0" brushRef="#br0" timeOffset="74131.3689">17292 4772 967 0,'5'0'273'0,"-2"0"-2"0,1 0-71 0,-4 0-3 16,4 1-28-16,-2-1-17 0,0 1-24 0,-1 1 28 15,-1 1-37-15,0 2-2 0,0-3 28 0,0 4-43 16,0 1-13-16,1 11 9 0,-1-3-20 16,0-8 16-16,0 3-48 0,0 5 38 0,0-1-53 15,0 2 3-15,0-1-4 0,-10 10 22 16,6-7-39-16,1-3 43 0,-3 2-42 0,5-3 26 16,-4 1 7-16,2-5-39 0,1 1-2 0,-1-3 4 15,2 1 1-15,-1-1-13 0,1-3 3 16,0 0-17-16,0-1 12 0,-1 2 32 0,0-3-35 15,2 1-1-15,0 1-25 0,-2-4-41 0,0 4-39 16,2-5-59-16,0 0 17 0,0 0-248 16,0 0-15-16,0 0 18 0,-8-11 72 0,8 6 14 15,0-3 0-15,3-11 15 0,-3 7 10 0</inkml:trace>
  <inkml:trace contextRef="#ctx0" brushRef="#br0" timeOffset="74295.6548">17240 4705 787 0,'0'-4'307'0,"0"1"-24"16,0-1-55-16,0 2-3 0,0-1-49 15,-1-1-19-15,2 3-10 0,-1-1-59 0,1 0-20 16,0 0-68-16,-1 1-5 0,2 1-1 16,0-1-211-16,0-1-145 0,-1 2 24 0,0-1 24 15,-1 1 5-15,3 0 3 0</inkml:trace>
  <inkml:trace contextRef="#ctx0" brushRef="#br0" timeOffset="74600.4377">17851 4634 917 0,'2'1'254'0,"0"0"-10"0,-1 2-42 16,2-4-6-16,-2 2-7 0,3 0-21 15,1-1-7-15,-2 0-17 0,4 0 1 0,-3 0 15 16,4 2-56-16,-2-2-4 0,-6 0 9 0,14 0-2 16,4 0-36-16,-1 0-5 0,-1 0-6 0,-1 0-9 15,-2 0 1-15,0 0-48 0,-4 0-15 16,0 0-29-16,-4 0-71 0,-5 0-57 0,9 0 14 15,-9 0-248-15,0 0-9 0,9-3 38 0,-9 4 5 16,-3 4 38-16,1-1 56 0,-1 0-18 0</inkml:trace>
  <inkml:trace contextRef="#ctx0" brushRef="#br0" timeOffset="74829.3695">17848 4866 818 0,'0'1'249'0,"2"1"-1"16,0 1-30-16,2-2-25 0,0-1-3 16,2-1-17-16,0 2 10 0,2-1-43 0,10 1 3 15,-10-1-25-15,7 0 0 0,2 0-11 0,20-14-22 16,-19 13 10-16,1-2-16 0,-6 1-28 16,6-1-37-16,-6-6 12 0,0 6-70 0,2-4-25 15,-4 3 5-15,-2-7-311 0,-1 7 30 0,-1-2 24 16,0-2-38-16,6 0 23 0,3 1-35 15,2-4 9-15,5-1-8 0</inkml:trace>
  <inkml:trace contextRef="#ctx0" brushRef="#br0" timeOffset="75495.6154">19027 4584 464 0,'0'-2'294'0,"0"2"-39"15,1-4-64-15,2 2 2 0,0-1-8 0,2-1-13 16,9-4-14-16,0 0-28 0,4-1 2 16,-3 0-29-16,4 1 12 0,4-3-19 0,0 2 23 15,2 0-2-15,-1-3-39 0,-3-1 57 16,1 1-14-16,-1-1-7 0,0-3-8 0,-1 3 13 16,-4-4-13-16,2 0-12 0,0 1-20 15,-4-2-10-15,0-1-7 0,0 2 37 0,0-6-11 16,-1 4-55-16,-3-1 15 0,-2-1-15 0,-4 0-4 15,1 1-1-15,1 2-2 0,-6-1-4 16,0 6 0-16,0 4 21 0,0-3-7 16,-9-15 8-16,4 16 2 0,3 2-18 0,-2 1-10 15,0 3 20-15,0 0-11 0,2 1-12 0,-2 3-2 16,0 1 0-16,-1 3-2 0,0-1-2 16,-8 9 0-16,-1 1 11 0,1 8-2 0,0-1-1 15,1 5-6-15,-1-4-8 0,1 4 18 0,5 1-2 16,0 3-2-16,-2-1-15 0,3 0 0 0,3 4 1 15,-1 0-2-15,2 5 18 0,2-19-2 16,0 8-2-16,0 2-9 0,0 4 0 0,11 27-1 16,-5-26 1-16,0-3 16 0,0 1-22 15,1-2 4-15,2 4-8 0,-4-3 26 0,1 0-7 16,-1-1-1-16,-5-11-13 0,0 7 16 16,0 3-1-16,0 2-43 0,0-2-30 0,-18 28-31 15,7-31-19-15,-2-3-7 0,0-3-11 0,-2-3-17 16,-2 0-5-16,1-5-1 0,0-1-45 15,2-1 17-15,0 0-57 0,0-8-86 0,14 0-32 16,-9 0-27-16,-1 0 42 0,-12-8 24 0,12-2 20 16,1-1-26-16,5-5 26 0</inkml:trace>
  <inkml:trace contextRef="#ctx0" brushRef="#br0" timeOffset="75679.1701">19122 4997 350 0,'1'-18'268'0,"0"-1"-41"16,-1 10 0-16,0-8-21 0,0 0-3 16,11-18 12-16,-4 19 6 0,-2-2-45 0,4 1 20 15,0-1-25-15,4-1 5 0,-3 3-13 0,2-1 4 16,4 1-27-16,0 0-19 0,2 1 6 15,-2-1-15-15,5 2-11 0,-2-3-12 0,1 3 16 16,2 1-12-16,2 0-34 0,-1 1-6 16,-2 0 11-16,3-1-11 0,0 2-12 0,-1-1-5 15,-5 0-66-15,5-1-45 0,-1 0-28 0,-3-2-80 16,4-1 17-16,-6 0-164 0,-4-2-105 0,5-2 32 16,-6 3 2-16,2-3 41 0,1-1 23 15,1 1-33-15,-3 2 9 0,2 0 62 0</inkml:trace>
  <inkml:trace contextRef="#ctx0" brushRef="#br0" timeOffset="75978.6819">19783 4223 259 0,'2'-5'465'16,"2"2"-89"-16,-3-1-36 0,2 0-51 0,0 2-14 15,-2-2-30-15,1 3-38 0,1-1-22 0,0 0-16 16,-3-1-16-16,1 3-19 0,0 2-44 16,0 3 12-16,-1 0-10 0,0 13-9 0,-3 1 5 15,3-7-31-15,-8 25 23 0,1-9-3 0,0 1-15 16,0-4-26-16,-2 2 18 0,3 1-6 15,-1 4-5-15,1-3-4 0,2-2-4 0,-1 5-7 16,1-1-2-16,1-1-4 0,0 3-2 16,-1-6-2-16,4 2-2 0,0-16 1 0,0 8-2 15,0 0-1-15,0 0-2 0,18 19 31 0,-13-20-26 16,5-6 4-16,-1 2 1 0,0-2 8 16,5-3-14-16,1 1-10 0,2-4 0 0,0-3-80 15,3-3-11-15,-12-2-62 0,3 0-26 16,2 0 16-16,0 0-228 0,15-15-77 0,-14 2 32 15,-3-1 31-15,-1-1 26 0,0-5 6 0,-1 0 45 16,-2-1 0-16,-2-1 7 0</inkml:trace>
  <inkml:trace contextRef="#ctx0" brushRef="#br0" timeOffset="76227.7185">19946 4495 334 0,'0'-10'368'15,"3"2"-42"-15,3-5-61 0,0 2-16 0,4-1-8 16,0 3-30-16,2 2 9 0,1 1-38 0,4 1-12 15,1 0-18-15,-4 5 32 0,7 0-62 16,-10 0 10-16,6 0 4 0,17 14-52 0,-17-7-4 16,-1 2 5-16,-1 0-9 0,2 3-8 15,-8 1-5-15,0 3-5 0,-8 0-20 0,2 2 11 16,-3-1-4-16,0-9-5 0,0 8-23 0,-20 17 18 16,11-15 3-16,-9 1-21 0,2-2 18 15,3-4-64-15,-4 0-34 0,-2-1-4 0,2-2-34 16,0-2-37-16,0-4-59 0,1 4 21 0,5-4-173 15,-2-3-71-15,6 1 1 0,7-2 56 16,0 0 20-16,0 0 26 0,0 0 14 0,-10-9-6 16</inkml:trace>
  <inkml:trace contextRef="#ctx0" brushRef="#br0" timeOffset="76513.2569">20192 4491 718 0,'10'-12'403'0,"-3"6"-54"0,3-6-21 16,-7 4-42-16,4 3 8 0,-4-2-25 15,0 5-14-15,0-5-56 0,0 5 9 0,-3 0-43 16,2 1-15-16,-1-1-38 0,-1 2 12 16,0 0-14-16,-1 7-11 0,-4 8-12 0,-1-2-23 15,-4 2 10-15,0 1-8 0,1 6-27 0,2-3 25 16,-2 0-2-16,0-1-13 0,2 2-13 0,4 0-2 16,-1-1 1-16,2-2 2 0,1-3-11 15,1-6-16-15,0 5 9 0,0-1-14 16,14 18 5-16,-9-20-10 0,1-1-29 0,8-3 4 15,-3 1-33-15,2 2-52 0,0-5-11 0,-6-4-12 16,3 0-41-16,-10 0-29 0,15 0 18 16,13-12-218-16,-13 4-56 0,-3-5 34 15,0-2 29-15,5-1 32 0,-5-5 26 0,7 0-23 16,-6-4 12-16,2 0 50 0</inkml:trace>
  <inkml:trace contextRef="#ctx0" brushRef="#br0" timeOffset="76811.2763">20472 4298 642 0,'0'-10'406'0,"0"0"-100"0,1 3-5 16,-1 2-53-16,1 0-35 0,1 1-8 0,-1 4 16 16,4-2-24-16,0 2-23 0,16 4-47 0,-6 0 1 15,4 6-13-15,0 3 5 0,1 2-12 16,-1 3-13-16,-1 1-9 0,2 2 19 0,-1 2-16 16,-1-2-26-16,0 4-2 0,-1 0 4 15,-3 1 10-15,-1 0-26 0,-2 1 5 0,-2 0-7 16,-3-1-4-16,-2 4 0 0,-2-1-6 0,-2-14-10 0,0 6-10 15,-13 31 20-15,4-27-10 0,-3-4-4 16,1 2-7-16,-4-4 3 0,-2 0 10 16,-2-1-43-16,1-3 34 0,-1-1-3 0,3 2-66 15,-3-1 12-15,0-4-60 0,2-4-37 16,-2 0-38-16,10-4 16 0,0-1-255 0,9-2-62 16,-9 0 35-16,9 0 1 0,-11-12 28 15,7 8 65-15,5-4 35 0,2-8 35 0,4-3-10 16</inkml:trace>
  <inkml:trace contextRef="#ctx0" brushRef="#br0" timeOffset="77101.8665">20931 4517 756 0,'22'2'285'16,"1"-2"-37"-16,-13 0-2 0,6 0-15 0,4 0-41 16,0 0 5-16,2 0-27 0,-1 0-5 0,0 0 5 15,1 0-27-15,-2 0-30 0,-1 0 17 16,2 0-15-16,-2 0 24 0,-6 0-15 0,0 0-13 16,-1 0-29-16,0 0-8 0,-2 0 23 15,-2 0-10-15,-2 0-25 0,2 0-45 0,6-4-40 16,-1-4-56-16,-3-1-67 0,3 1 14 0,-9 0-327 15,-3-1 4-15,-1 1 53 0,0 2 26 16,0-5 22-16,-14-9 28 0,5 7 25 16,-1 2 3-16</inkml:trace>
  <inkml:trace contextRef="#ctx0" brushRef="#br0" timeOffset="77395.4042">21165 4342 712 0,'-3'-1'336'0,"3"1"-14"0,-2-1-26 0,-1 1-77 16,2 0 18-16,-2 0-35 0,1 0-45 15,0 1-11-15,1 0 16 0,2 5-1 0,1-1-9 16,-2 1-14-16,5 10-13 0,-1 1-15 16,0 1-1-16,-1 4-1 0,4-2-4 0,-3 1 8 15,-2 4-4-15,2-3-43 0,0 3 6 0,-2 2 1 16,2-4 2-16,-2 1-29 0,-1-1 6 16,-1 2 7-16,0-14 4 0,0 8-7 0,0 0-23 15,0 0 6-15,0 1-22 0,-12 22 4 0,8-26-22 16,2 3 26-16,1-4 6 0,-1-5-31 15,2-1 1-15,0-1 1 0,0 0-85 0,-1-5-53 16,-5 3-130-16,4-5 23 0,0 4-256 16,-1-4 35-16,1-1 56 0,0-4 8 0,1 2 26 15,-1-1 13-15,2-2 85 0,2-13 16 0,-2 5 15 16</inkml:trace>
  <inkml:trace contextRef="#ctx0" brushRef="#br0" timeOffset="78077.8226">22328 4285 750 0,'8'-12'301'0,"1"-2"-27"16,-4 5 13-16,1-1-8 0,-2-1-45 0,3-2-31 16,-5 4 1-16,1 0-20 0,-2 2-11 15,-1 2-12-15,0 1-26 0,0 0-4 0,0 4-12 16,0 0-13-16,0-8-11 0,0 8-11 15,-10-13-8-15,6 7-18 0,-6-2-6 0,2 3 27 16,-1-1-8-16,-2 0-7 0,-1 3-17 0,1 1-3 16,0 2-4-16,11 0-6 0,-15 0-2 15,1 0-25-15,-22 11-2 0,18-3 14 0,0 2-1 16,0-3-2-16,-2 2 15 0,3 3-4 16,-1 0-14-16,3 1-2 0,-3 1-1 0,3 1-1 15,0 3-14-15,2-2-1 0,0 2-2 0,0-1 0 16,0 2 17-16,3 0-4 0,1 1 3 15,-1 3-2-15,2-1 0 0,2 1 4 0,2 0 4 0,0 0 12 16,3 2-1-16,1-14-4 0,0 6-4 16,0 2-29-16,11 25 39 0,-5-23-12 0,3-3-18 15,-2 2 9-15,3-1-22 0,-1-2 25 16,4 1 2-16,1-3 11 0,4 2-27 0,-2-4 30 16,0-1-24-16,-2-2 23 0,7-3-2 0,-2 2-18 15,-1 3 24-15,2-6-8 0,-2 0 20 16,1-5 4-16,-1 3 10 0,-2-4-17 0,1 5-4 15,1-5-6-15,-8 0 16 0,2 0-4 0,1 0-6 16,2 0 20-16,3 0-4 0,10-10-13 0,-13 5-10 16,2 0-4-16,-4 3-4 0,-3-3 3 15,-2 4 11-15,-2-4-21 0,1 3 1 16,-2-3-50-16,-1 2-30 0,-2-1 8 0,-1-1-99 16,-1 5-53-16,0-8-60 0,-14-16 25 15,0 11-279-15,0-2 45 0,-1 0 21 0,-2 3 34 16,2-1-3-16,-7 1 26 0,2-1 26 0,-2 3 20 15,4 1 108-15,-5-3-41 0</inkml:trace>
  <inkml:trace contextRef="#ctx0" brushRef="#br0" timeOffset="78459.911">22012 4557 631 0,'-1'0'349'0,"-1"2"-17"0,0-2-77 0,1 0-7 15,1 0 16-15,0 0-40 0,1 0-39 16,2 0-24-16,1-2-30 0,0 2 0 0,2 0-11 16,-1 0 20-16,16 0-21 0,-15 0-34 0,10 0 10 15,1 0 4-15,4 0-11 0,-1 0-7 16,25-9-21-16,-21 9 7 0,-1-6-7 0,-2 6 15 16,0-4 8-16,0 0 8 0,-5 2-6 15,2-3 6-15,-5 1 1 0,-4 4-16 0,5-7-2 16,-7 6 7-16,0 0-7 0,-1-2-6 15,0 2-16-15,-4 0 0 0,2 1 5 16,0-2-25-16,-1 2 23 0,-1 0-22 0,-1 0-4 16,3 0 9-16,-2 0-19 0,-2 0-5 0,0 0 14 15,0 0-2-15,0 0-8 0,0 0-32 16,0 0-21-16,8 0 5 0,-8 0-87 0,0 0-63 16,0 0-95-16,11-15 26 0,-9 12-268 0,-2-1 38 15,0 1-15-15,0-1 34 0,0-1 70 0,0 1 53 16,0-2-20-16,0-3 50 0,14-13 14 15,-2 6 7-15</inkml:trace>
  <inkml:trace contextRef="#ctx0" brushRef="#br0" timeOffset="80128.1172">22635 4788 400 0,'0'0'302'0,"0"0"-23"0,0 0-42 15,0 0 0-15,0 0-8 0,0 0-30 0,0 0-24 16,0 0-8-16,0 0-7 0,0 0-30 0,0 0-4 16,0 0-33-16,0 0 0 0,0 0 9 0,0 0-39 15,0 0-6-15,0 0 4 0,0 0-19 16,0 0 0-16,0 0 1 0,0 0-1 0,0 0 31 15,-18 9-34-15,13 4-25 0,0 3 17 16,-1-1-3-16,-1-4 10 0,0 1-19 0,0 6 13 16,3-3-13-16,-1-2 5 0,0 3-13 15,1-3 18-15,2-1 3 0,-2-3-8 0,3-2-24 16,-1 2 3-16,1-3 2 0,1-6 5 0,0 0 21 16,0 7-31-16,0-7 1 0,0 9 8 15,0-9-9-15,0 8 33 0,0-8-19 0,0 7-23 16,14 2 9-16,-11-8-3 0,2 0-23 0,-3 1 0 15,2-2-49-15,0-2-41 0,0 1-41 0,10-8 15 16,-8 2-266-16,-2-1-12 0,1 0 24 16,0-7 46-16,3-2 20 0,-3 0 25 0,3-5 6 15,1-1 30-15</inkml:trace>
  <inkml:trace contextRef="#ctx0" brushRef="#br0" timeOffset="80290.4433">22693 4640 406 0,'0'-5'333'0,"-2"2"-54"16,2-2-43-16,0 2-7 0,0-1-42 0,0 1-27 16,2 1-20-16,-2 0-3 0,0-1-3 0,0 2-28 15,1-1-41-15,-1-1-29 0,0 2-72 16,0 0 6-16,-1 1 3 0,-1 0-343 0,-3 0-6 16,0 1 41-16,-2 1 20 0,-10 3 13 0,-2 2 2 15</inkml:trace>
  <inkml:trace contextRef="#ctx0" brushRef="#br0" timeOffset="81393.1035">20391 4829 254 0,'0'0'259'0,"0"0"-26"0,0 0-45 16,0 0-32-16,0 0-28 0,0 0 8 0,0 0-27 15,0 0-27-15,14 0 7 0,-14 0 3 0,0 0-36 16,0 0-15-16,0 0 37 0,0 0-31 0,0 0 8 16,0 0-15-16,0 0 0 0,0 0 4 15,0 0-8-15,0 0-5 0,0 0 14 0,0 0-11 16,0 0-3-16,14 5 0 0,-15 0-13 15,0 1 13-15,-4 9-11 0,0-2-8 0,2 2 20 16,-3 0-5-16,2-4-3 0,0 4 4 0,2-5-6 16,-1 0-18-16,2-2 3 0,-2-1 12 15,0 1-2-15,3-1 4 0,0-2 9 0,-1 0-14 16,1-5 12-16,0 0-20 0,0 8 2 16,0-8 11-16,0 9 5 0,0-5 7 0,0-4-3 15,0 9 1-15,11 4 1 0,-9-10-5 16,1 1-7-16,-2-1-10 0,2-1-6 0,2 0 11 0,-2-1-12 15,1-1-16-15,-1 0-30 0,1 0-30 16,-1-3-1-16,3 1-24 0,5-6 11 0,-3 1-59 16,3-6-59-16,-3-3-11 0,0 0-80 15,-1-2-34-15,-3 1 22 0,-1-4-48 0,1-2 2 16</inkml:trace>
  <inkml:trace contextRef="#ctx0" brushRef="#br0" timeOffset="81536.7797">20490 4784 400 0,'-1'-4'161'16,"1"0"4"-16,-3 0 10 0,3-1-13 0,0 2-45 15,0 0 8-15,0 1-19 0,-1-2-9 16,2 2-18-16,-1 0 5 0,0-1-8 0,0 2-23 16,-1-2-5-16,1 1 7 0,0 1-36 15,0 1 21-15,0-2-7 0,0 1-13 16,0-1-14-16,0 2-60 0,0-1 4 0,-2 1-249 16,1-1-43-16,1 1 54 0,0 0 16 0,0 0 11 15</inkml:trace>
  <inkml:trace contextRef="#ctx0" brushRef="#br0" timeOffset="82508.8031">25397 4261 474 0,'-2'-4'297'0,"1"-2"-40"0,1 1-4 16,-4 1-14-16,7 0-5 0,-6 0-32 0,3-1-29 15,0-1 7-15,0 3-20 0,0-1 4 0,0 4-44 16,0 0 23-16,0 0-23 0,0-9-15 0,0 9-26 16,0-7 25-16,0 7 13 0,0-7-36 15,0 7 11-15,0-5-34 0,0 5 4 0,0 0-34 16,0-6 26-16,0 6 6 0,0 0-26 15,0-9-2-15,0 9-6 0,0 0-5 0,0-7-1 16,0 7-8-16,0 0-2 0,-7-9-2 0,7 7 15 16,0 1-22-16,-2 0 11 0,1 1-5 15,-3 0-2-15,2 0 15 0,-1-2-4 0,-2 5-28 16,1-2 27-16,-10 5-4 0,2 1-1 16,-3 3-1-16,2 1-27 0,-2 0 20 0,4 2-3 15,-1-1 4-15,-2 4 23 0,1 0 3 0,0-3-19 16,2 5-15-16,2 1 32 0,-1 2-3 15,2-1-23-15,-1-2 0 0,0 1 21 0,3 1-32 16,2 0 0-16,0-1-10 0,2 1 24 0,2-2-2 16,0 1-9-16,-2-3 13 0,2-6 1 0,0 2-24 15,13 19 13-15,-4-16-3 0,0-2 29 16,3 0-15-16,-1-2-13 0,3-3 2 0,4 2-1 16,-4-2 17-16,6-1-2 0,-3-2 7 0,0 1-16 15,-6-5 12-15,2 1-11 0,-5 1-18 16,-1-2 0-16,-1 0 1 0,1-1 18 0,-2 0-26 15,-5 0-38-15,0 0-52 0,0 0-44 0,8 0-64 16,14-13 18-16,-16 6 18 0,-1-2 17 16,3-2-263-16,-2 0 20 0,-2 2 27 15,-4 0 25-15,0 2 31 0,0 7 17 0,0 0 13 16</inkml:trace>
  <inkml:trace contextRef="#ctx0" brushRef="#br0" timeOffset="82941.0586">25280 4539 550 0,'-4'0'250'0,"1"-3"-20"0,0 3-14 0,-1 0-6 16,3 0-23-16,-2-1-11 0,1 1 14 16,2 0-41-16,0 0 28 0,0-1-26 0,2 1 8 15,2-2-18-15,3 2-48 0,-1 0-12 0,-1-3 0 16,2 2-8-16,0 1-51 0,-1-1-12 16,10-3-31-16,-2 1-12 0,-3 2-20 0,6-3-49 15,-2-1-31-15,3 2 12 0,3-3-92 16,-3-1-76-16,-8 3-22 0,5-2 3 0,-4 2 36 15,-2 2 58-15,-2-3 85 0,1 5 135 0,-3 0 0 16,-1-3 152-16,0 2-45 0,0 1 12 16,-2 0-8-16,2 0 2 0,-3 0-1 0,2-2-2 15,-3 2-25-15,0 0 4 0,0 0 26 16,0 0-18-16,14 11-8 0,-13-7 18 0,2 2 4 16,2 9-22-16,1-1 6 0,-3 1 22 15,-3 4-39-15,2-3-7 0,-2-5-1 0,0 3 17 16,0 3-11-16,-14 16 6 0,13-14-25 15,-2-2-34-15,3-3 9 0,-1 3-10 0,-4-3 1 16,1 1-11-16,0-4-14 0,3-1 19 0,0-2 14 16,-1 2-12-16,1-5 23 0,1-5-27 15,0 0 8-15,0 6-65 0,0-6-14 0,0 6-17 16,0-6-42-16,0 0-29 0,0 0 13 16,-1 9-210-16,1-11-108 0,1-1 52 0,-1-3 24 15,0 0 24-15,5-8 34 0,-1-5 14 16,1-4 9-16</inkml:trace>
  <inkml:trace contextRef="#ctx0" brushRef="#br0" timeOffset="83081.7044">25550 4380 298 0,'-1'-13'381'0,"2"5"-52"0,-2 0-43 0,-1 3-38 16,2-1 1-16,0 2-12 0,0 0-38 0,0 4-36 16,0 0-7-16,0 0-29 0,0 0-27 15,0-7-47-15,0 7-29 0,0 0-68 0,11-14-47 16,-10 13 9-16,-1 0-283 0,0 1 27 0,0 0-71 15,0 0 34-15,-14-6 13 0,-1 3 6 16</inkml:trace>
  <inkml:trace contextRef="#ctx0" brushRef="#br0" timeOffset="83758.7787">24242 4107 465 0,'3'-2'309'0,"-2"0"-48"0,2-1-28 15,-3-1-17-15,5 1 3 0,-4 2-17 16,0 0-29-16,2 0-19 0,-2 0-43 0,0 0-7 16,-1-1 5-16,2 0 2 0,-2 0-20 0,0 2-9 15,0-2-25-15,0 0-4 0,0 2 20 0,-4 0-39 16,1 0 2-16,-2 0 6 0,-1 0 4 16,1 0-28-16,-4 0 12 0,-9 0 5 0,10 0 3 15,-2 0-31-15,-3 0-3 0,2 0 17 16,-1 0-13-16,3 0 13 0,0 0 11 0,3 0-25 15,6 0 8-15,-10 0-17 0,2 0 1 16,8 0 18-16,-8 0-23 0,8 0-2 0,-6 0 4 16,6 0 12-16,-16 7 6 0,15-2-22 0,0 0 6 15,0 0 2-15,1 2-4 0,0 1 2 16,0 0-5-16,0 10 4 0,-4 2 23 0,0 1-6 16,4-7-22-16,-3 7 31 0,1 0-27 15,-4 0 10-15,3 0 3 0,-1 0 1 0,2 3 0 16,-2-1 9-16,-2 0 1 0,3 1-24 0,-1-2 6 15,-2 1 5-15,2 0 4 0,-1-2-2 0,1-1 16 16,-1 2-25-16,2-6 7 0,2 3 17 16,1 0-23-16,-2-5 36 0,2-14-13 0,0 11 37 15,0-1-18-15,0 3-11 0,11 11 23 0,-2-12-6 16,1-2-4-16,1 0-5 0,2-3 53 0,6 0-10 16,-1-3-19-16,0-1-30 0,-9-3 24 15,9 0-4-15,1 0-10 0,-1 0 18 0,1 0-14 16,-1 0-24-16,0 0-3 0,-5 0-64 0,2 0-55 15,11-8-43-15,-17-3-34 0,2 4 13 16,-3-3-201-16,-4 2-101 0,3-4 36 0,-7 2-5 16,0 1 62-16,0 9 35 0,0-7 13 15,0-1-5-15,0 8 11 0,-11-17 0 0</inkml:trace>
  <inkml:trace contextRef="#ctx0" brushRef="#br0" timeOffset="83946.9377">24210 4563 534 0,'-2'-2'297'0,"-2"2"-35"0,1 0-7 16,1-1 6-16,2 1-41 0,-3 0-9 0,3-3-43 16,3 3 19-16,0-2-55 0,1 1-8 0,3-1-12 15,9-2-12-15,0-2 7 0,2 2-23 16,-2-2-14-16,1 1-9 0,3-2-6 0,-2 1-46 16,1-1-30-16,-1-2-29 0,3 1-68 0,2 2 12 15,-5-6-176-15,5-1-117 0,-3-1-2 0,1 1 66 16,0-2 2-16,2 0 17 0,2-1 12 15</inkml:trace>
  <inkml:trace contextRef="#ctx0" brushRef="#br0" timeOffset="84308.8415">24999 4126 664 0,'4'-3'376'0,"-2"0"-87"16,2 1-9-16,-1 0-14 0,-1 0-56 0,0-1-22 0,-1 2 23 15,0 2-47-15,2-2 5 0,-2 1-27 16,1 0-46-16,0-1 17 0,-2 2 8 0,-2 0-4 16,-2 3-36-16,-5 7 6 0,-4 1-38 15,-3 3 4-15,4-2 20 0,-6 3-33 0,4 3 27 16,-2 1-34-16,2-1-4 0,0 0-3 0,1 4 15 16,-1-1-6-16,4 0-14 0,-1 2 15 15,-1 1-8-15,3 0-7 0,3 7 1 0,1-7-20 16,-4 3 8-16,8 1 21 0,-2-1-5 15,3-3 11-15,0-10-6 0,0 5-2 0,0 4-1 16,15 23-11-16,-5-22-2 0,1-4-1 0,4 1-2 16,-1-3-1-16,8 1-1 0,-1-2-1 15,4 0-1-15,1-2-41 0,0 0-52 0,2-4-18 16,1-3-41-16,0 1-57 0,2 0 18 16,-1-2-270-16,2-3-6 0,3 2 46 0,2-7 20 15,-15 0 26-15,10 0 23 0,48-17 23 16,-34 9 10-16,4-7 22 0</inkml:trace>
  <inkml:trace contextRef="#ctx0" brushRef="#br0" timeOffset="84724.5458">26179 4180 307 0,'-4'-5'431'0,"4"0"-64"0,-2 0-47 0,2 1-33 15,0 3-39-15,0 0-17 0,0-1 11 0,0 2-56 16,1-2-9-16,0 2-30 0,0 2-11 16,2-2-46-16,0 4 10 0,6 8-24 0,-2 4 12 15,6 0-5-15,-5 2-19 0,1 0-11 0,0 6 0 16,-2 2-5-16,0 0-4 0,0 5-2 15,-2-2 4-15,1 1-23 0,-5-1-2 0,0 2-2 16,-1 0 8-16,0-18 5 0,0 8-11 0,0 4-23 16,0-2 29-16,-11 27-2 0,4-23-9 15,1-7 4-15,-3 0-2 0,1-1-1 0,-4-1-6 16,1-4 8-16,2 1-17 0,-2-1 13 0,-1-2-19 16,-2-6-15-16,0 4-24 0,4-2-12 15,-5-4-32-15,4-2-32 0,4-1-17 0,7-1-62 16,-9 0 17-16,9 0-296 0,-12-11 33 15,12 4 29-15,5-6 53 0,6-4 19 0,1-2 54 16,1 0 11-16,6-4 9 0</inkml:trace>
  <inkml:trace contextRef="#ctx0" brushRef="#br0" timeOffset="84981.0533">26716 4348 446 0,'6'-3'333'0,"-2"2"-43"0,0 1-27 16,0-2-6-16,0 0-23 0,1 2-2 0,2-2-26 15,-1 2-12-15,1 0-2 0,0-2-37 0,13 1-27 16,-6 0-8-16,-1 1-8 0,2-2 18 16,3 0-42-16,-2 2-6 0,1-4-12 0,4 3-12 15,-8-1-4-15,5 2-17 0,-8-3 12 0,-1 2-39 16,-3 1-66-16,0-2-79 0,-6 2-42 15,0 0 16-15,0 0-277 0,7 6 11 0,-7-4 58 16,-3 1 12-16,1 1 23 0,-2-1 21 0,0 2-9 16,-9 8 0-16</inkml:trace>
  <inkml:trace contextRef="#ctx0" brushRef="#br0" timeOffset="85171.9736">26701 4642 496 0,'-3'2'418'0,"2"2"-98"0,-2-1-40 16,6-1-5-16,-1 0-26 0,1 0-23 0,3-2-29 16,11 3 2-16,4 1-53 0,-4-4-20 0,4 2-13 15,1-2 22-15,-1 0-55 0,0 0-62 0,-5 0-47 16,-6 0-78-16,6 0 10 0,20-13-330 16,-21 9 14-16,0-5 29 0,1-2 23 0,-1-1 25 15,0 0 16-15,3-3 20 0</inkml:trace>
  <inkml:trace contextRef="#ctx0" brushRef="#br0" timeOffset="85823.8387">27615 4303 748 0,'1'-7'330'0,"2"3"-43"0,-1 2 38 0,-1-2-51 15,1 0-25-15,-1 1-12 0,2 0-31 16,-3 0-27-16,1 0-20 0,-1 0 16 0,0 1 0 16,0-2-29-16,0 2-18 0,-1 0-19 0,-1-1-20 15,2 3-8-15,-7-1 15 0,0-1-47 0,1 2 20 16,0 2-7-16,-11 2-21 0,-2 2 19 16,0 1-26-16,-1 3-5 0,1-4 15 15,1 6-11-15,-2 0 15 0,3 1-34 0,-2 4 18 16,2-4-2-16,5 4 1 0,-5-2 9 0,4 0-16 15,1 4 5-15,0-2-3 0,2 4-26 0,0-3 25 16,-1 2-7-16,3 0 1 0,-2 0 15 16,4-1-17-16,1 0 5 0,4 0-16 0,-2 0 22 15,2-1-18-15,1-9 5 0,0 5-12 16,0 1 6-16,14 16 11 0,-5-19-6 0,1 4-7 16,3-4-19-16,3-2 17 0,0 1-10 15,4-3 11-15,1-2 18 0,-1-2-5 0,3 1 1 16,0-3-6-16,3 0 10 0,-15-2 14 15,10 0 6-15,-1 0-1 0,33-12 4 0,-27 4 8 16,0-4 7-16,1 0-24 0,-3-2 16 0,2 0-7 16,-3-2 11-16,0-3-9 0,0 0-9 0,-3 1 26 15,-1-1 3-15,-3 0-5 0,-4-1-17 16,1-3 1-16,-1 2 7 0,-3 0 1 0,-4 0-24 16,-1 2 14-16,-4 1-6 0,0 10-5 15,0-6 13-15,-17-20-15 0,8 14-14 0,-5 2 22 16,1 1-25-16,-2-1-7 0,1 3 3 0,-3 5 1 15,1-5-8-15,1 5 13 0,0-2 0 0,1 2-15 16,-1 1 18-16,-1-1-32 0,-1 4 15 0,1-4-16 16,0 5-23-16,-4 1-28 0,-1 1-42 15,-4 3-30-15,0-2 13 0,11 2-143 16,-9 0-107-16,-7 0 33 0,0 0 29 0,-2 0 30 16,-2 0-235-16,-33 14 16 0,29-9 37 0,-4-1 32 15,-1 1 31-15,-6 4 39 0,-3 3 23 16,-7 3 23-16,-1 6 14 0,-1-1 68 15</inkml:trace>
  <inkml:trace contextRef="#ctx0" brushRef="#br0" timeOffset="87122.2996">19172 5560 610 0,'0'0'338'0,"0"0"-52"16,0-13 8-16,-14 13-60 0,14 0-11 0,-16-24-9 15,17 21-37-15,1-4-1 0,-1 5-13 16,3-3-32-16,-3 0 33 0,8-7-38 0,-2 1-1 15,-1 3-29-15,4-2-5 0,-1-2 10 16,4 3-27-16,-2-1 7 0,2 4-10 0,-1-3-6 16,1 1-6-16,3-1-20 0,-3 1-2 0,1 3-5 15,1-3-2-15,-1 0-3 0,4 3-2 0,-1 2-5 16,-3-1 0-16,-4 1-3 0,3 3-1 16,-3-2-2-16,3 0 33 0,-4 2 5 0,4 0-4 15,2 0-25-15,18 14-1 0,-16-6 2 16,0-1-2-16,-5 3-3 0,2-2 1 0,-1 0 8 15,2 2-24-15,-2 0 4 0,-4 4-5 0,3-5 1 16,-3-2-1-16,0 2 2 0,3 0 1 16,-3 0-13-16,0-4 0 0,0 0 14 0,-4 0-2 15,2-1 5-15,1-1 0 0,-2-2 0 16,1 2-9-16,9 1 28 0,3-2-4 0,1 1-2 16,1-2-2-16,5 0 1 0,-14-1 0 15,9 0-30-15,2 0 10 0,1 0-10 0,-1 0 35 16,1 0-4-16,27-14 0 0,-26 11-10 15,2-2 27-15,-3 4-24 0,-4-6 0 0,3 1 8 16,-5-1-32-16,3 2 19 0,3-2 1 16,-3 1 9-16,2 3-17 0,-4-4 9 0,4-1 9 15,0 3-25-15,0-3 14 0,1 0-26 16,-2 1 36-16,-3 0-10 0,3 0 24 0,-2 1-8 16,-3 0-8-16,1 0 11 0,-3-1-27 15,-2 2 29-15,0-1 0 0,-1 1 6 0,-1 2 0 16,-2-3-17-16,0 2-4 0,-2 0-4 0,1 1 6 15,-4-1 13-15,9-2-25 0,2-2 5 16,-6 3-4-16,0 1 14 0,-2-1-17 0,1 2 4 16,-4-1 2-16,1 3-5 0,0-3 5 0,1 1-9 15,-2 0-7-15,0 1 21 0,1 2 1 16,-1-3-10-16,0 0-10 0,0 1-13 0,1-1 1 16,-1 1 24-16,-2 2-2 0,2-4-18 15,-1 3-1-15,-1-2 30 0,1 1-11 0,-1 0-48 16,0 0-27-16,-1 2 8 0,-1 0-133 15,-3 2-70-15,-2 0 23 0,-9 3-293 0,-2 2 49 16,0 1 23-16,0 0 24 0,-7 4 8 0,5 1 59 16,-3 1 24-16,6 5 38 0,-4-2 9 0,-2 10 20 15</inkml:trace>
  <inkml:trace contextRef="#ctx0" brushRef="#br0" timeOffset="88488.7639">19815 7160 754 0,'-1'-4'264'0,"1"1"-6"0,-2-1-41 0,1-1-16 16,-2 3-15-16,3-4 16 0,-1 4-26 16,1-4 35-16,0 0-38 0,-1 1-9 0,1-1-5 15,0 6-18-15,0-7 2 0,0 2 11 0,-1-10-17 16,1 6-15-16,0-5-1 0,0 3 9 0,0-1-17 15,0-2-11-15,0-1-6 0,11-17-7 16,-10 14 6-16,-1-3-48 0,5 2 30 0,0 0-14 16,-1-2 9-16,2 1-14 0,-5-4-17 15,1-2 1-15,0 3-21 0,-2 12 42 0,0-5-17 16,0-5-16-16,0 0-10 0,0-4 23 0,-13-28-28 16,8 31 11-16,-2 5 3 0,1-4-13 15,0-3 14-15,-2 4-1 0,1 1 1 0,1 2 1 16,1-4-16-16,0 2 16 0,1-4-13 15,1 4 1-15,0-1 10 0,0 3-6 0,-1-2-13 16,2 2 13-16,1-5 0 0,1 3-17 0,-3 1 15 16,3-1-3-16,0 5 4 0,0 1-12 0,0 3 9 15,-1 1-16-15,1 2 13 0,-2 1-2 16,2 6 10-16,0 0-22 0,0-9 27 0,0 2-9 16,0 7-18-16,0-6 1 0,0 6 21 0,0-9-8 15,0 9 2-15,0-6-2 0,0 6-19 16,0-7 19-16,0 7 4 0,0 0-9 15,0-8 0-15,0 8-7 0,0 0 4 0,0-7-17 16,0 7 10-16,0 0 5 0,0 0-1 0,0 0-8 16,0-6 1-16,0 6 7 0,0 0-1 15,0 0-7-15,0 0-12 0,0 0 16 0,0 0 2 16,2-10-10-16,-4 13 9 0,1 0-10 0,-2 1-3 16,3 1 14-16,-7 8 9 0,2 0-24 0,-2 2 24 15,1-1-27-15,0-2 25 0,-1 1-7 16,1 1-11-16,-1-1 5 0,1 3 9 0,0-1-6 15,-1 0-6-15,-1 0 9 0,0 0-12 0,1-3 13 16,-1 7-15-16,-3-8 5 0,3 5 9 16,2-9-5-16,-1 1-21 0,5-2 24 0,-3-2 1 15,1 0-27-15,2-1 9 0,-1-1 8 0,2-1 6 16,-1 3 2-16,1-3-6 0,0 1-1 16,-1 2 10-16,2-4 6 0,0 0-6 0,0-3-5 15,3 1 7-15,0-2-13 0,4-7 9 0,3 0-22 16,1-2 18-16,-1 0 17 0,4-3-26 15,1-1 16-15,-1-2-7 0,1-1 13 0,0 1-6 16,0 0 0-16,0-1 10 0,0 5-14 16,0-4 15-16,0 1-19 0,1-1 10 0,-4 3 13 15,2 1-9-15,-5 0 7 0,0 4-11 0,1-3-4 16,-1 4 5-16,-1 3 4 0,-3-2-17 16,-1 3 17-16,1 3-15 0,-1-1 7 0,-1 2 5 15,-2-1-7-15,1 2 12 0,0-2-8 0,0 2-1 16,0 0 6-16,1 0-2 0,-3 1-6 0,0 0-2 15,0 0 2-15,0 0-6 0,7 0 2 16,9 19 4-16,-8-4 4 0,3-2-4 0,-1 0 3 16,-1 3-4-16,-3-1 8 0,1 1-9 0,2 1-3 15,1-3 7-15,-4 4-11 0,1-3-8 0,0 0 20 16,1 0 0-16,-2-1 4 0,2-3-11 16,-2 3-5-16,-1-6 3 0,2 4 7 0,-2-3-10 15,-1-3 15-15,0 1-19 0,-2-1 15 16,0-1-6-16,0 1-10 0,-1-3 24 0,2 0-2 15,-3-1-5-15,2 0-3 0,-1 2 0 0,1-1-5 16,-1-1 2-16,0-1-7 0,1 3 16 0,-2-3-8 16,2 0 4-16,-1 1-1 0,-1-1-1 15,0 2-4-15,2-2 3 0,-1-1 12 0,-1 2-11 16,0-1 1-16,1-1-3 0,-1 0-2 0,0 0-3 16,0 0-6-16,0 0-18 0,0 0-37 0,0 0-29 15,0 0 8-15,0 0-119 0,2 6-67 16,-5-6 25-16,0 0-309 0,1 0 50 15,-1 0 28-15,-2-3 29 0,-4-5 46 0,2-4 28 16,1-1 25-16,4-7 54 0,2 12 23 0,11-20 15 16,-8 7 14-16</inkml:trace>
  <inkml:trace contextRef="#ctx0" brushRef="#br0" timeOffset="102897.935">6350 7647 668 0,'0'0'230'0,"0"-14"-11"0,0 14-3 16,0 0-21-16,0 0-7 0,-14 0-26 15,14 0-10-15,0-14-8 0,-16 1-15 0,16 10 16 16,-2 1-33-16,3 1-2 0,-2 0-13 0,1-4-18 16,-1 4 9-16,1 1 3 0,0-1-8 15,0 0-38-15,-2 0 11 0,2-1-14 0,0 0 21 16,0 2-26-16,0 0 3 0,0 0 0 0,0-1-28 16,2 1-12-16,-1 1 22 0,1-1 13 15,2 0-35-15,2 0 2 0,1 0 35 16,14 0-31-16,-13 0-11 0,4 0 7 0,6 0 0 15,0 0 7-15,2 0-15 0,0 0 22 0,1 0-17 16,1 0 32-16,1 0-26 0,0 0-11 0,0 0-11 16,1 0 17-16,0 0 1 0,-4 0 13 15,3 0-17-15,-2 0 22 0,0 0-4 0,-5 0-13 16,1 0-18-16,-4 0 12 0,-3 0 28 16,1 0-14-16,-3 0-20 0,0 0 4 0,-2 0 2 15,-6 0 22-15,9 0-25 0,-2 0 1 0,-7 0 14 16,7 0-4-16,-7 0-8 0,7 0-6 15,-7 0 18-15,9 0-16 0,-9 0-4 0,6 0-15 16,-6 0-35-16,0 0-11 0,6 0-38 16,-6 0-35-16,0 0 13 0,7 13-190 0,-10-15-79 15,2 1 29-15,-2-1-29 0,1 2 27 0,-2-1 88 16,1 0-4-16</inkml:trace>
  <inkml:trace contextRef="#ctx0" brushRef="#br0" timeOffset="103433.6843">6777 7503 796 0,'0'-2'297'0,"0"0"-59"0,-2-1-4 0,4 0-35 16,-2 2-3-16,0 0-5 0,0-2-29 0,0 1-48 15,0 1-1-15,0 1-4 0,0-2 2 16,1 1-7-16,2 1-25 0,-2 0-23 0,3 1-1 15,2 1 1-15,-2-1-15 0,1-1-7 16,0 4 19-16,9 2-19 0,3-1 6 0,1 2-6 16,-4 0 14-16,1 2-30 0,-2-1 24 15,2 3-33-15,1 2-1 0,-2-8 3 0,0 5-3 16,-4 2 19-16,-1-3-22 0,0 6 2 0,-4-4 20 16,-1 2-1-16,2-1-34 0,-6-2 8 15,0-10 32-15,0 13-27 0,0-1-11 0,-11 18 21 16,6-13-21-16,-8-2 11 0,4 1-19 0,-4-4 18 15,-1 8 8-15,0-7-8 0,-3 2 12 16,2-2-14-16,-4-1-6 0,0-3 33 0,2 2-2 16,-7 0-36-16,3-1 33 0,7-4-33 0,-4 6 2 15,2-6 0-15,-2-1 13 0,5 2-18 16,3-5 17-16,1 2-13 0,4-3-2 0,-3-1 20 0,3 1-10 16,0 3 17-16,2-3-27 0,-1 0 1 15,2-1 11-15,-1 1-15 0,1 1 33 0,0-1-10 16,0 1-13-16,1 0 24 0,-2-1-7 15,3-1-28-15,0 0 3 0,0 0-3 0,0 0-4 16,0 0 15-16,0 0 1 0,0 0-12 16,-6 0 14-16,6 0-1 0,0 0-10 0,0 0 18 0,0 0-8 15,0 0-15-15,0 0-14 0,-12 4-16 16,11-4-28-16,1 0-27 0,-3-1-35 0,3 1 15 16,-1 0-177-16,-2-1-102 0,1-1 0 15,1 2 34-15,1 0 25 0,-2-1-16 0,1-3 10 16,0 1 55-16</inkml:trace>
  <inkml:trace contextRef="#ctx0" brushRef="#br0" timeOffset="123004.5013">8368 7241 329 0,'0'0'242'0,"0"0"-14"16,0-13-9-16,0 13-21 0,0 0-13 15,22-25 3-15,-19 21-16 0,-2-1-22 0,0 0-3 16,-1 1-23-16,1-2 31 0,-1 6-37 0,3-10-5 16,-3 8-5-16,1-4 17 0,-1 4-37 0,2-4-4 15,-1 3-25-15,-1 0 45 0,1 0-56 16,-1 2 4-16,0-1 11 0,0-1-7 0,0 1-31 16,0 1 35-16,0 2-35 0,0-1 2 0,0 2 2 15,0 2-7-15,0 0-14 0,-1 0 31 16,0 3-36-16,-5 7-3 0,4-1 9 0,-4 2 7 15,-2 3-18-15,3 1 9 0,-2-1 6 16,-3 4 0-16,4 2 17 0,-2-6-10 0,-6 5-2 16,7 0-18-16,-4 2 20 0,2-3 15 0,-2 2-36 15,-1 1 3-15,-2-2 14 0,1 2-18 16,-1 0 4-16,-2 0-3 0,3-1 20 0,-4-2-14 16,3 2-3-16,-1-3-14 0,-1-2 29 15,1 3-17-15,2-4 20 0,-3 2-26 0,0-1 25 16,0-1-11-16,3-1 31 0,-1-4-25 0,4 0 1 15,1 3-1-15,-4 0-21 0,4-5 4 16,1-1 32-16,-2 1-40 0,5-3 3 0,0-2 6 16,0-1-3-16,2 1-11 0,-1-2 22 0,2 1 7 15,-2-1-9-15,3 2 7 0,-2-3-18 0,3 2 6 16,-2-3-15-16,2 3 29 0,-3-1-25 16,3-1-5-16,0-3 28 0,0 0 36 0,0 6-19 15,0-6-18-15,23 16 9 0,-11-13-3 0,7 3-1 16,0-3-12-16,7-3 20 0,-5 2-5 15,-5-2-10-15,4 0 4 0,6 0-21 0,2 0 29 16,1 0-4-16,-1 0-18 0,0 0 12 16,-1 0-10-16,-2 0-13 0,-1 0 21 0,-1 0-1 15,-3 0-1-15,-4 0 17 0,-5 0-3 0,2 0-2 16,-5 0-6-16,-1 0 8 0,-7 0-20 0,9 0-20 16,-9 0 42-16,5 0-24 0,-5 0 0 15,0 0 1-15,8 0 0 0,-8 0-1 0,0 0 3 16,7 0-4-16,-7 0 3 0,0 0 5 15,0 0-19-15,8 1-41 0,-8-1-15 0,0 1-35 16,-2-1-39-16,1 0-22 0,-1 0 15 0,2 0-284 16,-3-1 14-16,1 0 29 0,1-3 16 15,1-1 13-15,0-2 25 0,1 2 19 0,6-12 11 16</inkml:trace>
  <inkml:trace contextRef="#ctx0" brushRef="#br0" timeOffset="123658.7741">9132 7169 681 0,'2'-5'332'0,"-2"0"-30"0,1-1 1 16,-1 0-38-16,0 1-44 0,0-1-2 0,0 4-40 16,0-4-16-16,0 2 7 0,0 1-47 0,0 3 5 15,0 0-2-15,0 0-38 0,0 0-8 0,0 0 13 16,0-12-31-16,-1 14-3 0,-1 5-4 16,-6 9-4-16,-2-7-13 0,2 7 7 0,-5-3-24 15,3 3 4-15,-1 5 12 0,-3-2 4 16,2 2-20-16,-1-1-8 0,0 2 21 0,0 0-17 15,-2 1 17-15,2 2-19 0,3 3-5 0,-2-1 1 16,-1 3 1-16,3 2-3 0,-2 1 5 16,2 5 11-16,-2-5-11 0,5 3 3 0,1 1-10 15,0-1 1-15,-1-1-1 0,1 0 12 16,2 4-14-16,2-3-3 0,-2 2 25 0,1-2-1 16,1 1-5-16,2-4-39 0,0-16 16 0,0 8 2 15,0 2 2-15,14 28-2 0,-7-27 23 16,2-3-27-16,3-2 14 0,2-3-14 0,2 0-7 15,-1-2 11-15,3-1 1 0,-1-4 2 16,3-2 1-16,0-2 2 0,-3-5-23 0,2-3 0 16,-1 3-22-16,-3-2-14 0,-6-2-23 0,4 0-44 15,-3 0-68-15,20-11 18 0,-19 4-222 0,7-2-48 16,-6-3 13-16,2-1 28 0,-1-6 1 16,6-2 26-16,-8 2 66 0,4-6 3 0</inkml:trace>
  <inkml:trace contextRef="#ctx0" brushRef="#br0" timeOffset="124287.4946">9702 7360 925 0,'-1'-7'315'0,"1"0"-12"0,-2 2-24 0,1-1-15 16,0-1-13-16,1 3-28 0,0-2-26 0,0-1-21 15,0 7 5-15,0 0-28 0,0-7-5 0,0 7-19 16,0-5-22-16,0 5 15 0,0 0-40 15,0 0-4-15,-3-11-10 0,4 12-17 0,1 2 5 16,0-1-8-16,5 11 23 0,1-2-24 16,2 3-11-16,1 0-8 0,2 4 0 0,-3-1 6 15,2 2-5-15,2 0-13 0,-1 1 13 0,-2 1-3 16,2-2-2-16,0 5-10 0,1-2 0 0,-3 2 7 16,2-1-29-16,-2-1 18 0,0 2 8 0,-1-6-2 15,-1 2-14-15,-1 0-1 0,-2-3 1 16,1 3 2-16,-1-2 11 0,-1-2-9 15,-1-6-2-15,-2 1-12 0,1-4-2 0,-1 0-1 16,0-1 2-16,-1-1-66 0,0-1-47 0,-1-4-16 16,0 0-23-16,0 0-59 0,0 0 21 15,5 10-145-15,-5-11-108 0,1 1 32 0,3-5 29 16,-1 1 26-16,6-11 44 0,5-1 34 16,-5-3-40-16,1 0 35 0</inkml:trace>
  <inkml:trace contextRef="#ctx0" brushRef="#br0" timeOffset="124638.1476">10160 7438 976 0,'5'-13'346'16,"-1"2"-45"-16,-2 4 43 0,0 1-44 15,-1 2-37-15,0-1-41 0,0 2-27 0,1 0-1 16,-2 2-39-16,2 1-18 0,-2 0-7 0,1 1-23 16,-4 4-11-16,3 0-7 0,-4 10 5 0,0 3-17 15,-3 2 13-15,0 0-27 0,-5 3 7 16,1 2 2-16,-1 0-7 0,1-1-25 0,-1-4-6 15,-2 5-5-15,1-1 10 0,2-1-19 16,-3 2 20-16,-4 0-18 0,3 2-1 0,-2-2 14 16,-2-2-14-16,2 1-8 0,-1 0 11 15,0 0 4-15,0-3-13 0,1-2-14 0,1 1 10 16,1-3 13-16,1 1-7 0,-3 2-11 0,3-2 12 16,1 0 3-16,2-2-16 0,-2-3 1 15,4-1-3-15,-1-2-19 0,3-1 7 0,1-1 3 16,2-4-13-16,2 0 2 0,-3 0-67 15,5 1-35-15,-3-5-18 0,2 3-10 16,1-2-39-16,0 1-11 0,0-2 18 0,4-2-163 16,1 0-108-16,9-8 26 0,1 2 50 0,7-2 25 15,1-1-32-15,-3-2 26 0,3 3 13 0,2-1-1 16</inkml:trace>
  <inkml:trace contextRef="#ctx0" brushRef="#br0" timeOffset="124938.8863">10193 7905 577 0,'6'-4'354'0,"-1"2"-50"0,2-2-10 16,-5 2-39-16,1 2-13 0,1-2-27 0,0 2-30 16,-3 0-7-16,3 0 7 0,-2 0-37 0,1 2-15 15,-1 0 16-15,0 3-15 0,1 0-14 16,0 1 1-16,-3 1 9 0,4 10-24 0,-4-1-26 16,1-1-7-16,-1-5 25 0,0 5-11 15,0 1-6-15,0 2-1 0,0 0-19 0,0-1 1 16,-13 18-21-16,11-17-12 0,1-6 28 0,-1-1-15 15,0 0-10-15,2-4-13 0,-2 0-12 16,1-2 26-16,0 1 9 0,1-3-21 0,0 3-2 16,-3-2 4-16,3 1-15 0,-1-3-23 15,0 1 0-15,1 1 1 0,-2-2-109 0,2 0-30 16,-2-2-42-16,1-2-23 0,-1 1 21 0,1-4-181 16,1 0-70-16,-4-3 32 0,0-9 31 15,2-4 22-15,2-4 25 0,-1 3 24 0,-1-6-1 16,2 2 19-16,0-1 30 0</inkml:trace>
  <inkml:trace contextRef="#ctx0" brushRef="#br0" timeOffset="125067.8671">10199 7835 326 0,'0'-10'386'0,"0"1"-75"15,0 1-54-15,0-3-33 0,3-14-29 16,1 14-18-16,2 3-30 0,-3 2-1 0,0 2-12 16,1-1-27-16,0 0-52 0,-1 3-48 0,2 1 1 15,-1-3-242-15,2 3-133 0,-4 1 40 0,5-1 25 16,-3 1 19-16,-4 0 12 0,0 0-85 15</inkml:trace>
  <inkml:trace contextRef="#ctx0" brushRef="#br0" timeOffset="125436.7467">10513 7808 589 0,'6'0'332'0,"-1"0"-41"15,1 2-61-15,1-2 1 0,-2 0-14 16,2 0-16-16,0 1-55 0,-1 1 17 0,-6-2-30 16,7 0-15-16,-2 0 4 0,9 0-34 15,0 0 1-15,18 7-4 0,-12-7 8 0,-13 0-13 16,8 0 9-16,1 0-9 0,1 0-8 16,1 0-14-16,0 0 8 0,19-10 18 0,-19 7-36 15,-2 0 8-15,-3-1 9 0,-2 4-15 0,-1-1-31 16,-2-1 21-16,-2 2-3 0,0-2 13 15,0 0-4-15,-6 2-6 0,0 0-4 0,0 0-3 16,6 0-3-16,-6 0 18 0,9 0-5 0,-9 0-13 16,0 0 3-16,5 0-14 15,-5 0 29-15,0 0-29 0,0 0-2 0,8 0-91 16,-8 0-62-16,0 0-78 0,5-14 20 16,-8 10-270-16,1 1 6 0,-1-1 33 0,-3-8 29 0,-3-1 31 15,2-2 25-15,2-2 25 0,0-3 15 16,3 1 13-16</inkml:trace>
  <inkml:trace contextRef="#ctx0" brushRef="#br0" timeOffset="126420.5634">11227 7574 724 0,'8'0'291'0,"10"-5"-36"0,0 3-41 15,1-4-16-15,-1 3-9 0,5 1 0 16,-3-3-24-16,1 0-35 0,-2 0-5 0,1 0 22 16,1-2-23-16,-1 2-43 0,3-3 19 15,0 0-17-15,0 0-14 0,-1 0 13 0,1-2 4 16,-3-1 2-16,2 0-6 0,-3 0-14 0,-1-3 9 16,1-3-12-16,2 3-13 0,-10-2 17 15,4 0-15-15,-2-3 1 0,0 2-6 0,1-3 27 16,-3-3 1-16,-4 4-32 0,0 1 2 0,-2 0-4 15,-3 1-5-15,-2 3-7 0,0 4 6 16,0-1-2-16,0 3 6 0,-12-16-14 0,9 14-3 16,-1 2-14-16,-1 0 22 0,1 4-6 0,-1-1-5 15,1 2-1-15,2 0-9 0,-2 1 0 16,0 2 1-16,-1 2-7 0,5-2-2 0,-18 12 17 16,8-1-12-16,-2 6-3 0,0 1-3 0,1 2 2 15,3 2 4-15,-3 1-5 0,2 4 27 16,3-2-16-16,-3 0-8 0,2 4 7 0,2 1 6 15,0 1 0-15,1 1 7 0,2 0-4 16,-2 2-6-16,0 0-29 0,-1 2 38 0,1 1-10 16,0-1-11-16,-1 1 13 0,1-2-19 15,-2-1 13-15,-2-1-6 0,1 0 13 0,-1 1-33 16,3-2 31-16,-8-1-16 0,4-3 1 0,0-1 2 16,0-1-22-16,-2-1 25 0,0-3-3 0,-1 0-16 15,-1 0 1-15,-1 0-37 0,2-4-41 16,-2-2-38-16,-2-2-12 0,-1-4-22 0,0-3 0 15,0-3-35-15,1 0-32 0,2-4 20 0,14 0-23 16,-11 0-34-16,-15-17 11 0,13 5 65 16,1-4 47-16,1 3 13 0,2-3 134 0,-1 0 26 15,4 0 12-15,2-1 9 0,-1 1 9 0,5 8 18 16,0 0 32-16,0-6-11 0,0 0-17 0,15-18 19 16,-4 14-8-16,1 1 30 0,6 3-44 15,1-3 20-15,-2 1-7 0,4 1-16 0,3 1 2 16,0 0-8-16,3-1-6 0,-1 3-7 15,5 2-1-15,-3-3-4 0,2 1-7 0,2 0-3 16,0 0-4-16,2 1-4 0,-4 0-18 0,0 3 7 16,-2-3-57-16,0-3-29 0,-1 0-31 15,-4 1-34-15,4-2-25 0,-1 1-38 0,-2-3 15 16,0-2-221-16,1-2 0 0,-4 4 9 16,2-1 24-16,-1-1 26 0,-3 2-11 0,3-2 50 15,-2 1 7-15</inkml:trace>
  <inkml:trace contextRef="#ctx0" brushRef="#br0" timeOffset="126720.3692">12131 7368 481 0,'14'-15'298'0,"1"-3"-16"0,-2-3-8 0,-3 8-45 16,3-2 12-16,-5 1-3 0,2 2 1 0,-1 1-29 16,-4 3 45-16,0 2-33 0,-2 0-4 0,1 3-49 15,-1-4 19-15,-3 6-40 0,0 0-28 16,3 0-5-16,-3 1-10 0,-3 0-5 0,1 5-5 16,-6 10-18-16,-3 2-27 0,-1 1 17 15,-2 4-4-15,1 2-5 0,1-3-29 0,0 4 15 16,-2 1-3-16,3 2-15 0,-2 1-1 0,-1 1 1 15,2 0 3-15,0 0 5 0,1 1-13 0,2 2 16 16,-1-5-15-16,4 2 16 0,-1-2-23 0,3 1-13 16,-1-1-16-16,4 1 34 0,1-16-10 15,0 5-12-15,0 3 5 0,10 21 11 16,-5-25-3-16,2 0-21 0,3-6-8 0,0 4 1 16,1-1-96-16,1-5 15 0,1-2-53 0,-3-3-39 15,0-3-41-15,1 1 21 0,-11-2-260 0,6 0 35 16,3 0 32-16,15-16 31 0,-10 1 27 15,-1 2 24-15,0-5 28 0,0 0 3 0,-1 0-28 16,-1-2 4-16</inkml:trace>
  <inkml:trace contextRef="#ctx0" brushRef="#br0" timeOffset="127021.8651">12259 7576 242 0,'3'-18'433'0,"-3"-2"-72"15,0 13-12-15,0-7-66 0,12-11-17 0,-7 11-19 16,3 2-3-16,-2-1-28 0,7 3-25 15,-1 2-22-15,3 1-18 0,4 4-17 0,-1-1-14 16,1 4-12-16,-6 0-1 0,2 0-16 16,21 15 19-16,-15-5-31 0,-2 4-1 0,-2 0-6 15,0 2-21-15,-2 1 13 0,-2 2-11 0,-1-1-3 16,-6 3-21-16,0-3 10 0,-1 2-2 16,-5-7-2-16,0 3-4 0,-12 24-3 0,2-21-11 15,-4 0-4-15,0-1-13 0,1 1-1 16,-4-3-28-16,2 0-31 0,-3-4-5 0,7-2-12 15,-7-1-21-15,4-1-19 0,-2 0-7 0,5-5-4 16,2 1-20-16,5-4-28 0,2 2 14 0,2-2-129 16,0 0-68-16,0 0-52 0,-6-10 29 15,10 5 25-15,4-7 37 0,8-3 32 0,-3 1 14 16</inkml:trace>
  <inkml:trace contextRef="#ctx0" brushRef="#br0" timeOffset="127303.4559">12604 7585 638 0,'14'-20'360'0,"-4"5"-37"0,2 0-28 15,-1 4 2-15,-4-5-24 0,1 4-34 0,-2-2 4 16,1 6 15-16,-1 1-25 0,-4 1-21 0,2 2-29 16,-1 0-5-16,-1 2-27 0,0 1-8 15,-2 1-30-15,0 0 2 0,0 3-21 0,-3 1-24 16,-4 8 20-16,-2 4-8 0,-4 0-15 0,1 2-17 16,-2 3-8-16,2 0-13 0,-1 1 18 15,2-1-29-15,0 3 30 0,2-2-8 0,-2 0-23 16,6-1 4-16,0-1 4 0,5 2-7 15,-1-2 0-15,1-10-3 0,0 4-20 0,14 18 3 16,-5-17-27-16,-1 2-6 0,4-7 3 0,2 5-55 16,3-3-18-16,-2-4-1 0,0 1-38 15,-2-3-8-15,3-2-12 0,-1-3-16 0,-2 1-21 16,-5-2 7-16,4 0 18 0,18-11-125 16,-19 0-67-16,8 4-16 0,-2-4-1 0,2-1 11 15,-2 1 23-15,2 0 23 0,-9 1 29 0,6 2 56 16</inkml:trace>
  <inkml:trace contextRef="#ctx0" brushRef="#br0" timeOffset="127495.4814">12933 7791 921 0,'4'-5'279'0,"-1"2"-13"0,1 0 18 16,-2 1-49-16,0 0-21 0,3 0-8 0,-4 2-6 16,2-2-34-16,-1 2-4 0,0 0-43 15,0 2 8-15,0 0-1 0,-2 3-13 0,5 13-13 16,-5-9-13-16,0 3 0 0,0-12-10 16,0 9 11-16,0 3-1 0,-11 15-18 0,10-10-16 15,0-2 5-15,0 3-14 0,-1-5 6 0,-3 1 1 16,5-2-6-16,-1-1-64 0,-1-4-74 15,-1 0-36-15,2-3-66 0,1 3 20 16,-3-5-225-16,1 0 31 0,0-2 29 0,0 0-63 16,2-3 36-16,-3 0 19 0,2-3-3 15,-2-9 78-15,2-5 12 0</inkml:trace>
  <inkml:trace contextRef="#ctx0" brushRef="#br0" timeOffset="127680.5864">12892 7542 676 0,'1'-10'388'0,"2"2"-32"0,-2 0-18 16,0 2-44-16,0 0-37 0,1 2-30 0,-1-2-26 16,0 3-59-16,1-2 7 0,0 1-4 15,2 0-16-15,-1 2-14 0,-1 0-57 0,2-1-64 16,-2 1-62-16,0 1-31 0,-1 2 8 0,-2-1-240 16,1 0-86-16,0 0 30 0,-2 0 25 15,0 0 24-15,-1-1 41 0,2 1 17 0,1 0 8 16</inkml:trace>
  <inkml:trace contextRef="#ctx0" brushRef="#br0" timeOffset="128118.701">13341 7361 740 0,'3'-1'332'0,"-1"-3"-70"15,0 1-16-15,3 3 6 0,-5 0-54 16,3 0-29-16,-3-2 0 0,2 2-14 0,0-1 10 16,-1 1-32-16,0 0-48 0,2 1 31 0,-3-1-17 15,1 0-24-15,0 2 14 0,-1-2-19 0,2-2 8 16,-2 4-10-16,0-1 15 0,1 3-16 16,0-1-5-16,2 3-6 0,-3 1 12 0,4 10-12 15,1 0-7-15,-2 1 17 0,3-1-7 0,-1 6-7 16,-1 2-5-16,2-1-16 15,-2 1-3-15,2-2 18 0,-1 0 0 0,-1 2-19 16,0 0-9-16,-1 4 14 0,-1-3 0 0,1 1-26 16,-3-15 20-16,0 7-11 0,0 1-4 0,0 2-9 15,0 2 13-15,-14 21-10 0,6-23 1 16,-2 0 0-16,-3-2 0 0,-2-1 10 0,3-1-10 16,-4 0 0-16,0 0 0 0,-7-5-2 0,0 1-4 15,3-3-5-15,-2 1 1 0,0-2-31 16,2 1-23-16,6-1-22 0,-6-2-27 0,3-1-24 15,1-5-54-15,3 0 17 0,4-2-303 0,9 0 22 16,-7 0 23-16,7 0 42 0,-10 0 21 16,-3-11 28-16,11 7 46 0,0-2 10 0,1-1-34 15</inkml:trace>
  <inkml:trace contextRef="#ctx0" brushRef="#br0" timeOffset="128718.4656">13985 7194 554 0,'1'-2'403'0,"0"-4"-59"16,1 5-45-16,-1-5 9 0,0 5-67 0,2-1-14 15,-3 0-24-15,4-3-23 0,1 4-20 0,-1 2-16 16,2 2-18-16,8 7-26 0,4 4 8 16,-5 3-11-16,3 2-10 0,-1 3-7 0,0 3-8 15,-2 6-9-15,1 1-4 0,0 2-8 16,-3 3-3-16,-1 1 10 0,-2 1-3 0,-1-1-7 0,-3 2 2 16,-2 0 3-16,-2 2-6 0,0-23-4 15,0 13-6-15,-15 36-2 0,3-29-13 0,-3 2 4 16,-1-5-16-16,-4 1 17 0,-2-3 8 15,0-2-28-15,-4-1 6 0,-3-3 11 0,0 0 4 16,1-2 18-16,-1-2 9 0,-2 0-16 0,0-5-9 16,3 1 6-16,1-1 5 0,-1-2 1 15,5-3-12-15,-3 2-24 0,0-5 10 0,3 4 24 16,0-3-16-16,5-1-11 0,2-1-9 16,1-1 25-16,1-3-31 0,8 0 0 0,-5-2-94 15,2-1-54-15,9-3-45 0,-11 0 19 0,-3 0-335 16,-5 0 39-16,-17-15 34 0,17 8 35 0,6-5 28 15,-10-1 6-15,0 1 20 0,2-2 27 0,-2-3 16 16,-5 0 9-16</inkml:trace>
  <inkml:trace contextRef="#ctx0" brushRef="#br0" timeOffset="130218.3528">7656 7103 454 0,'0'-12'261'0,"13"12"-17"0,-13 0-21 16,31-30-5-16,-23 22 3 0,-2 2-40 0,0 1 33 15,-2 1-33-15,1 0 9 0,-2 2-1 16,-1-2-14-16,2 3-25 0,-4-1 12 0,3 1-40 16,-2-1 8-16,0-1-12 0,2 1-6 15,-2 2-8-15,-1-1 2 0,0-1-12 0,0 2-10 16,-4 2-8-16,-1-1-9 0,0 3 0 0,-8 7-27 15,-3-2 1-15,-6 0-2 0,4 2-6 0,-2 3-3 16,-1 2-4-16,-1-3-6 0,2 1 8 16,-2 7-4-16,2-1-3 0,1-1-1 0,-1-1-27 15,0 3 2-15,0-3 20 0,0 0 1 16,4 0-12-16,0-1 0 0,0 3-2 0,4-3 1 16,-1 0 0-16,7-3 5 0,0 1-1 15,-1-1-2-15,6-5 1 0,1-9 0 0,0 9 6 16,0-2-12-16,17 9 11 0,-7-7-10 0,12-2 23 15,-2-3-29-15,-2 3 5 0,5-3 34 16,1 0-25-16,-2 2 10 0,1-2-3 0,1 0-3 16,-1-1 14-16,-1 0-18 0,-5 2-11 0,-1 0 18 15,1-2 2-15,-6 3-17 0,-4-3-2 16,0 0 10-16,0-1-11 0,-2 1 9 0,1 3 10 16,-3-2-8-16,-2 1-5 0,2 1 11 15,-3-6-3-15,0 11-12 0,-14 18-8 0,3-10 1 16,-3 0-21-16,-1 1 34 0,0-3 9 0,-6-1-13 15,0 4-29-15,-1 0 45 0,-4 2-8 0,-1 0-6 16,-1-1-12-16,-4 1 18 0,3-2-12 16,-3 1 10-16,0 2-1 0,2-3-15 0,1-3 3 15,2 0 12-15,3 1-30 0,2-1-2 16,0-2 29-16,5 3-2 0,2 1 5 0,-1-4-29 16,7 3 13-16,5-5 14 0,4 1 2 0,0-14-19 15,10 25 33-15,3-14-16 0,5-1-14 0,4 0 16 16,5-2 9-16,-2-2-6 0,4 0 2 15,2-2-2-15,5-3 20 0,1 3-18 16,2-1-4-16,-1-3 8 0,0 2 5 0,-20-2-16 16,10 0 26-16,3 0 1 0,2 0 1 0,-1 0 3 15,3 0-14-15,-6 0-14 0,-1 0 8 0,-5 0-18 16,-4 0 8-16,-3 0 13 0,-6 0-38 16,0 0-10-16,-3 0 4 0,-7 0-121 0,7-4-34 15,-9 6-62-15,-1 2 26 0,-1-2-287 16,-12 3 14-16,-1 4 37 0,1 0 42 0,-4-1 48 15,-1 6 22-15,1-1 23 0,-1 4 25 0,-5 1 15 16,-2-3 8-16</inkml:trace>
  <inkml:trace contextRef="#ctx0" brushRef="#br0" timeOffset="130617.5324">7035 8899 776 0,'-1'-2'340'0,"0"1"-25"0,1 1-44 15,0 0 4-15,0 0-75 0,0-3 2 16,0 3-66-16,0 1 12 0,0 2 14 0,0-1-50 15,0 0 32-15,0 3-55 0,-2 1 0 0,4 1 4 16,-5 11 21-16,3-9-36 0,0 2-4 0,-13 24-16 16,9-13-4-16,-1-4 12 0,-2 4-23 15,-1 2 17-15,0-3-39 0,0 2 15 0,0-2 8 16,-1-1-2-16,1 3-17 0,0-8-13 16,2 0 10-16,1 1 14 0,1-7-37 0,0-1 10 15,3-1 12-15,-2-3-28 0,2-1-8 0,-2 0-19 16,2 0-26-16,0-1-49 0,1-1-61 0,-3-1 16 15,3 0-174-15,0 0-96 0,0 0 20 0,-5-12 9 16,7 5 28-16,-5-10 22 0,3 6 31 16,0-7 10-16,0-3 45 0</inkml:trace>
  <inkml:trace contextRef="#ctx0" brushRef="#br0" timeOffset="130799.3779">6947 8829 563 0,'1'-5'342'0,"0"-2"-70"0,8-4-25 0,2-2-25 16,3 2-44-16,-2 0-15 0,2 2 11 16,2 1-36-16,2 3-34 0,1-2 11 0,-1-1-24 15,0 3 2-15,0 0-40 0,1 3-28 16,-8-3-37-16,1 2-32 0,-2 2-25 0,-2-3-44 0,-2 2 10 16,1 1-262-16,-3-1 21 0,0 1-1 15,1-1 26-15,-5 2 8 0,0 0 53 0</inkml:trace>
  <inkml:trace contextRef="#ctx0" brushRef="#br0" timeOffset="131035.8232">7310 8813 581 0,'9'0'366'0,"-4"-1"-27"15,4 1-46-15,13 0-38 0,-13 0-31 0,5 0 60 16,17-13-27-16,-14 8-31 0,7 0 7 0,-2 0-38 15,0 2-9-15,0-3-31 0,-2 2-27 0,1-1 0 16,-1 2-10-16,-3-1-28 0,-6 1-6 16,-2 3-100-16,3-2-25 0,-10 1-63 0,2 1-25 15,-4 0-35-15,0 1 16 0,-1 1-297 0,-3-1 33 16,-9 8 31-16,-4-1-15 0,5 2 44 16,-5 0 22-16,-2 3 21 0,1-1-4 15</inkml:trace>
  <inkml:trace contextRef="#ctx0" brushRef="#br0" timeOffset="131175.7317">7338 9019 742 0,'3'3'270'0,"-2"-1"-53"0,4-2-21 0,-3 0-37 16,2 0-46-16,0 0-36 0,1 0-43 16,2-2-56-16,11 1 2 0,-12 1-157 15,22-11-91-15,-9 4 19 0,-2 0 16 0,2-1-32 16</inkml:trace>
  <inkml:trace contextRef="#ctx0" brushRef="#br0" timeOffset="131401.4735">7746 8825 998 0,'5'-1'308'0,"-3"1"-37"16,1 1-36-16,1 2-11 0,-3 0-4 16,3 3-14-16,-3-1-10 0,1 2-24 0,0 0-19 15,-2 18-14-15,0-15 1 0,0 6-16 16,0 5-12-16,-15 23-13 0,7-17-5 0,-3-4 8 15,2-1-11-15,-4 2-32 0,3-3-11 16,-2 3-11-16,1-4-5 0,-1-2-2 0,3-1-60 16,3-3-32-16,-4 1-40 0,1-4-34 0,3-3 12 15,-5 0-246-15,5-4-79 0,-1-3 8 16,7-1 50-16,0 0 35 0,0 0 8 0,-5-8 72 16,5 1-23-16,5-8 17 0</inkml:trace>
  <inkml:trace contextRef="#ctx0" brushRef="#br0" timeOffset="132270.3937">7531 6395 236 0,'0'-7'308'0,"8"-3"-52"16,-3-1-14-16,0 4-36 0,1 0-14 15,3 2-31-15,-5 4-12 0,4-1-6 0,-3 1-9 16,3 1-8-16,0 0 2 0,16 13 1 15,-8-1-26-15,-3-2 13 0,1 8-18 0,-2 2 23 16,-6 3-41-16,3 2 21 0,-4-1-38 0,-1 4 4 16,-2 2-8-16,-2 0 5 0,0-16 10 0,0 5-5 15,0 5-35-15,0 1 18 0,-11 26-41 16,10-27 14-16,1-14 0 0,0 6-1 0,0 1 3 16,0-2 1-16,0 2-14 0,0-7 32 15,0 0-6-15,0-3-11 0,0 1 5 0,11 8 21 16,-2-7-6-16,5-1-6 0,0-4-1 15,4-3 4-15,0 1-21 0,-8-2 4 0,6 0 6 16,4 0-4-16,2 0-3 0,-2 0-2 0,22-12 18 16,-28 9 2-16,3 1 19 0,-4-1-5 0,-4 2-14 15,0-1 0-15,-4 1-6 0,0 1 31 0,-1 0-12 16,-3-1 5-16,4 1 1 0,-5 0-15 16,0 0-1-16,0 0-15 0,0 0 3 0,5 0-1 15,-5 0 4-15,0 0-17 0,8 0 3 16,-8 0 5-16,0 0-9 0,0 0 3 0,6 0-13 15,-6 0-13-15,0 0-36 0,0 0 3 0,0 0-108 16,12 0-84-16,-13 0-78 0,-2 1 31 16,1 0 24-16,0-1 23 0,-2 0-255 0,3-1 35 15,1 0 31-15,1-1 42 0,2-2 21 16,6-7-7-16,2-2 86 0,1 1-11 0,3-2 3 16</inkml:trace>
  <inkml:trace contextRef="#ctx0" brushRef="#br0" timeOffset="144594.6391">6962 10107 468 0,'-14'0'271'0,"14"0"-47"16,0 0-2-16,-14 0-29 0,14 0-9 15,-19 19 1-15,15-19-15 0,2-1-26 16,-1 0-9-16,0-1 12 0,3 1-26 0,-2 1-9 16,1-1 20-16,-2 1-30 0,2-1 3 0,-1 1-15 15,1-2 19-15,0 0-27 0,1-1-7 16,1 1 7-16,0-3-27 0,2 1-15 0,6-10 13 15,4-3-15-15,2 0-1 0,3-1 3 0,1 2-20 16,2-2 43-16,0 1-15 0,2-4-13 16,2 3-13-16,-2 1 11 0,1-2-15 0,0 0 18 15,-2 0-23-15,2 2 1 0,0 0-20 16,-1 4 16-16,2-1-4 0,-1 0 7 0,2 3 10 16,2-2-19-16,-4 3 40 0,4 1-30 0,3 0-18 15,1 0 14-15,0 4-9 0,0-1 13 16,-2 3-9-16,2 0 1 0,-15 3-8 0,7 0 12 15,6 0-20-15,34 11 15 0,-30-3-24 0,-4 0 17 16,-1 1 26-16,3 0-18 0,-4 2 3 16,-1 0-14-16,0-2 24 0,-2 0-38 0,2 0 22 15,-4 0-20-15,5 1 34 0,-1-3-14 16,1-1-6-16,0-3 16 0,1-1-5 0,-15-2-18 16,7 0 9-16,32-12 11 0,-25 4-26 0,-5-2 11 15,3-3 8-15,0 1-6 0,1-4 13 0,1 0-17 16,0-2 7-16,0-2-11 0,1 0 29 0,-4-1-1 15,6 0-2-15,-2 2 15 0,2 0-45 16,-1 1 27-16,0 3 19 0,-2 0-26 0,3 2-27 16,-3 3 19-16,1 0-1 0,2 2 22 15,-1-1-29-15,-1 5 17 0,0 3 1 0,2-1-2 16,-2-1-7-16,-14 3 0 0,6 0-1 0,3 0 0 16,29 10 4-16,-27-5 9 0,0 0-8 15,3 2-6-15,-1-3 3 0,-2 0-1 0,3-2-9 16,-1 0-8-16,4 4 20 0,-18-6 14 0,13 0-15 15,1 0 13-15,2 0 9 0,33-12 5 16,-34 7-31-16,5 2-21 0,-2-1 25 0,4-1-17 16,-2 3 31-16,-1-2 10 0,0 3-29 0,-2-3 1 15,4 2-1-15,0 2 13 0,-18 0-2 16,9 0-25-16,3 0 24 0,34 11-11 0,-34-8 5 16,-1 4 24-16,2-1-21 0,-1-1-12 0,-1-1 11 15,0 1-1-15,-2-2-9 0,1 2 10 16,-4-5-3-16,1 6-7 0,3-4 10 0,0 4 1 15,-3-2-1-15,0 0-4 0,2 0-21 0,1-1 21 16,-2 1 10-16,0 0-11 0,-1 2 13 16,2-4-4-16,-2-2-4 0,3 2 7 0,-17-2-13 15,10 0 13-15,3 0-6 0,26-10 0 16,-24 6 0-16,1 0 3 0,1-5 11 0,-2 4-18 16,-1-4 0-16,1 0 0 0,2 0 12 0,0-1 5 15,-4-1-11-15,2-3 9 0,-3 0 0 16,7 0-3-16,-3-3 10 0,6 2-7 0,-1 1-2 15,1-2 0-15,-2 3-2 0,1-1-1 0,0 1-9 16,-3 1 3-16,1 1 1 0,1 3-2 16,-4 1 3-16,2 0-6 0,-2 1-8 0,-5 2 1 15,2 0 1-15,-4 1 1 0,-4 3 0 16,-1 0 2-16,-14 0 0 0,14 0 0 0,3 0 24 16,16 17-2-16,-14-10-8 0,-1 1-1 0,0-1-1 15,4 1-26-15,-2 2 4 0,-2 0 2 0,4-3-20 16,-2 2 13-16,1 1-10 0,-1-4-10 15,3 4 22-15,0-5 3 0,-2-1 13 0,3 0-4 16,0-2-2-16,2 0-4 0,-2-2 25 16,2 0-22-16,-12 0 14 0,6 0-12 0,3 0-10 15,4 0 37-15,31-12-30 0,-28 7 30 0,2-1 8 16,0 3-47-16,0-2 8 0,-1-1 0 16,-3 0-1-16,1 1 18 0,2 1-14 0,0 0 16 15,-3-1 4-15,1-1 9 0,2 3-18 16,-2-4-2-16,-1 3 15 0,-2-2-2 0,-5 3 24 15,2-1 17-15,-7-1 14 0,1 2-4 0,-2 0 10 16,-1-1 10-16,-3 1-2 0,-5 0 0 0,1 1 2 16,-3 2 2-16,1-1-7 0,-2 0-19 15,1 0 9-15,-1-2-11 0,-1 3-15 16,-1-1 0-16,2 1-4 0,1-2-9 0,-4 2-35 16,0 0-41-16,0 0 3 0,0 2-149 15,-8-2-69-15,2 1 23 0,-10 4-285 0,-5-2 0 16,-2-2 56-16,-2-1 29 0,12 0 17 15,-6 0 27-15,-3 0-10 0,-32-15 24 0,28 13 99 0,0-7 18 16</inkml:trace>
  <inkml:trace contextRef="#ctx0" brushRef="#br0" timeOffset="150092.9969">17689 8435 247 0,'0'-11'352'0,"0"11"-44"0,0 0-30 0,0 0-52 16,0-15-7-16,15-1 4 0,-15 11-9 16,0 2-27-16,0 0-47 0,0 1 25 15,0 1-15-15,0-2-40 0,0 1 20 0,0 0-41 16,-1 2-4-16,1 0-4 0,1 0 15 0,-1 2-25 15,-1 3-9-15,-1-2-21 0,0 6-9 0,-2 7 6 16,-5 1-2-16,1 6 4 0,-1-1 8 16,-2 3-1-16,1-2-28 0,-4 3 27 0,-2 0 19 15,0 2-30-15,-5-1-2 0,1 3 37 16,-3 3 3-16,0 1-7 0,0-1 19 16,0 1-10-16,0 0-17 0,1 1-13 0,-2-1 32 15,1-1-23-15,1-1 8 0,-1-1-16 0,4-4-9 16,1 0 29-16,-1 0-5 0,3-2-8 15,2-4 8-15,3 1-30 0,-3-1 18 0,3-2-2 16,2-1-8-16,1 1 9 0,1-4-23 0,1 0 1 16,3-5 1-16,1 0-11 0,2-10 12 15,0 9-2-15,9 12-10 0,0-10 2 0,6-2 8 16,2-1-3-16,7-3-16 0,5 0 16 0,1 0-5 16,7-5-14-16,-4 1-9 0,-15-1 4 15,11 0 10-15,6 0 7 0,42-12-3 0,-37 6-7 16,-4 3 12-16,4-1-15 0,-3-1 7 0,0 1-13 15,-3 0 5-15,1-1 3 0,-6 2 5 16,-1-2-20-16,2 2 25 0,-7-1-3 0,0 4 5 16,-3-3-22-16,-5 1 8 0,-4 0-6 0,-3 1 7 15,-2-1-9-15,-1 1 7 0,0 1-8 0,0 0-16 16,-3 0-28-16,-1 0-31 0,-1 0 9 16,0 0-94-16,1 0-42 0,-2-2-56 15,1 2 24-15,-1-3-272 0,-2 1 38 0,3-3 35 16,0-2-8-16,1-10 63 0,-1 7 42 0,0-6 23 15,15-24 25-15,-6 13-7 0,2 6 31 0</inkml:trace>
  <inkml:trace contextRef="#ctx0" brushRef="#br0" timeOffset="150574.3608">18461 8425 858 0,'0'-1'286'0,"1"-6"-40"16,2 6-23-16,-3-2 13 0,1 0-55 15,-1 0-2-15,0 3-44 0,1 0-14 0,-1 0-3 16,0 0-3-16,-1 5 26 0,1 0-55 0,-1 2 20 16,-4 7 11-16,2 3-26 0,1 2 19 0,-2 7-20 15,-3-1-12-15,2 0 16 0,-1 1-10 16,-2 4 15-16,0-4-27 0,1 8 8 0,0-1-21 16,-3 0 13-16,2 3 10 0,-2 3-24 15,0 3-5-15,2-2-12 0,1 3 6 0,0 1-13 16,0-2 32-16,1-3-14 0,1 3-24 0,1-4 6 15,2-1-16-15,-1 1 34 0,2-6-13 16,1-14-18-16,0 6 23 0,0 2-12 0,10 30-10 16,-2-30 0-16,2-2-3 0,2-7-17 15,-1-1 17-15,5-1-7 0,-1-5-41 0,4 0 4 16,-2-5-41-16,3-2-11 0,1-1-54 0,-12-2-37 16,3 0-56-16,20-15 21 0,-16 8-261 0,0-4 21 15,-3-1 33-15,-3-3-31 0,2-2 27 16,-3-2 39-16,1 0 97 0,0 0-21 0,-3-3 13 15</inkml:trace>
  <inkml:trace contextRef="#ctx0" brushRef="#br0" timeOffset="151307.2725">18823 8769 695 0,'0'-3'301'16,"-2"-1"-25"-16,4-1-47 0,-1 1-15 0,0 0 38 15,1-2-57-15,-1 1 22 0,0-1-42 16,9-4-16-16,-3-3-10 0,2 3-25 0,2-1 6 15,-1-1-20-15,3 3-19 0,0 1-3 16,4 0-14-16,2 3-5 0,1 1-5 0,-11 4 9 16,7 0-24-16,1 0 3 0,4 0-15 0,-1 0-3 15,26 15 4-15,-26-6-4 0,-3-1-11 16,-1 6 2-16,0-2-2 0,-4 5-4 0,-1 1-4 16,-2 1-23-16,-5 1 33 0,1 0-35 15,-5-8 22-15,0 6 8 0,0 2 6 0,-18 27-7 16,6-24-10-16,0-1 7 0,-3-2-18 0,-1 0 16 15,0-2-17-15,0 0-1 0,-4 1 0 0,2-3 14 16,-2 0 7-16,-1 0-19 0,1-2 4 16,-2-3-13-16,4-2 30 0,-1 0-23 0,2-2-36 15,-2-4-22-15,5 0-36 0,5-3-34 16,9 0-48-16,0 0-20 0,-18-11 18 0,17 5-254 16,0-1-2-16,1-11 61 0,0 7 24 15,12-18-23-15,-3 7 23 0,3 2 56 0,2-2-3 16</inkml:trace>
  <inkml:trace contextRef="#ctx0" brushRef="#br0" timeOffset="151609.192">19209 8659 568 0,'5'-6'337'16,"-3"2"-57"-16,2-1-41 0,-1 2-7 0,-2 1-15 15,-1 0-50-15,0 2-21 0,0 0 5 16,-1 1-28-16,-2 2 4 0,1 0-15 0,-2 2 22 15,-3 8-47-15,0 1-8 0,-1-1 18 0,-1 5-40 16,3-1 2-16,-2 2 0 0,2 1 12 16,1-1 13-16,-2-1-36 0,3 4 3 0,2-3 21 15,-1-3-41-15,3 1-7 0,0-17 37 16,0 8-21-16,0 7 18 0,14 13-8 0,-7-12 4 16,2-3-22-16,0-3-6 0,0-3-42 15,8-2 20-15,-1-2 16 0,-2 5 16 0,1-6-72 16,-1 5-19-16,-7-6-45 0,2 1-29 0,-2-2-57 15,1 0 17-15,-2 0-272 0,-1 0 32 0,-5 0-18 16,0 0 26-16,8 0 85 0,0 0-19 16,-1 0 52-16,-7 0-5 0</inkml:trace>
  <inkml:trace contextRef="#ctx0" brushRef="#br0" timeOffset="151851.3392">19555 9103 259 0,'4'3'467'0,"-3"-2"-142"0,1 3-49 15,0-1-43-15,-3 2-18 0,-2 1-23 0,-6 8 6 16,-3 0-24-16,-1 2-16 0,0 2 6 0,-4-1-20 16,-2 0-19-16,3 0-11 0,-2 1-9 0,1 1-5 15,-2-1 5-15,2 1-38 0,-3-2-7 16,3 0-5-16,2-1 4 0,-2 3-12 0,2-3-16 16,1-1-3-16,2-1 26 0,2-4-11 15,1-3 15-15,5-1-55 0,-2-2-46 16,3 0-19-16,-2-1-51 0,4-3-59 0,1 1 15 15,0-1-238-15,0-4-25 0,1 2 28 0,1-4 29 16,5-10 31-16,0-4 44 0,1-3 17 16,5-1 26-16</inkml:trace>
  <inkml:trace contextRef="#ctx0" brushRef="#br0" timeOffset="152161.6249">19652 8791 821 0,'14'-9'317'0,"-1"-1"-50"16,0 2-21-16,-2 1-23 0,-1 6 22 0,-1-2-29 15,1 3-10-15,-3-2-23 0,-7 2-21 16,15 0-16-16,2 0-17 0,19 12 21 0,-19-7-25 16,2 1 5-16,0 2-15 0,-3 2 4 0,0-1-13 15,-3 1-13-15,3 0-30 0,0-2 9 16,-2-1 2-16,-3 3-8 0,5 1-9 0,-6 1-21 15,-1 1-1-15,0-4 12 0,-3-1-8 0,-2-1-18 16,1-2 6-16,-1 0-5 0,-1-3-89 16,2 2-23-16,-4-2-10 0,0 2-24 0,0-3-31 15,2-1-26-15,0 0 18 0,-3 0-177 0,0 0-57 16,0 0 30-16,18-17 27 0,-11 4-10 16,5-2 2-16,1-1 29 0,1-3 14 15,5 2 13-15</inkml:trace>
  <inkml:trace contextRef="#ctx0" brushRef="#br0" timeOffset="152406.7858">20222 8749 764 0,'10'-6'328'0,"-5"1"-15"0,0-1-48 0,-3 6-9 16,1-3-32-16,2-1-3 0,-3 3-41 16,4-1 13-16,-6 1-31 0,2-1-21 0,-1 4-16 15,2-1 24-15,-2 1-19 0,-1 3 15 0,-1 0-7 16,-2 3-41-16,1 7 33 0,-5 9-18 16,-3 1-4-16,3-2-5 0,-2 1-19 0,0 2-14 15,-7 2-8-15,4 2-13 0,-2 0 8 16,-3 2 6-16,-1-2-24 0,-2 2-10 0,2-4-14 15,2 2 18-15,1-2-26 0,-2-3-14 0,6 2 0 16,-4-4-68-16,3 1-16 0,0-2-49 0,2-4-33 16,1-4-34-16,5 1 20 0,-2-8-185 0,3 0-101 15,3-1 38-15,0-6 32 0,0 0 26 16,0 0 25-16,16 1 25 0,0-9 19 0,2-1 49 16</inkml:trace>
  <inkml:trace contextRef="#ctx0" brushRef="#br0" timeOffset="152581.256">20339 9196 911 0,'9'-2'372'0,"-1"1"-50"0,-3-3-10 0,-1 4-62 16,-2 2-41-16,-1 0-12 0,-2 2-41 0,-5 6 4 15,-1 1-2-15,-4 4-41 0,-6 1-4 16,3 1-20-16,-3-1 4 0,0 2-21 0,-1-3-3 16,0 3-34-16,-2 0-27 0,-2 0-51 0,1-1-30 15,1-4-51-15,7 1 10 0,-4-1-239 16,2-1-62-16,5 0 8 0,4-6 28 0,5-2 22 15,1-4 41-15,3-4 12 0,2 1-3 0</inkml:trace>
  <inkml:trace contextRef="#ctx0" brushRef="#br0" timeOffset="153374.1182">20940 8884 323 0,'0'-2'388'0,"-1"1"-63"0,1-1-37 16,0-2 30-16,-2 3-69 0,4-1 10 0,-1-1-62 16,0 0-14-16,2 0-26 0,2-3-3 15,6-1-26-15,7 0 0 0,-1-5-33 0,-2 0-11 16,0 4 11-16,5-4-20 0,-1 1-9 0,0-2 3 16,-2 1 9-16,3-2-45 0,-3 0 20 0,3 1-5 15,-6-3 28-15,3-1-8 0,-4 2-7 16,-1-3 3-16,-1 1 10 0,-5 2-3 0,3-6-17 15,-5 2-10-15,-2 7 7 0,-2-3-19 16,0 15 34-16,0-8-15 0,0-9 6 0,-12-8-17 16,8 10 10-16,-1 5 29 0,2 2-16 0,-1 2-6 15,0 2-12-15,2-1 9 0,-2 1-20 16,0 0 11-16,2 3-15 0,-1 0-2 0,1 1-1 16,2 0 12-16,0 0-16 0,-15 19 5 0,9-3-12 15,-3 0-9-15,1 8 27 0,6-1-17 16,-3 2 4-16,5 2-4 0,-2-2 9 15,0 4-11-15,1 2-2 0,-2 2-10 0,1 0 8 16,0-1 10-16,0 0-2 0,-1 4-13 0,1 3 15 16,-4-3-10-16,-1 7-34 0,-3-1 6 15,-3-3-60-15,4 1 8 0,-8 0-44 0,2-3-32 16,-4-4-7-16,0-1-19 0,-2-2-25 0,-1-3 2 16,-3 0 9-16,-1-5-46 0,2-3 22 15,0 0 9-15,-2-6 32 0,2 0 12 0,-2-2 20 16,3-2 8-16,-1-5 25 0,6-3 56 15,8-1 7-15,-2 0 25 0,-13-16 24 0,13 3 21 16,6 1 0-16,1-4 22 0,5 3 8 0,0 1 5 16,0-3 5-16,14-21 13 0,-3 15 3 15,2 0 36-15,4 1-25 0,-3 0-10 0,6-2-9 16,3 4-19-16,6-4 12 0,-1-1-23 16,1 4 4-16,3-2-9 0,0-1 17 0,1 2-14 15,1 0-8-15,0-1-5 0,-2-1-2 0,1 5-30 16,-4-3-29-16,-1 2-34 0,-2-1-20 15,-3 1-35-15,0 0-27 0,-1 0 14 0,-4-4-162 16,-3 0-107-16,1 2-6 0,-3-1 21 16,0 2 26-16,0-5 23 0,-4 3 19 0,4-2 11 15,-4-1 21-15</inkml:trace>
  <inkml:trace contextRef="#ctx0" brushRef="#br0" timeOffset="153656.1701">21394 8545 586 0,'3'-17'319'0,"3"2"23"0,-3 1-56 0,4-1 1 15,0 3-35-15,-3 0-31 0,1 5 18 16,1 1-4-16,-1 0-24 0,0 0-22 0,2 3-22 15,0 3-27-15,1 0-2 0,2 0-37 16,23 11-9-16,-12 0 0 0,0 2-18 0,1 4-8 16,-3 0-8-16,7 6-13 0,-6-2 7 0,-1 4 10 15,0 2-7-15,-3 0-6 0,0 2-10 16,-5 2-14-16,0 2 1 0,-7 3 9 0,0 0-5 16,-4 3-13-16,0-20 11 0,0 9-5 0,-17 39-18 15,7-31 16-15,-2-1 13 0,-3-1-11 16,0 0-6-16,-3-2 1 0,-2-2 10 0,3-1-13 15,-4-4-19-15,1-1 11 0,2-4-13 16,-1-3 4-16,1 0 1 0,-1-1-29 0,2 0-36 16,2-5-59-16,5-8-59 0,1 0-26 0,4-2 18 15,5-1-236-15,0 0-42 0,0 0 35 16,-4-22 30-16,10 6 54 0,4-5-22 0,2-2 81 16,3-2-23-16,2-4 65 0</inkml:trace>
  <inkml:trace contextRef="#ctx0" brushRef="#br0" timeOffset="153886.2272">22260 8719 1017 0,'21'-3'320'0,"-2"0"-16"0,-1-1-5 15,-4 1-38-15,1 0-15 0,2-1-29 16,2 4-44-16,-3-3-16 0,1 0-35 0,-2 3-6 15,-3 0-12-15,1 0-11 0,-4 0-39 0,1 0-28 16,-3 0-65-16,-3-1-42 0,-4 1-55 16,0 0 13-16,7 4-265 0,-11-3-28 0,2 1 19 15,-3-1 55-15,-11 6 9 0,1 0 36 0,-4 3-9 16,2-2 23-16</inkml:trace>
  <inkml:trace contextRef="#ctx0" brushRef="#br0" timeOffset="154119.3384">22266 8904 416 0,'3'3'400'0,"4"1"-70"0,-2-3-30 16,5 0 14-16,8 3-75 0,4-3-25 0,-12-1-33 16,7 0 12-16,3 0 1 0,-1 0-42 0,4 0-2 15,-1 0-36-15,0 0-12 0,-2-9 1 16,19-4-2-16,-29 13-38 0,-1 0 26 0,0 0-27 16,0 0-8-16,-2 0-4 0,-7 0-7 15,8 0 8-15,-8 0 4 0,6 0-6 0,-6 0-4 16,0 0-69-16,8 0-29 0,-8 0-36 0,8-12-58 15,-11 10 14-15,-2 1 12 0,1-1 10 16,-10-3-316-16,5-2-18 0,-5 2 54 0,-1-10 26 16,0 0 24-16,3 4 23 0,1-3 15 15,9-4-10-15</inkml:trace>
  <inkml:trace contextRef="#ctx0" brushRef="#br0" timeOffset="155673.8572">24732 8416 516 0,'0'-13'368'0,"0"13"-77"0,0 0-31 0,0 0 8 16,0 0 10-16,0-12-43 0,0 12-4 16,-23-19-25-16,22 16 19 0,1 1-50 0,-2 1 5 15,4-2-20-15,-4 2-4 0,2-2-13 0,0 1-45 16,0 2 3-16,-2 0 0 0,3 0-30 15,3 0 25-15,-3 2-45 0,3-1 22 0,2 2-30 16,8 9 16-16,3 1 6 0,-2-2-9 0,6 6-10 16,-3-3-26-16,-3 5 31 0,4-2-15 15,0 1-11-15,2 2 6 0,2 0 6 0,-5-2-16 16,3 3-21-16,1-2 8 0,-3 0 23 16,2 4-18-16,-3-6-2 0,1-1 23 0,-3 2-25 15,3 1 16-15,-3 0-18 0,-2-3 6 16,0 2 11-16,-1-3-9 0,-3-3-16 0,2 2 15 0,-3-3-36 15,-4-3 5-15,0-2-9 0,-4-2-8 16,3 1 3-16,1-2-88 0,-4 0 7 16,2-2-43-16,-3-1-11 0,0 0-10 0,0 0-65 15,0 0 21-15,0 0-137 0,9-15-78 0,-8 8 19 16,3-6 32-16,5-6 24 0,0 1 23 16,0-5 25-16,0-2 14 0,1 3 44 15</inkml:trace>
  <inkml:trace contextRef="#ctx0" brushRef="#br0" timeOffset="155977.9004">25343 8432 684 0,'5'-12'334'0,"-1"2"-5"0,-1-1 1 16,-1 5-59-16,3 1-45 0,-5 1-13 0,3 2-38 15,-2-1 0-15,-1 2-5 0,1 1-34 16,-2 2-18-16,2 0-24 0,-2 4-11 0,0 13-7 16,-2-2-9-16,3-7-7 0,-10 20 29 0,5-6-7 15,-3-2-9-15,-1 3 8 0,-1 2-11 0,4-2-9 16,-4-2-5-16,-2 1 17 0,0 1-7 15,-2 3-8-15,-2 1-6 0,-1 1-18 0,-5-1 5 16,0 3-11-16,-2 3-7 0,-1 1 12 16,-2-1 2-16,1 1-5 0,-1-3-2 0,2-1-34 15,-2 0 20-15,5-4 15 0,0 2-32 0,2-5 1 16,1 0 0-16,2-3-3 0,2-1 18 0,1-2-21 16,2 3 0-16,1-4-16 0,2-3-63 15,2-3-24-15,1-1 2 0,4-4-44 0,2-4-22 16,0 0-2-16,0-3 16 0,0 0-165 0,12 3-113 15,-5-5 33-15,12-5-26 0,-1-1 27 16,9-4 79-16,-3-1 44 0,1-1-13 0,5-2 7 16</inkml:trace>
  <inkml:trace contextRef="#ctx0" brushRef="#br0" timeOffset="156247.6592">25536 8956 661 0,'9'-6'381'0,"-1"3"-18"15,-2 0-82-15,-3 1-12 0,-1 1-61 16,2 3-27-16,-3-1-1 0,3 4 2 0,-1-1-20 16,-1 0-26-16,2 17 2 0,-4 0-23 0,0-13 6 15,0 9-11-15,-13 23-2 0,9-16-12 16,-5-1-8-16,3-1-11 0,-2 1-7 0,-1 0-8 16,3-2-28-16,-3-3-3 0,-1 0 33 0,3-4-16 15,1-1-2-15,3 0-4 0,2-6-21 16,1 0-33-16,0-1-24 0,-2-2-18 0,-1-1-59 15,-1-2-41-15,3 1-34 0,1-2 18 0,0 0-242 16,0 0-29-16,0 0 37 0,-5-12 2 16,5 6 80-16,0-11 23 0,0 7 19 0,0-7 4 15,0-5-25-15</inkml:trace>
  <inkml:trace contextRef="#ctx0" brushRef="#br0" timeOffset="156361.9322">25475 8904 249 0,'0'-8'412'0,"1"-2"-144"0,2 2-73 16,4-4-84-16,-1 2-77 0,5-2-4 0,-6 5-314 16,1 2 12-16,3-2 10 0</inkml:trace>
  <inkml:trace contextRef="#ctx0" brushRef="#br0" timeOffset="156737.7221">26115 8725 486 0,'0'1'339'0,"0"-1"-44"0,-1 2-5 16,0-2-52-16,2 1-32 0,0-1 29 15,4 2-21-15,-1-2-45 0,6-2 19 0,8-2-58 16,-6 4 6-16,18-4-12 0,-10-1-10 16,1 2-18-16,2-3-25 0,-2 3 35 0,-1-2-35 15,-1 3 6-15,-2-2-9 0,-2 0 30 0,-4 2-1 16,-2-1-1-16,-2 1 15 0,0 2-38 0,-7 0 9 16,0 0-3-16,7 0-2 0,-7 0-41 15,0 0 34-15,7 0-24 0,-7 0-12 0,0 0-24 16,12-8-2-16,-9 8-94 0,-4 0-56 0,-1-2-63 15,2 2 18-15,0 0-282 0,-3 0 37 16,0-1-35-16,2 1 31 0,0 0 73 0,1-3 48 16,-2 2 23-16,2 0 17 0,0-2 38 15</inkml:trace>
  <inkml:trace contextRef="#ctx0" brushRef="#br0" timeOffset="157423.4771">26650 8481 680 0,'12'-7'342'16,"-1"1"-25"-16,0 4-56 0,4-5-7 0,-2-2-52 15,5 4-7-15,-5-1-27 0,3 1 12 0,0-1-32 16,3 0 7-16,1 0-43 0,1-1 5 16,-1-1-27-16,3 2 27 0,-3-4-23 0,1 3-11 15,-2-2-9-15,1 0-7 0,-1-4-3 16,2-2-23-16,-2 2 29 0,-3-3-23 0,0-2-5 15,-3-2 13-15,-2 4-6 0,-2-5-4 16,1 2-8-16,-8-2-3 0,4-1 18 0,-6 3-3 16,0 7-5-16,0-4 8 0,0-2-7 15,-16-17 11-15,10 22-2 0,-4-2 6 0,1 2-26 16,-1 4-2-16,-2-1 37 0,3 3-14 0,-5 1-18 16,1-2 7-16,2 6 12 0,11 2-8 15,-13 0-27-15,-13 14 17 0,11-6-6 0,0 6-24 16,2 0 32-16,0 6-9 0,1 2 8 15,3 2-1-15,1 2 6 0,1 2 7 0,3 1-7 16,1 4-12-16,3 2-3 0,-2 0-2 0,2 2-6 16,0-18 2-16,0 9-2 0,0 8-9 15,0 0 1-15,12 37 7 0,-10-36 3 0,1 1 0 16,-2-1-22-16,3 3 13 0,-4-2-16 0,0-18 22 16,0 7-18-16,0 6 13 0,-13 40-3 15,9-38-31-15,-2-1 3 0,-1-3-25 0,-3 1-43 16,1-2 8-16,0 0-68 0,-1-5-13 15,-3-2 4-15,-2-2 7 0,2-3-34 0,-2 2 24 16,-2-7 17-16,0-1 7 0,0-2 3 16,0-2 24-16,2-4 6 0,2-3 10 0,13-1-3 15,-10 0 18-15,-2 0 22 0,-13-18 25 0,16 6-11 16,0-6 13-16,4-1 36 0,2 0-2 16,1-5 4-16,2 13 29 0,0-8 14 0,11-26-24 15,-1 22 16-15,-2 1 2 0,2 4 16 0,4-6-7 16,0 3 7-16,2 1 19 0,0 3-1 15,1-1 4-15,4 0-32 0,0-1 14 0,3-1-2 16,2 3-35-16,2-2-13 0,-2 3 24 16,3 0-4-16,1-1-30 0,3 4 0 0,-4 0-77 15,1-1-32-15,0-3-60 0,-1 1-47 0,-3-1 17 16,0 0-288-16,-1 3 39 0,-4-4 43 0,3 0 13 16,-3 2 16-16,2-1 23 0,-4 0 35 15,0-1 19-15,1 3-25 0</inkml:trace>
  <inkml:trace contextRef="#ctx0" brushRef="#br0" timeOffset="157754.1616">27541 8234 943 0,'16'-14'382'0,"-2"0"-52"15,-1 5 19-15,-1-7-27 0,-3 9-37 16,-2-1-31-16,0 2 9 0,-5 3-43 0,2 0-21 16,-1-1-33-16,-1 1-23 0,-1 1 22 15,-1 2-47-15,0 0-3 0,0 0 0 0,3 5-28 16,-6 1 19-16,-4 10-7 0,-5 0-22 0,-2 2-9 15,0 5-2-15,1-1-22 0,1 1 12 16,-4 2-22-16,5 1 7 0,-5 2-16 0,4 1 6 16,-1-2 1-16,1 5-9 0,-1-3 1 15,4 0 10-15,1 1-14 0,0-2-8 0,1 0 2 16,4 4 11-16,-4-3-12 0,7-1 12 0,0-14 5 16,0 5-13-16,0 5-13 0,17 19 12 15,-8-23 5-15,4-1-23 0,2-3-11 0,2-1-41 16,1-3 5-16,2-1-86 0,3-4-6 15,1-2-52-15,-4-2-50 0,1-1-42 0,0-2 25 16,-11 0 25-16,4 0 20 0,3 0-245 0,14-16 27 16,-18 4 33-16,1 0 67 0,-1-3-13 0,-1-2 18 15,-1 2 62-15,-2-7-16 0,-1 4-2 16</inkml:trace>
  <inkml:trace contextRef="#ctx0" brushRef="#br0" timeOffset="158039.2949">27822 8499 265 0,'9'-17'433'0,"1"1"-75"16,-1-1-64-16,1 3 1 0,0 3-57 16,1 0 19-16,-2-1-53 0,0 4 12 0,2 0-14 15,7 3-40-15,-9 0-8 0,1 2-16 0,0 3-20 16,10 0-13-16,-20 0-29 0,14 0-9 0,16 12 29 16,-14-1-11-16,-1 1-7 0,-1 3 14 0,0 0-6 15,-2 5-27-15,-6-3-15 0,2 1 29 16,-3 2-34-16,-5 0-10 0,0-10-7 0,0 5 8 15,-12 17-2-15,5-11-3 0,-2-5-2 16,-7 4-2-16,0-4-24 0,-2-2-19 0,0 2 18 16,-1-1-61-16,-3-4-29 0,4-3-41 0,2 0-28 15,0-1 16-15,0-1-276 0,0 0 33 16,5-5 31-16,4-1 25 0,2 0 28 0,3 0 20 16,2 0 22-16,0 0-60 0,1-7 37 15,3 2 0-15</inkml:trace>
  <inkml:trace contextRef="#ctx0" brushRef="#br0" timeOffset="158320.5273">28138 8474 385 0,'14'-17'445'15,"1"1"-5"-15,-2 1-60 0,-3 5-37 0,3-2 3 16,-7 5-52-16,-2 1-18 0,0-1-25 0,0 5-17 16,-2-2-43-16,2 1-14 0,-3 2-18 0,-1 1-31 15,-1 0-2-15,-1 5-27 0,-5 8-4 16,1 2-32-16,1 2 17 0,-4 2-20 15,0 0 8-15,-1 4 8 0,2-1-18 0,0-5-6 16,3 4-1-16,1 0-17 0,-3-2 5 0,7 0-22 16,0-10 8-16,0 6 10 0,0-1-17 0,0 1-37 15,14 16 2-15,-5-19-101 0,-3 2-36 16,2-4-47-16,1-5-27 0,3 4 22 0,-4-5-173 16,0 0-68-16,1-1 33 0,-2-3 32 15,1 1-5-15,1-1 32 0,1 0 12 0,2 0 67 16,22-12 14-16,-13 5 12 0</inkml:trace>
  <inkml:trace contextRef="#ctx0" brushRef="#br0" timeOffset="158537.1452">28520 8662 848 0,'4'-2'481'16,"0"1"-99"-16,1 2-33 0,0-1-45 0,-1 2-33 16,0-1-25-16,-1 2-6 0,1-1-8 0,0 2-42 15,-1 2-17-15,5 8-11 0,-4 1-15 16,3 2-13-16,-3 0-23 0,0-1-24 0,-2 1 11 15,2 1-11-15,0-3-24 0,-3 2 21 0,-1 0-27 16,1-2 7-16,-1-4-35 0,0-11-49 16,0 9-13-16,0-1 3 0,0 0-111 0,0-1-64 15,0-7-29-15,0 7 20 0,-12 1-305 0,8-5 38 16,0-3 34-16,0-1 85 0,-1-1-36 16,0-1 61-16,-7-11 30 0,6-2 9 0,-5 1 50 15</inkml:trace>
  <inkml:trace contextRef="#ctx0" brushRef="#br0" timeOffset="158720.6861">28442 8550 987 0,'-4'-11'346'0,"4"0"22"0,2 1-49 15,0 2-21-15,-2-1-32 0,0 9-38 0,0 0-25 16,0-7-22-16,0 1-30 0,0 6-2 16,0-7-42-16,0 7-11 0,0-7-101 0,0 7-43 15,0-8-80-15,0 8-54 0,0 0 17 0,0-7-254 16,0 7-6-16,-5-9 27 0,1 8 54 15,3 1 33-15,-2-4 18 0,2 1 14 0,0 2 5 16</inkml:trace>
  <inkml:trace contextRef="#ctx0" brushRef="#br0" timeOffset="159088.6726">28846 8213 598 0,'10'-4'463'0,"-2"0"-92"0,-2 0-58 15,2 2-35-15,-3 0-28 0,-1 2-35 16,-3 0-24-16,3 0-22 0,-1 2-18 16,-3-2 47-16,14 16-11 0,-3-1-4 0,-1 4-24 15,2 2-15-15,-3 3-12 0,0 0-28 0,3 0 3 16,-1 6 2-16,0-3 3 0,2 2-20 0,0 0-31 16,0 2 23-16,-3-5-22 0,-1 2-17 15,4-1 17-15,-6 1-3 0,1-1-16 0,-4 3 12 16,3-2-5-16,-5 3-18 0,-2-1 1 15,1 2 7-15,-1-18-17 0,-17 22 1 0,8-8-11 16,-1-2 18-16,-5 1-10 0,-1-2-9 0,-3 1 15 16,-4-1-5-16,4-3 5 0,-3-2-20 15,-1-1 14-15,1-1-21 0,0-1-12 0,0-6-16 0,0 1-21 16,3 1 5-16,-5-1-88 0,-1-5-30 16,3-1-80-16,1-1 23 0,-2-2-273 0,0-3-4 15,-1 0 37-15,12 0 34 0,-25-10 28 16,13-1 56-16,-3-1 26 0,0 1 6 0,-2-4 8 15,-2-2 29-15,-2-5-4 0</inkml:trace>
  <inkml:trace contextRef="#ctx0" brushRef="#br0" timeOffset="159886.3785">24601 7825 415 0,'-12'-9'364'0,"3"3"-58"0,1 1-44 0,3 0-1 16,0 2-22-16,0 1-45 0,-2 0 8 0,3 0-52 16,4 2-36-16,0 0 35 0,-11 0-50 15,-17 19 17-15,14-3-25 0,2 3 46 0,-2 2-3 16,3 1-15-16,-1 8-12 0,1 1-26 15,0 2-2-15,1 5-21 0,-1 0-7 0,0 9 32 16,1 3-7-16,0 0-29 0,1 2-6 16,-1 0 31-16,-2-2-3 0,2 1 4 0,2 3-39 15,0-2 40-15,-1 1-17 0,2 2-9 0,3 3-2 16,-1 1-16-16,2-1 16 0,0 0 9 0,2-1-8 16,1 0 3-16,0-29-19 0,0 12-6 15,12 57-25-15,-3-44 17 0,4 4 12 0,0-2-11 16,5-2-12-16,4-1 14 0,3-1-31 15,3-1-19-15,4-4 4 0,1-3-124 0,3-6-34 16,5-2-67-16,5-6 22 0,4-2-256 16,7-4 53-16,5-5 4 0,3-3 31 0,-1-4 16 15,9-5 45-15,7-2 2 0,-39-4 17 16,88-11 9-16</inkml:trace>
  <inkml:trace contextRef="#ctx0" brushRef="#br0" timeOffset="160213.5682">29634 7841 509 0,'3'-3'101'0,"0"0"-109"0,1 0-130 16,-1-1-64-16</inkml:trace>
  <inkml:trace contextRef="#ctx0" brushRef="#br0" timeOffset="160603.6185">29687 7793 458 0,'4'-3'269'0,"-3"-1"-37"16,3 1 10-16,-2 0-7 0,0 1 22 0,-2-1-25 15,3 0-18-15,-1-1 23 0,-1 1-30 0,-1-1 2 16,0 1-9-16,2 2-16 0,-1 0-16 0,0-1-19 15,-1-1-15-15,0 2-9 0,0 1-25 16,1 0-6-16,1 1-20 0,0 5 9 16,6 9 4-16,1 6-35 0,4 4 21 0,-4 0-12 15,0 2-41-15,2 7 10 0,5-2 30 0,-1 6-13 16,0 1-20-16,2 3-18 0,-3 0 36 16,1 2-10-16,-1 3 7 0,0 0-23 0,-3 0-6 15,-4 3 11-15,3-3-10 0,-6-1-18 16,-1 3 21-16,-3-26 10 0,0 11-8 0,-13 48-29 15,5-36 21-15,-2 1 8 0,-2-3-37 0,-3 0 13 16,-4-6 21-16,4 5-10 0,-7-2-14 16,4-1 13-16,-5-4 2 0,0-2-1 0,-2-3-11 15,-3 1-4-15,1-5 14 0,-4-2 12 16,5-2-24-16,-4-1 12 0,1-1-24 0,4-4 28 16,-1 0 6-16,5-5-38 0,-2-2 34 0,0-1-28 15,4-2 0-15,-1-1-64 0,-3-5-34 0,14-1-54 16,-7 0-50-16,-16-14 19 0,14 4-265 15,1-5-5-15,2-1 34 0,6-7-13 16,2-2 28-16,0-2 82 0,3-4-6 0,3-3 36 16,1 15 36-16</inkml:trace>
  <inkml:trace contextRef="#ctx0" brushRef="#br0" timeOffset="161370.336">30288 7311 618 0,'-1'-4'280'0,"0"-2"-13"0,-3-10 2 0,1 5-4 16,6 3-54-16,-3 8 24 0,0-8-25 0,0 8-32 15,0-7-42-15,0-1 45 0,0 8-69 16,0-8-18-16,0 1 17 0,12-12 14 0,-6 11-5 15,6-1-13-15,2 1-10 0,-1 2-37 0,2-1 4 16,2 3-21-16,4 3-17 0,-12 1 1 0,6 0 14 16,17 13 10-16,-14-1-31 0,0 0 17 15,-3 7-23-15,-1 0 17 0,-2 1-35 0,-5 5 14 16,2 0 17-16,-8 2 9 0,-1-12-16 16,0 7-5-16,0 4-1 0,-12 29 26 0,5-26-5 15,-2-6-3-15,-5 0-9 0,0-1-2 16,4 0-10-16,-4-4-1 0,0 0-1 0,0 2 12 0,0-2 4 15,2-6-7-15,1 2-3 0,-2-3-1 16,4 0 17-16,4-2-3 0,0-2-3 0,1-2 1 16,1-1-2-16,2-1 20 0,-2 0-15 15,3-1 10-15,0 0-13 0,0-2 11 0,0 0-16 16,12 6 12-16,7-1-5 0,2-5-12 16,2 0-15-16,-10 0 26 0,8 0-28 0,4 0 3 15,1 0 18-15,31-11-2 0,-32 9-17 0,3 0 9 16,-3-1-21-16,-4 0 32 0,1-1-8 15,-3 2-1-15,2-1 25 0,-3 1-13 0,-3-1-1 16,-3 3-13-16,-4-1 22 0,-3 0-4 0,1 1 5 16,-1-3-12-16,-1 3 13 0,-2 0 5 15,1 0-17-15,-1 0 1 0,1 0-2 0,1-2 0 16,-4 2 13-16,2-1-16 0,-1 1-7 0,1 0 13 16,-2 0 2-16,0 0-5 0,0 0-17 15,0 0 17-15,0 0-6 0,0 0-15 0,8 0-18 16,-8 0-28-16,0 0-32 0,0 0 6 15,9-6-160-15,-9 5 23 0,-3 1-329 0,0-7 47 16,0 4-38-16,-9-2 39 0,-2-5 87 0,-2 3 11 16,3-1 28-16,-2-2 26 0,-8 3 39 15,-2 3 12-15,-3 0 5 0</inkml:trace>
  <inkml:trace contextRef="#ctx0" brushRef="#br0" timeOffset="162936.2256">19875 10774 317 0,'0'-15'336'0,"0"15"-52"0,0-13-36 0,-13-7-8 16,14 15-3-16,1-1-37 0,-1 0 16 0,0 0-13 15,-1 6-45-15,1-9-6 0,1 5 12 0,-1 1-9 16,0 0-49-16,-1 1-1 0,0-2-18 0,0 2-8 15,2 0-24-15,-1 2 9 0,-1 1-33 16,-1 3 18-16,-1 1 32 0,-3 8-34 0,1 4 8 16,-2 5-19-16,-1-2-14 0,-3 2 12 15,0 1 15-15,1 2-7 0,-4 2 5 0,1 1 6 16,-4-1-5-16,0 2 10 0,-2 2 10 16,1 0-8-16,-1-2-5 0,-1 4 7 0,0 0-4 15,-7-1-27-15,6 3 17 0,-1-3 18 0,1 1-43 16,-2-2 29-16,3-2-13 0,1 0 13 0,-1-3-22 15,4-1 12-15,-1-2-4 0,5-3-10 16,-1 2 21-16,0-2-38 0,4-3 2 0,1 2 0 16,1-5-9-16,2-1-2 0,4-4 27 0,0-9-5 15,0 10-3-15,19 8-12 0,-6-11 15 16,4 0-4-16,4-3 1 0,5-2-29 0,-13-2 26 16,8 0 9-16,6 0-23 0,33-13 11 15,-28 6-12-15,0-1-13 0,2-1 8 0,-2 3 16 16,0 0 1-16,-3-1 3 0,-1 0-9 0,1-1 6 15,0-1-6-15,-9 5 5 0,3-2-15 0,-7 1 7 16,-4 4-4-16,-3-2 0 0,-2 2-21 16,-1-2-22-16,-1 3-19 0,-1 0 6 0,-2 0-27 15,-2 0-46-15,0 0 11 0,0 0-40 0,4 0-27 16,-5 0-28-16,1 0 20 0,-1-2-245 16,-1-2-33-16,1 0 33 0,0-3 32 0,1 1 40 15,2-13 42-15,-2 11-8 0,12-27 65 16,-3 13-23-16</inkml:trace>
  <inkml:trace contextRef="#ctx0" brushRef="#br0" timeOffset="163336.6848">20677 10767 568 0,'0'-5'293'0,"-4"4"-29"0,1-1-32 15,1 2-25-15,-2 0-24 0,0 2 30 16,-3 1-33-16,-3 4-25 0,-1 4 9 0,2 1-12 16,-4 3-24-16,4 2-13 0,1 3 12 15,-4 2-11-15,1 0-41 0,1 3 12 0,-1-1 4 16,-1 5-10-16,-2-3 33 0,-3 4-14 16,-2-1-10-16,3 4 23 0,-1 3-30 0,2-4 28 15,-2 4-27-15,3-1 19 0,-1-2-6 0,0 0-18 16,0 1 13-16,4 0-13 0,-3 0-19 0,6 3 7 15,-2-2-20-15,2-3 8 0,2-1-27 0,2-1 14 16,3 5-5-16,-1-7-9 0,2-16-4 16,0 6-4-16,11 24 9 0,-4-23-3 0,1-1-8 15,0-2-21-15,6-3-24 0,-3-2 4 0,2-3-56 16,1 1-37-16,0-5-21 0,1 0-8 16,-15-4-20-16,13 0-19 0,18-11-58 0,-12 8 20 15,-5-8-130-15,3 0 27 0,-4-5-151 0,6-1 41 16,-8-1 27-16,6-3 66 0,-2-2 29 15,3-4 12-15,-1 0 6 0</inkml:trace>
  <inkml:trace contextRef="#ctx0" brushRef="#br0" timeOffset="163769.7135">20889 11182 556 0,'10'-18'365'0,"-4"-2"-46"0,1 4-21 0,-2 7-47 15,-1-1-27-15,-2 4-33 0,0 4-35 16,-1 2-9-16,2 0 7 0,-3 2-28 0,-3 3-13 15,-2 12 9-15,0-2-31 0,1 2 3 0,0 1 22 16,4 0-68-16,-5 0 8 0,3 0 28 0,1 1-61 16,1-11 5-16,0 2 10 0,0 0 6 15,21 15-24-15,-11-11 2 0,3-11 36 0,3 2-29 16,5-3-48-16,-9-2 13 0,6 0-19 16,26-14 32-16,-22 4-38 0,3 2 4 0,-2-7 5 15,-1 3 6-15,-2-4 3 0,1-2 2 0,-2 0 15 16,-6-3-2-16,1 1 13 0,0 0 33 15,-1 0-32-15,-2 3 46 0,-3 2-32 0,-2 1 12 16,2 3 22-16,-3 3-49 0,-4 1 28 16,-1 7-20-16,0 0 15 0,0 0-7 0,-2-3-1 15,-1 6-15-15,0 12-2 0,0-4-1 0,-4 5 1 16,1 3 9-16,1 2-4 0,-5 4 56 16,3 0-35-16,-2 0 34 0,0 0-3 0,-2 0-27 15,1 0 5-15,-2 0-37 0,1 1 33 0,3-2-5 16,-2 1 10-16,0 0-46 0,-1-2 28 15,4 0-20-15,2-3-1 0,-3 1-52 0,0-6-58 16,4-4-33-16,0-1-46 0,2-4-69 0,2 2 22 16,-3-5-224-16,3-3 35 0,0 0 31 0,3 0-5 15,-3-2 19-15,2-3 6 0,7-9 25 16,2-5 14-16,1-1 29 0</inkml:trace>
  <inkml:trace contextRef="#ctx0" brushRef="#br0" timeOffset="164086.6164">21487 10950 458 0,'15'-16'346'15,"4"6"-58"-15,-2-2-68 0,1 3 3 0,1 5-48 16,-3 4-23-16,-9 0 4 0,9 0-12 16,18 13 21-16,-17 0-34 0,2 1-10 0,-1 1-14 15,-2 6-11-15,-2-3 42 0,1 3-49 16,-3 4 19-16,-3 2-24 0,-1 1-15 0,-2 4 14 15,-6 0-26-15,0-15 12 0,0 9-23 0,-14 38 1 16,0-28 11-16,-2 6-14 0,-4-2 30 16,0 2-42-16,-3-1-25 0,-1-1 10 0,-2-5 2 15,2 2 14-15,2-7-7 0,0 2-16 0,2-8 42 16,-1-3-61-16,1-1 38 0,1-4-50 16,1 2-2-16,1-9-25 0,2 2-17 0,0-6-47 15,4-5-20-15,11 0 12 0,0 0-192 0,-14-14-108 16,13 5 7-16,5-12 34 0,-4 7 53 15,11-22-7-15,1 6 25 0,2-2 10 0,4-3 4 16</inkml:trace>
  <inkml:trace contextRef="#ctx0" brushRef="#br0" timeOffset="164290.5062">22009 11143 340 0,'18'-6'434'16,"2"1"-134"-16,-5 1-40 0,2 2-43 0,-4-2 6 15,-2 3-16-15,-2-1-42 0,-1 1 0 16,8-1-8-16,-4 2-6 0,1 0 18 0,-3-1-63 16,0 0-8-16,-10 1-20 0,10 0-26 0,-1 0-24 15,-1 0-29-15,-1 0-60 0,0 0-45 16,-1 0 9-16,-6 0-323 0,7 0 24 0,1 9 34 16,-10-6 28-16,2 5 17 0,-5 6 3 15,-4 6 28-15</inkml:trace>
  <inkml:trace contextRef="#ctx0" brushRef="#br0" timeOffset="164473.3742">22056 11418 374 0,'0'4'403'15,"4"-1"-19"-15,1-2-85 0,1 1-14 16,-1 0-36-16,3-2-29 0,0 0-20 16,2 0-32-16,4 0-12 0,5 0-12 0,-1 0-24 15,23-12-29-15,-23 12-42 0,4-4-33 0,-1-1-45 16,-4 4-39-16,3-4-57 0,0 2 12 15,-4 0-323-15,7-1 30 0,-1-2 25 0,6-3 26 16,-2 0 20-16,3 1 42 0,3-3 4 0</inkml:trace>
  <inkml:trace contextRef="#ctx0" brushRef="#br0" timeOffset="164968.2481">23326 11019 643 0,'2'-1'435'0,"2"-5"-67"0,-2 3-94 16,0 2-37-16,-1 0-27 0,1 1-28 15,0 1 0-15,-1 2-35 0,0 4-4 16,6 6 17-16,-5 3-42 0,4 3-16 0,-5-3-7 16,6 3-34-16,-2 2 12 0,1-2-20 15,-4-1 11-15,6-1-23 0,-1 1-9 0,-1 2-13 16,1-5 28-16,2-3-51 0,1-2 3 15,6-3-23-15,-4-3 14 0,3 2-18 0,-8-6-2 16,7 0-7-16,2 0 12 0,25-17 15 0,-20 9 3 16,1-6-15-16,-2 3 24 0,2-6-15 0,3 2-3 15,-2-3 30-15,-2 0 5 0,1-4-4 16,-1 3 25-16,-1-1 24 0,-3 0 7 0,-1 2-31 16,0 3-4-16,-2 0 38 0,-3 1 16 15,-2 1-9-15,1 3-9 0,-5 2-30 0,1 4-2 16,-4 1 2-16,-2 3-3 0,0 0-4 0,-2 7-6 15,2-1 24-15,-6 8 3 0,1 4-22 16,-6 0 28-16,3 3 1 0,0 2-6 0,2 2-5 16,-3 0 3-16,0 0-3 0,-2-1-17 15,1-1-15-15,1 1 20 0,2 2-2 0,1-2-6 16,-3-2-5-16,5 2-10 0,-1-3-42 16,4-2-19-16,-3-1 4 0,4-12-112 0,0 3-42 15,0 0-59-15,0-1 26 0,0-1-296 0,0-7 80 16,0 7 6-16,0-7 32 0,-3 9 27 15,6-9 29-15,-2-3 25 0,2 1 17 0,7-8 25 16</inkml:trace>
  <inkml:trace contextRef="#ctx0" brushRef="#br0" timeOffset="165467.839">24149 10676 770 0,'15'-13'325'16,"-1"-1"-12"-16,3-1-47 0,-3 5-15 0,1-4-32 15,1 5-35-15,0 1 14 0,1 0-8 16,1 5-15-16,-4-3-39 0,4 4-25 0,-4 2 13 16,-14 0-24-16,10 0-13 0,3 0-19 15,15 11 9-15,-17-3 11 0,-4-1-9 0,2 5-9 16,-2 0-7-16,-5-2 5 0,-2 5-6 0,0-7-7 15,0 9-6-15,-19 20-36 0,7-12-4 0,-1-4 0 16,-1 0-20-16,1 0 29 0,-1 1-18 16,0 0 21-16,-1-4-27 0,2 0 12 0,3-1-9 15,1 1 7-15,1-6 9 0,1 2-1 16,3-3-1-16,4-3-8 0,0-8-15 0,0 7 20 0,0-7-13 16,14 12 0-16,4-6 2 0,4-1 8 15,-3-1 0-15,4-4-1 0,-13 0 1 0,8 0 1 16,4 0-4-16,1 0 15 0,25-12-17 0,-24 7 0 15,-8 0 1-15,5 0-1 0,-5 0 44 16,0 1 29-16,-3 0-15 0,-1 2-10 0,-5 0 6 16,1 0-17-16,-3-1 24 0,2 3-16 15,-4-1-8-15,0 1-1 0,1-3-9 0,-2 2-3 16,2 1 8-16,-1 0-28 0,-2-2-10 0,2 1 0 16,-1 1-89-16,0-2-21 0,-1-1-82 15,-1 0 20-15,0 3-326 0,0 0 39 0,0 0-21 16,-13-16 33-16,3 3 111 0,2 0-16 0,2 1 21 15,2-9 23-15,4 2-18 0,0 9 61 0</inkml:trace>
  <inkml:trace contextRef="#ctx0" brushRef="#br0" timeOffset="166750.6314">27689 10768 376 0,'0'0'338'0,"0"-14"-34"0,0 14-39 16,22-22-5-16,-22 16-22 0,0 4 7 15,0-3-42-15,1 1-15 0,-1 1 12 0,0-2-56 16,0 5 5-16,0 0-32 0,0 0 6 15,0 0-5-15,0 0-42 0,5-7 34 0,-4 8-52 16,2 4-10-16,0 0 28 0,2 9-5 0,1 0-10 16,-1 4 36-16,-1 1-17 0,4 4 1 15,-4-1-1-15,3 1 10 0,2 2-23 0,-4 5-2 16,2-3 9-16,-4 3-18 0,3-2 23 16,-1 2-13-16,-3 2-2 0,1 1-31 0,1 3 18 15,-3 0 5-15,1 3 4 0,0 0-7 16,2 4-16-16,1-3-2 0,-4 1-14 0,3 3 24 15,-4-1-16-15,5 0-11 0,-3 2 11 0,0-1 6 16,-1 0-14-16,0 2 2 0,1-2 0 16,-1 0 3-16,0 1-15 0,0 0 14 15,1 2-14-15,-2-3 5 0,0-22-2 0,0 14-3 16,0 3 3-16,0 3-4 0,0 2 0 16,0 0-7-16,0-2 15 0,0 2-5 0,0-5-5 15,0 2 3-15,0-1 1 0,0-4-10 16,0 1 17-16,0 0-25 0,0-2 14 0,9 38-11 15,-4-37 20-15,0 2 1 0,0-3-12 0,3 2 11 16,1-1-18-16,1 1 2 0,-1 1 6 16,1-4 3-16,3 8-17 0,-4-5 11 0,1-2 10 15,0-3-11-15,-1 1 7 0,-2 1 6 16,1-1-8-16,-1-2-9 0,1 0-1 0,-5-1 18 16,4-4-12-16,-3 3-5 0,-1-4 5 0,0 0-21 15,1-5 24-15,-3 0-3 0,2 0-5 0,-3-7 14 16,0 6-8-16,0-13-15 0,0 2 10 15,0 3 5-15,0-3-14 0,0 1 15 0,0-1 7 16,0-2-18-16,0 1 10 0,0-1-18 0,0 0 8 16,0-6 17-16,0 8-17 0,0 1 5 15,0-3-2-15,0 2-3 0,0-2 4 0,0 1 0 16,0-1-7-16,0 4-1 0,13 9 2 0,-11-8-12 16,2-7 3-16,-3 3-8 0,2-2 0 15,-2 0-9-15,0-1-6 0,2 0-14 0,-1-3-13 16,0 4 9-16,-1-3-66 0,0 0-8 15,2 0-30-15,-2-2-18 0,0 0-46 0,1-2-33 16,-4 1 23-16,2 0-259 0,0-4 38 0,-1 2 32 16,-2-3 29-16,0 3 47 0,-4-13 25 15,-4 1 23-15,-3 1-8 0,3-1 11 0</inkml:trace>
  <inkml:trace contextRef="#ctx0" brushRef="#br0" timeOffset="167683.6382">26091 12690 653 0,'-1'0'268'0,"1"1"-31"0,0 1-30 0,0-1 11 16,2 1-29-16,2-2 20 0,2 1-18 16,-1-1-42-16,3 0 12 0,-1 0-21 0,12 0-8 15,-12 0-34-15,9 0-7 0,-1 0 31 16,7 0-10-16,-3 0-5 0,5 0 2 0,-3 0 2 15,26-8-41-15,-19 5-11 0,2-2 7 0,3 1-10 16,0-1-7-16,0 4 30 0,4-6-11 0,0 4 0 16,3-1-8-16,3 1-5 0,1-4-7 15,1 3 1-15,1-3-3 0,0 2 21 16,1-4-9-16,-1 3-8 0,1 2-18 0,-3-1 21 0,2 0-2 16,0 0-21-16,3 1 5 0,-5 0-12 15,5-2 1-15,1 2-10 0,-2 2-11 0,3-3 13 16,-1-1 3-16,1 5 1 0,-3-3-3 0,-3-1-2 15,2-1 14-15,-2 0-1 0,-4 1 3 16,1-3-1-16,-1-1 3 0,-3 2-2 16,1 1-3-16,-1 1-4 0,0-2 20 0,-1-1-15 15,3 1-2-15,-1-1 7 0,0-1-16 0,-1 2-27 16,2 2 10-16,-3-1 17 0,0-1 1 16,1 1-3-16,2 0 0 0,-2-1 6 0,2 0-10 15,0 0 8-15,0-1-9 0,1 0 2 16,3 0-9-16,-5-1-4 0,1-1 3 0,1-1-10 15,2-2 23-15,1 2-10 0,2-2-24 0,-1 1 10 16,2-2 16-16,0 2-8 0,3-2 0 16,4 3-4-16,-3-2 13 0,5 1-2 0,-1 3-1 15,-1-1-11-15,1 3 13 0,-4-4-3 0,0 3-15 16,-5-1 27-16,5 1-40 0,-3 1 30 16,-1 1 0-16,-4-1-4 0,-1 1 3 0,-1-1-10 15,-1-1-2-15,-2 4-1 0,-1-3 11 0,-6-4-15 16,1 5 9-16,-3-1-1 0,2 1 6 15,-1 0 1-15,-4-1-3 0,-4 2-16 16,1 1 30-16,-5-1-1 0,-4 1-9 0,-1 4-5 16,-5-4-2-16,-1 4 8 0,-3-4-30 0,-4-1-39 15,0 2 5-15,0 3-115 0,-19-13-107 16,-3 5 24-16,-7 4-275 0,1-5 29 0,-7-1 36 16,-7-3 34-16,-1-3 41 0,-7 2 26 15,-7-6 23-15,1-5 35 0,-9-2 20 0,-4-3 12 16</inkml:trace>
  <inkml:trace contextRef="#ctx0" brushRef="#br0" timeOffset="169481.7732">26675 11039 551 0,'-1'-2'220'0,"-2"1"-11"0,3-1-17 16,0 2-5-16,0-1-39 0,0 0 7 0,-2 0-19 15,3-2-1-15,-2 1-12 0,1 2-4 16,0-1-30-16,0 0 7 0,0-1-17 0,-2 2 15 15,4-3-36-15,-2 3 15 0,-2 0-11 0,2 0-13 16,0 0-17-16,2 0 7 0,-2 0-11 0,2 3 0 16,-2-1-4-16,3 0 11 0,-1 0-5 15,-2-2-12-15,9 19 14 0,-2-5-22 0,0 3 8 16,-1-2-5-16,1 1 10 0,-1 1-6 0,3 0 3 16,-1 4-14-16,0-3 17 0,1 1-6 15,0-1-21-15,0 4 7 0,1-4 6 0,0-1 4 16,0 3 0-16,1-2-8 0,-4 1-15 0,5-2 14 15,2 5 16-15,-1-4-21 0,-2 0 6 16,2 4 4-16,-1-1-4 0,1 0 31 0,-1 0-7 16,0 1 8-16,-1-3-16 0,1 3 16 15,0 0-37-15,0 0 10 0,-1-1 2 0,1 1 8 16,-1 0 20-16,1 0-11 0,1-1-12 0,0 2 18 16,-2-3 2-16,4 2-25 0,-2 0 2 15,0-1 12-15,-2 0-28 0,1 0 12 16,1-4-1-16,-3 3 15 0,6-1-16 0,-5-2 6 15,-2-1-2-15,0-1-3 0,1 3 0 0,3-3 46 16,-8 0 2-16,5 3-40 0,3-3-5 0,-3 0 17 16,0-1-7-16,-5-1 11 0,5 2-4 15,0 0-4-15,0-2 9 0,1 3-6 0,-2-2-4 16,2 0-1-16,0 1-14 0,-2 0-6 16,1-3 18-16,2 1-3 0,-3 0-1 0,1 1-2 15,1 0-2-15,1-1-10 0,-4-1 12 16,3 1-1-16,1-1-3 0,-3-2-1 0,3 2 1 15,-2 0-3-15,0-6 11 0,1 4 22 0,-1 1-3 16,-1-1-5-16,3 0-22 0,-2-1 2 16,-1 1-2-16,1-4 0 0,-5 2 8 0,-1-3 2 15,4-2-9-15,-3 3-2 0,1-5 9 16,-1 2 15-16,2 1-20 0,4 4 32 0,1-5-6 16,-3 3-15-16,0-5 2 0,1 1-2 0,-1 2 1 15,-3-3-2-15,2 1 0 0,10 0-9 16,-5-1 11-16,-1 2-18 0,-1-3 8 0,-1 2-11 15,-1-2 19-15,7 1-11 0,1-1 6 0,-17 0-19 16,10 0 24-16,2 0-20 0,-3 0 8 16,0 0-13-16,-3 0 11 0,3 0 12 0,-3 0-6 15,1 0-11-15,2 0 10 0,16-11 12 16,-8 6 2-16,-4 3-18 0,3-1-3 0,-3-1 18 16,5 0 5-16,-5-3-18 0,1 5 3 0,1-3 16 15,0-1-1-15,-2 4-10 0,-1 2 3 16,4-7-2-16,-2 2-2 0,2 0 3 0,-2-2-22 15,0 4 12-15,-8-1-4 0,6 2-9 16,-6-2 14-16,10-1-3 0,-6-1-3 0,0 4-9 16,4-5 10-16,-3 2-25 0,1-3 34 0,1 3-25 15,1-3 17-15,-1 1 9 0,-1-3-23 0,1 0-6 16,2 0 9-16,-2 1 1 0,3-1-3 0,-1 0-4 16,3 2 16-16,-5-5-7 0,1 2 0 15,0 2-5-15,-1-1 3 0,2-2 17 16,-3-1-19-16,-1 2-6 0,0-2 23 15,-2 4-29-15,3-6 12 0,-1 7 4 0,0-5 13 16,1 1-7-16,-3 0 1 0,0 0 13 0,1-2-6 16,0-3-14-16,-1 1 19 0,2 0-11 15,-2 0 11-15,-1-2 2 0,1 1 8 0,-1-2-9 16,1 2 0-16,0-1-4 0,0-1 6 16,-1 2 4-16,-2-4-1 0,2 3-18 0,-4 0 15 15,5 3 2-15,-3-3 5 0,-1-1-6 0,1 4 13 16,1-2-22-16,-2 0 3 0,-2-2-5 0,2-3 5 15,-1-1 10-15,-2 2-10 0,2 0 11 16,0-1-19-16,0-1 23 0,1 2-11 0,-3-3-5 16,1 3 8-16,-2-1-1 0,2-2-23 15,-2 4-5-15,3-1 6 0,-4 8-8 0,0-8 12 16,0 2 9-16,0-3 1 0,0 0 1 0,0 1-19 16,0 1 18-16,0-3-5 0,0 0-14 15,0 0-9-15,-10-22 13 0,6 22-3 0,-2-1-8 16,-1 1 9-16,3 2-10 0,-2 2 8 15,-2-3-2-15,2 4 7 0,0-4 9 0,-2 6 5 16,4 2-25-16,-1-1 1 0,1 0 16 0,-2 0 8 16,2 5 1-16,1 2 1 0,2 0-27 15,-2 2-1-15,1 2 3 0,2 4 18 0,0 0-8 16,0-7 9-16,0 7-10 0,0-7-1 0,0 7 8 16,0-5-10-16,0 5-15 0,-10-13 11 15,10 13-9-15,0 0 21 0,0 0-7 0,0 0-13 16,0 0 15-16,0-7 1 0,0 7 3 0,0 0-1 15,0 0 9-15,0-8-25 0,0 8 1 16,0 0 7-16,0-5 15 0,0 5-28 0,0 0 11 16,0-7-7-16,0 7 28 0,0 0-4 15,0 0-18-15,0 0 10 0,0 0-11 0,0-6 1 16,0 6-1-16,0 0-8 0,0 0-11 0,0 0-47 16,0 0-33-16,0 0-19 0,-14-11 13 15,10 11-112-15,0 4-61 0,0-1 26 0,-9 7-307 16,2-2 51-16,-1-8 42 0,3 0 36 15,9 0 35-15,-7-10 16 0,5 2 6 0,2 1 58 16,3-13-11-16,-3 9 32 0,15-15 13 0,-6 15-60 16</inkml:trace>
  <inkml:trace contextRef="#ctx0" brushRef="#br0" timeOffset="184558.5018">4730 11933 456 0,'13'0'286'15,"-13"0"-31"-15,0-14-30 0,0 14-28 0,25-22-4 16,-25 18-32-16,3 1-5 0,-1 0-6 0,1-1 11 15,-2-1-40-15,1 2 19 0,0-1-33 0,-1 2 8 16,2-1 11-16,-2 3-36 0,1-2-9 16,0 0-6-16,-2 0-19 0,2 1-4 0,-2 0-15 15,0-1 17-15,2 1-13 0,-2-1 21 16,1 0 0-16,-1 2-39 0,0 0 25 0,-3 2-32 16,3 0 16-16,-1 1-18 0,-4-1-11 0,0 2-4 15,-7 4 43-15,-3 4-27 0,2-1 6 16,-4 2-6-16,-1 0-25 0,-5 1 13 0,5 1-3 15,0 1 2-15,-3 1-11 0,-3-1 14 0,-2 1-10 16,2 2 34-16,1-1-31 0,-1-1 19 16,-2 2 9-16,2 0-11 0,0 0-33 0,-2-1 17 15,3 1 3-15,-2 0-9 0,0 1 23 16,0-1-4-16,3-2 7 0,-1 2-16 0,1-3-24 16,3 0 19-16,0 0 2 0,2 0 0 0,-1-3 9 15,4-1 19-15,4-1-32 0,-1 0-11 16,4-6-3-16,2 2 17 0,1 1-6 0,2-6 40 15,-2 6-27-15,4-8 6 0,0 0 6 0,16 17-8 16,-1-8 2-16,1-2 14 0,6 0-10 0,1 0-7 16,4-3 17-16,2 3-19 0,2-5 1 15,-2 1 6-15,6-1-26 0,-2-1 31 0,1-1-15 16,-2 0 10-16,-16 0 0 0,9 0-15 0,1 0-2 16,1 0 24-16,1 0-27 0,-4 0-12 15,-1 0 19-15,0 0 1 0,-3 0 13 0,-4 0-21 16,-2 0 17-16,-1 0-9 0,-4 0 10 0,-3 0-18 15,-6 0 41-15,8 7-30 0,-2 3 17 0,-6-3-20 16,-6 10-11-16,-6-1 0 0,0 6 10 16,-4-2 13-16,-3-6-22 0,-3 5-12 0,-1-2 24 15,-5 5 1-15,0-1-15 0,-4 0 5 0,-1 0 36 16,-2 2-2-16,1 2-38 0,-3 0 33 16,-2 0-52-16,0 0 29 0,-1 3 20 15,4-2-18-15,-3 1 0 0,-1-1-22 16,3 1 8-16,1 0 3 0,3-1 8 0,1-2-1 15,-1 1-7-15,5-2 41 0,-2 1-10 0,5-3-50 16,3-1 27-16,3-2-9 0,2-1 8 0,3 3-12 16,-1-5 25-16,6 2-13 0,5-4 8 0,3 2 9 15,1-15-2-15,15 17 23 0,4-12 3 16,7 1-1-16,3-4-4 0,4 0-3 0,-16-2-1 16,10 0-16-16,6 0 14 0,48-10 4 15,-38 3-3-15,3-3-3 0,-1 2-15 16,2-3 16-16,-1 3-4 0,-4 0 8 0,2-1-5 15,-8 1-2-15,-2 2-25 0,-2-1 11 0,-1 2-2 16,-3 2-1-16,-4-1-9 0,-1 1 9 0,-5 0-20 16,-9 3 2-16,-1 0 1 0,-2 0 1 15,-6 0-28-15,9 10-54 0,-10-5-28 0,-9 8-37 16,-5-2-46-16,-1 4 18 0,-6-2-215 16,0 1-70-16,-3-1 34 0,-2 1 30 0,-4 1 61 15,-1 1-8-15,0-1 27 0,-1 6 12 16,-1 1 47-16</inkml:trace>
  <inkml:trace contextRef="#ctx0" brushRef="#br0" timeOffset="185008.0052">3854 14109 900 0,'0'-1'341'0,"0"-3"-17"0,0 2-18 0,1 2-66 15,-1-3-7-15,2 1-42 0,-2 0-17 16,0 1-29-16,0-2 5 0,0 3 1 0,0 0-28 15,0-1-14-15,0 2-19 0,0 1-2 0,1 0-8 16,-2 3-33-16,-2 10 13 0,1 0-9 0,2-6 9 16,-11 20-20-16,5-8-2 0,-3 2-3 15,1 0-12-15,1 0 18 0,-2-1-16 0,1 0 1 16,2 0-6-16,-2-3-11 0,0-7 11 16,2 2-1-16,1 1-5 0,1-5 1 0,0-1 15 0,2-3 6 15,-1-1-5-15,2 0-20 0,-2 0-8 16,2-2 0-16,1 0-24 0,-4 1-12 0,3-1-8 15,0-1-57-15,-2-1-30 0,-1-1-58 16,4 0 17-16,0 0-186 0,0 0-93 0,-15-21 35 16,5 10 21-16,4-4 33 0,4 0 32 15,-2-2-13-15,3-1 13 0,-2 4-1 0</inkml:trace>
  <inkml:trace contextRef="#ctx0" brushRef="#br0" timeOffset="185147.7193">3712 14136 353 0,'0'-6'278'0,"3"1"-39"16,-2 2-17-16,3-1-49 0,-3 0-18 16,2-1-32-16,-1 0-2 0,2 3-67 15,-4-1-55-15,4-2 0 0,0 2-1 0,1 2-171 16,-1-3-106-16,0 1-53 0,5-6 30 0,0 4-9 16</inkml:trace>
  <inkml:trace contextRef="#ctx0" brushRef="#br0" timeOffset="185393.8242">4041 14005 406 0,'5'-2'312'0,"1"1"-44"0,2 1-14 15,7-3-46-15,-2 1-17 0,0 0-28 0,2-2-5 16,3 0-26-16,-1 2-20 0,-2-1-7 15,3-1-14-15,-5 3-15 0,3-2 0 0,1-1-4 16,-3 3 0-16,-2-2-43 0,-2-1-17 0,-3 2-32 16,0 2-34-16,-1-1-24 0,-2 1 8 0,-4 0-99 15,0 0-64-15,0 0-94 0,0 0 22 16,12 13-83-16,-15-8 13 0,-6 13-3 0</inkml:trace>
  <inkml:trace contextRef="#ctx0" brushRef="#br0" timeOffset="185578.6926">4116 14216 502 0,'0'5'303'0,"1"-4"-29"0,1 1-18 16,-1-2-23-16,0 1-26 0,3-1-11 15,0-1-41-15,0 1-26 0,1-2-6 0,12-4-22 16,-6 4 12-16,6-5-39 0,-3 2 1 0,4-1-49 16,-3-3-13-16,0-1-40 0,1 4-18 15,-1-5-45-15,-1 3 9 0,3-3-146 16,-6-1-70-16,6-1-76 0,-2-1 26 0,6 2-8 15,-2-6 6-15,-1 3 7 0</inkml:trace>
  <inkml:trace contextRef="#ctx0" brushRef="#br0" timeOffset="185823.7206">4570 13940 371 0,'4'-4'375'16,"0"3"-79"-16,-2-1-48 0,3 1-40 0,-2 1-22 16,-2 1-1-16,3 1-4 0,-1 0-8 0,1 2-24 15,-2 0 26-15,6 10-35 0,-6-3-2 16,2 5-5-16,-3-3 3 0,-1 4-17 15,0-8-13-15,0 2-11 0,0 5-6 0,0-3-10 16,0 4-9-16,-15 19-7 0,7-15-5 0,2-1-3 16,-3 0-6-16,-1-2 22 0,2 1-6 15,0 4-36-15,-1-7 13 0,1 0-43 0,0-1-3 16,0-1-19-16,-2-2-17 0,0-2-58 16,1-4-22-16,1-1-67 0,1-2 17 15,0-2-302-15,1 1 34 0,6-2 30 0,0 0 42 16,-25-14 20-16,11 1 20 0,0 0 20 0,3-6 0 15</inkml:trace>
  <inkml:trace contextRef="#ctx0" brushRef="#br0" timeOffset="186723.5059">4004 10983 740 0,'1'-7'243'0,"2"3"-20"16,9-10-17-16,-5 0-9 0,0 1-21 0,1 0 7 15,2-2-42-15,2 2 9 0,1-1-7 0,-3 2-11 16,0-1 1-16,2 2-41 0,-2 5-17 16,-4 3-2-16,3 0 29 0,0 3-37 15,-9 0-22-15,10 0 6 0,13 15-10 0,-11-4 26 16,-1 3-12-16,2 2 4 0,-4 3-25 0,0 3-2 15,1 3-7-15,-5 0 8 0,-1 1 27 16,3 5-18-16,-5-4 2 0,2 3-32 0,1-1 32 16,-5 0-33-16,3 0 30 0,-1 1-31 0,1-2-6 15,-2-1 1-15,3-4 4 0,-4 4 25 0,1-4-36 16,4 1 19-16,-1-4-14 0,0 0-18 16,1-2 17-16,0-3 2 0,-2-3 2 15,-1-4 34-15,0 0-37 0,0-2-7 0,2-1 35 0,1-2-1 16,1 0-4-16,1-1-4 0,-1-2 1 15,15 0-15-15,-11 0 5 0,4 0 9 0,24-10-13 16,-16 4 28-16,0 2-36 0,-3 2 10 16,-2-4-8-16,2 3-3 0,-8-1 31 0,1 4-48 15,-6-2 19-15,-1-2 7 0,2 3-7 0,-5-2-13 16,2 3 27-16,0 0-28 0,-2 0 28 0,2 0 19 16,-2 0-45-16,-2 0 14 0,0 0-11 15,0 0-58-15,3 1-42 0,-4 1-82 0,-3 1 17 16,3-1 18-16,-2 0 12 0,-3 2-302 15,2-1 53-15,-1 0 27 0,1 2 25 0,2-1 16 16,0 0 23-16,2-2 16 0,3 1 7 0</inkml:trace>
  <inkml:trace contextRef="#ctx0" brushRef="#br0" timeOffset="187639.694">5746 12140 543 0,'0'-18'353'0,"20"-8"-48"0,-20 17-44 0,2 4 2 16,-1-2-44-16,-1 7-30 0,0 0 3 15,0-7-19-15,0 7-39 0,0 0-28 0,0-6 2 16,7-3 9-16,-6 9-24 0,3-1-18 15,-2 2 5-15,2 3 1 0,7 4-24 0,1-1-3 16,1 5-16-16,4 3 6 0,1 2 9 0,1 0-1 16,-1-1-9-16,2 1 10 0,2 2-5 15,5 3-20-15,-2-4 17 0,2 2-3 0,-1 0-18 16,2-2 7-16,2 5-14 0,-4-1-14 16,1-1-6-16,-3 1 20 0,-2-3-4 15,0 5 19-15,2-6-19 0,-7-1 10 0,0 3 1 0,-2 0 1 16,1-2-28-16,-4-3-8 0,0 2 28 15,-3-2-32-15,-5-4 1 0,3 3-27 0,-5-4-18 16,1-2-8-16,-1-2-30 0,-2-6-23 16,0 0-72-16,0 8 18 0,0-8-214 0,0 7-32 15,0-7 13-15,0 0 26 0,-7 9-8 0,5-9 24 16,2-3 61-16,2 0 3 0</inkml:trace>
  <inkml:trace contextRef="#ctx0" brushRef="#br0" timeOffset="188039.0154">6651 12082 563 0,'9'-16'342'0,"0"5"-60"0,-1 3-38 0,-4 2-39 16,1 2 0-16,-1 1-44 0,-2 2-8 16,2 1-13-16,0 1-15 0,-1 2-4 0,0 1-16 15,0 4 4-15,0 8-10 0,-2 2 4 0,1 2-7 16,-2-8-18-16,0 5-17 0,0 4 4 15,-12 26 14-15,3-19-27 0,5 1 12 0,-3-2 7 16,-2 4-38-16,-5 1 16 0,0 3 0 0,-2-1-27 16,2 4-16-16,-4-2 19 0,1 3-4 0,-3-3 4 15,2 1-4-15,-1 0 7 0,-2 1-8 16,4-1-14-16,-4-4 26 0,4 3-25 0,-1-3-7 16,2 2 3-16,0-3 11 0,0-4-8 0,3-2-9 15,2 2-4-15,-2-4-5 0,4-1 20 16,-3-1 15-16,3-2-3 0,0-1 3 15,5-3-23-15,-3-3 15 0,2-1-14 0,1-5-6 16,1 0 3-16,3-1-5 0,-2-1-21 0,0-3-27 16,1 1-19-16,0 0-26 0,0-3-60 15,1 0 15-15,1-1-170 0,-1-4-104 0,4 3 29 16,0-1 28-16,6-8 4 0,4 0 31 0,3-3-10 16,-2 1 40-16</inkml:trace>
  <inkml:trace contextRef="#ctx0" brushRef="#br0" timeOffset="188355.74">6798 12841 885 0,'6'-5'315'0,"-1"2"-20"16,-3-1-4-16,1 2-58 0,1 1-46 16,-2-3-11-16,2 4 5 0,-3 0-37 0,2 0 2 15,1 4-22-15,-3-1-13 0,3 1-12 0,-2 2 13 16,5 7-13-16,0-1-10 0,-5 3-9 15,0 2 23-15,-1-4 2 0,-1 6-13 0,0-8 0 16,0 2 5-16,0 3-9 0,0 2-17 16,0 0-16-16,-13 21 26 0,10-20-34 0,-1-2 4 15,-1 1 0-15,2-4-41 0,-2 3 25 0,3-5-11 16,-3-2 7-16,3-2-9 0,0-1 7 0,1-1 5 16,-1-2-33-16,0-1 12 0,0 0-3 15,2 0-34-15,-2 0-31 0,1-1-43 16,-2-2-38-16,3 0-29 0,0 0-36 0,0 0-29 15,-15-20 20-15,8 12-256 0,1-6 19 0,1-5 18 16,0-1 30-16,-2-1 4 0,1-2 26 16,6-2 15-16,0 0 2 0</inkml:trace>
  <inkml:trace contextRef="#ctx0" brushRef="#br0" timeOffset="188494.37">6750 12775 231 0,'0'0'396'0,"0"-10"-97"0,0 4-54 15,0 6-38-15,0-8-25 0,0 1-34 0,4-3-44 16,-2 5-64-16,1 2-39 0,3-1 0 0,-3 3-260 16,2-2-80-16,-1-1-2 0,0 4 64 15,-2-2-38-15</inkml:trace>
  <inkml:trace contextRef="#ctx0" brushRef="#br0" timeOffset="188837.5996">7189 12657 419 0,'4'0'366'0,"-1"0"-91"0,3 0 3 0,-2-1-34 16,1 1-44-16,2 0-27 0,2 0 7 15,-2-2-12-15,4 2-34 0,5 0-17 0,2 0-5 16,26-10-18-16,-20 5 22 0,-2 2-24 15,1-2-28-15,1 0 7 0,-3 1 1 0,-1 1-14 16,-1-1 34-16,0 1-20 0,-1-2-11 16,-4 2 21-16,-1 1-7 0,-5-3-10 0,-1 4 16 15,1-1-9-15,-4-2 25 0,1 4-27 0,-2-1-17 16,-1 1 23-16,-2 0-9 0,0 0-40 16,0 0-58-16,0 0-10 0,0 0-57 15,0 0-94-15,9-6 18 0,-13 6 17 0,-1-1 13 16,1 1-327-16,-7-8 44 0,3 3 32 15,2-2 39-15,-1-6 16 0,2 0 30 0,4-1-1 16,1 0 37-16</inkml:trace>
  <inkml:trace contextRef="#ctx0" brushRef="#br0" timeOffset="189771.8128">8426 12209 688 0,'-4'-1'265'0,"4"-1"-20"0,0-1-42 15,0-1-20-15,4 2-20 0,-3-1-4 16,4-1-34-16,7-3-1 0,3-2-20 0,1-1-6 15,3 2-20-15,0-3 9 0,3-1-23 16,3-1 11-16,-3 1-20 0,1 0-1 0,1-2-4 16,3-3 39-16,0 1-26 0,-2-5 20 15,2 1 26-15,-3 1-40 0,-3 0-19 0,0-1 7 16,-5-2 16-16,-2 2 14 0,-1-3-44 0,-2 0 2 16,-2 0-10-16,-5 0-1 0,-1 3-17 0,-3 2 1 15,0 8-5-15,0-2 15 0,-12-16 0 16,4 15 31-16,-1-1-35 0,-3 4-11 0,2 0 2 15,-2 0 29-15,-2 4-26 0,1 1 5 16,2 3-4-16,0 0-4 0,11 2-11 0,-10 0 1 16,-14 10 11-16,9-1-20 0,-2 5 24 0,4 0-15 15,-3 5 14-15,3 2 4 0,0 2-13 0,3 1-3 16,2 2 1-16,-1 2 8 0,3-2-2 16,2 4 27-16,0 0 7 0,2-1-3 0,0 3 21 15,0 2 2-15,2-18-20 0,0 11-2 0,0 2 14 16,0 6-3-16,0-1-18 0,0 2 0 15,0 1-7-15,0-2-9 0,0 5 6 0,0-5 9 16,-13 40-18-16,8-34-18 0,0-2 31 0,-1 1-23 16,-4-2 6-16,2 2-8 0,0-3 7 15,-1 1 8-15,-1 1-7 0,-2-3-8 0,-1-2-12 16,1-4 12-16,-1 0-4 0,4 2-16 0,-6-4-1 16,-1 2 1-16,1-7-48 0,2 0 6 15,-1-2-41-15,0-3-19 0,-4-3-18 0,4-5 13 16,1-3-13-16,2-3 0 0,3-4 5 0,8 0-6 15,-9 0 9-15,-4-18 4 0,8 5 10 16,1-7 21-16,0 0 6 0,3-2 4 0,-2 2 35 16,1-5 26-16,1-2 16 0,1 15 4 15,0-5 28-15,0-5 8 0,0-2 6 0,17-27 1 16,-12 23 32-16,1 1 4 0,3 2-8 0,0-2-9 16,0 5-4-16,5-1-8 0,0 3-4 0,1-1-6 15,3 0 20-15,1 3-7 0,2 0-19 16,3-4 8-16,4 5-3 0,0 2-6 0,-1-2-45 15,4 2-10-15,-3 2-42 0,-2-2 11 16,-1 1-50-16,7 2-20 0,-9-3-26 0,4-1-29 16,0 4 16-16,-2-4-178 0,4-2-87 0,-3-1 29 15,4 1 27-15,0-4 24 0,2-1 22 0,0-6 8 16,2-1 4-16</inkml:trace>
  <inkml:trace contextRef="#ctx0" brushRef="#br0" timeOffset="190088.1688">9376 11860 602 0,'17'-19'403'0,"2"0"-94"0,-4 2-28 16,-1 1-12-16,-2 2-28 0,-2 4-54 16,-1 4 1-16,-5-2-27 0,1 4-14 0,-1 1-9 15,-2 0-17-15,-2 3 9 0,0 0-26 0,0 7-25 16,-6 7-2-16,-1 4 25 0,-3 0-11 16,-1 4-10-16,-8-1-12 0,8 2-8 0,0 0 4 15,-1 4 21-15,1 0-4 0,-7 3-6 16,5 2-16-16,-4 2 10 0,5-1-16 0,-5 4-18 15,3 0 19-15,-3 1-27 0,5-1 19 16,-1 1 2-16,-1-1-16 0,5 0 5 0,-1-2-12 16,1 1 10-16,2-5-6 0,2-3-1 0,-1 0 2 15,4 5-25-15,-1-1-5 0,1-7 8 16,2-15-29-16,0 7 27 0,0-1-1 0,13 18-66 16,-5-19-28-16,-2-4-25 0,3-4-43 0,-3 0-44 15,0-4 19-15,1 0-139 0,-7-3-116 0,0 0 32 16,8 0 33-16,15-12-13 0,-14 8 27 15,4-6-35-15,-2-4 20 0,4-5 10 0,-2 0-11 16</inkml:trace>
  <inkml:trace contextRef="#ctx0" brushRef="#br0" timeOffset="190357.6463">9479 12302 210 0,'8'-24'400'16,"-1"3"-53"-16,3-3-41 0,0 5-16 0,0-1-23 15,2 1-36-15,1 2 6 0,-3 4-59 16,2-1-10-16,0-1 10 0,-1 6-54 0,6-1 1 15,0 4-14-15,-6 4 11 0,1 0-48 16,-12 2 1-16,15 0-6 0,16 13-12 0,-18-6-4 16,2 5 24-16,-4 2-36 0,2 2 17 0,-4 1-12 15,-1 1-8-15,-6 4 5 0,0 0-15 16,-2-11-3-16,-12 27-3 0,2-18 17 0,-3 4-16 16,-2-1-4-16,-2 1 8 0,-2-3-44 15,1 2-40-15,-4-3-17 0,1-3-22 0,1 0-34 16,-1-1-16-16,-1-1-17 0,4-1 12 0,-2-7-168 15,7-1-101-15,6-2 46 0,7-4 26 16,0 0 23-16,0 0 1 0,-8-9 9 0,18-2 15 16</inkml:trace>
  <inkml:trace contextRef="#ctx0" brushRef="#br0" timeOffset="190688.6344">9803 12181 836 0,'20'-25'382'0,"-2"1"-75"0,0 6 19 0,-3-2-64 16,0-2-15-16,0 3-30 0,-4 3-8 15,-2 1-11-15,-3 5-32 0,0 3 3 0,-2 1-32 16,0 0-20-16,-3 4-16 0,1 0-14 0,-2 0-10 16,0 2-6-16,-2 3 1 0,-1 0 2 15,-2 12-20-15,-4-4 7 0,0 3-23 0,-1 2 23 16,0 3-26-16,0 3 7 0,1 0-14 16,-5-2 5-16,3 1-3 0,-2 1 9 0,1 2-18 15,0-1 0-15,0 0-21 0,3-2 2 16,1 3 13-16,-2 1-11 0,1-1 16 0,2-3-9 15,3 1-14-15,2-4 20 0,1 1 11 16,-1-6-36-16,2-13 1 0,0 11-46 0,0-1 0 16,16 11-23-16,-11-12-25 0,4-3-21 0,-3-2 9 15,1-1-19-15,12-2-14 0,-6-1-40 0,-8 0 27 16,9 0-5-16,0 0 14 0,19-16-139 16,-11 4-58-16,1 0-48 0,-3-1 27 0,2 1 24 15,3-1 9-15,-4 1 22 0,3 1 10 16</inkml:trace>
  <inkml:trace contextRef="#ctx0" brushRef="#br0" timeOffset="190866.3218">10142 12356 493 0,'10'-4'321'0,"-2"1"-31"16,-2 1-22-16,-1-1 15 0,-1 2-28 0,1-2-38 16,-1 3-31-16,-2-1-14 0,0 1-10 0,2 1 1 15,-3 0 0-15,0 4-15 0,-1-5 21 16,1 8-31-16,1-2-13 0,-2 0-14 0,0 2-13 16,0 0-14-16,0 1-7 0,0 7-7 0,0 1-23 15,0 0-5-15,-11 21-4 0,6-20-4 0,0 0 9 16,3-1-3-16,-5 3-64 0,3-4-49 15,-5-2-29-15,4-5-64 0,-1-1 1 0,5 0 14 16,-4-1-220-16,1-6-77 0,1 3 31 16,-3-4 29-16,2 2 29 0,4-2 3 0,0 0 26 15,0 0 41-15</inkml:trace>
  <inkml:trace contextRef="#ctx0" brushRef="#br0" timeOffset="191043.8406">10041 12240 801 0,'-2'-7'231'16,"0"-1"-12"-16,3 3-48 0,-2 0 2 0,1 0-26 16,0 2-29-16,0-1-17 0,0 1 8 0,0 0-13 15,1 1-37-15,-2 0-44 0,1 0-22 16,0 2-65-16,0 0 8 0,0 0 6 0,0 0 4 16,-3-2-305-16,3 2 16 0,0-2 48 0,3 2-4 15,-3-2-4-15</inkml:trace>
  <inkml:trace contextRef="#ctx0" brushRef="#br0" timeOffset="191423.6615">10434 11905 265 0,'13'-11'414'15,"1"1"-72"-15,2 1-36 0,-4 3-24 16,-3 1-36-16,0 3-1 0,-2-1-52 0,2 2 0 15,-3 1-45-15,-6 0 5 0,12 0-12 0,12 13 15 16,-8-4-24-16,-1 2-23 0,0 4-10 0,-1-1-12 16,-1 5-10-16,2 0-6 0,-2 1-8 0,0 2-6 15,-2 3-6-15,-3 0-6 16,-1 2-4-16,0 1-5 0,-2 1 28 0,-5 2-1 16,0 1 8-16,1 2-8 0,-1-18-6 15,0 9-19-15,-17 36 6 0,8-25-22 0,-3-1-11 16,1 1 0-16,-2-2 0 0,-2 0 8 0,-2 5-1 15,-2-5-1-15,-1-3-11 0,0-4 1 16,-6 2-5-16,3-1 0 0,0 0-6 0,-1-1-48 16,0-2-14-16,-3-4-30 0,1-4-39 0,1 2-23 15,-3 0 16-15,1-7-139 0,0 0-153 16,-2 1 33-16,-2-5 29 0,1-2-3 0,1 2 25 16,-3-5 24-16,3 4 23 0,2-7 5 15,13 0 7-15</inkml:trace>
  <inkml:trace contextRef="#ctx0" brushRef="#br0" timeOffset="192354.6008">5764 11744 519 0,'0'-16'286'0,"0"16"-22"0,0-12-42 15,-28-7-15-15,26 15 5 0,0 2-26 0,0-2-44 16,2 0-1-16,-3 4-27 0,1-3-2 0,-1 4-4 15,2 1-27-15,-9 9-8 0,1 5 13 16,0 4-24-16,-3 0-3 0,3 5 4 0,-1 0 2 16,1 0 18-16,-1 5 13 0,1 2-32 15,-2 3 22-15,1 2 8 0,3 3-30 0,-4-2 16 16,1 3-7-16,1 5-8 0,2-2-17 0,1 2 11 16,-2-2-5-16,1 2 23 0,1 2-14 15,2-1 0-15,-3 3-2 0,1 1-6 0,1-4-5 16,1 3-5-16,2 0-2 0,-4 5 8 0,4-1-28 15,-1-2 24-15,2 2-3 0,1 0-12 0,0-27-20 16,0 16 14-16,0 5 11 0,15 54-12 16,-9-45-23-16,2-2 19 0,1 2-1 0,3 0 1 15,1-3 2-15,0 0-9 0,3-5 8 16,0 0-7-16,3-2-1 0,4-4 10 0,-2-5-26 0,2 0-7 16,4-4 1-16,-3-6-83 0,7-3-16 15,1-5-39-15,4-3-55 0,4-6 19 0,1-5-340 16,5-6 60-16,-23 0 30 0,48-17 25 15,-18-5 62-15,-2-5 21 0,4-8 24 0,-3-8 21 16,7-3 12-16,4-9-10 0</inkml:trace>
  <inkml:trace contextRef="#ctx0" brushRef="#br0" timeOffset="193186.6765">11579 11318 556 0,'4'-3'349'0,"-2"-3"-27"0,-1 2-42 16,1 0 4-16,2 1-14 0,-3-2-30 16,0 5-12-16,2-2-26 0,-2 0-21 0,0 2-31 15,-1-3-17-15,3 1-15 0,-3 2-11 0,2 0-12 16,-2 0 2-16,3 5-19 0,-2-1-7 16,6 8-21-16,-2 1 16 0,2 9-7 0,2-3-6 15,0 5 0-15,0 2-5 0,1 2-6 16,-2 3 5-16,5 2-5 0,-2 3-5 0,1 2-4 15,-1 3-2-15,1-2-4 0,-3 1-2 0,2 2-1 16,-2 2-1-16,-5-2-32 0,5 3 5 0,-6-1-14 16,-1 4 2-16,-2-24 40 0,-11 49-5 15,3-25-30-15,-1 0 12 0,-4 5-8 0,-1-7 2 16,-2 1 36-16,-1 1-9 0,-2-2-3 16,-2-2-38-16,2 1-8 0,-4-5 25 0,-2 7-13 15,-2-7 1-15,0-2 7 0,-2 4 2 0,-1-5 1 16,0 1-15-16,-1-5 3 0,0 1 5 15,-1-4 2-15,0-2 0 0,2-2 9 0,0 0-7 16,1-3 18-16,-2-4 4 0,7 1-11 0,-2-4 6 16,3-1 0-16,0-2 3 0,2 1-2 15,1-3-14-15,1 0-5 0,4-3-34 0,-2 1-39 16,4-7-9-16,13-2-62 0,-9 0-35 0,-1 0 17 16,-9-19-263-16,7 8 32 0,2-3-51 0,1-4 28 15,2-6 63-15,1 1 53 0,6-9 1 16,0 15 10-16,16-36-50 0</inkml:trace>
  <inkml:trace contextRef="#ctx0" brushRef="#br0" timeOffset="193869.5851">12178 10962 252 0,'0'-8'334'0,"0"-7"-59"15,-2-2-12-15,2 17-17 0,0-11 2 16,0 1-18-16,0 2-44 0,0 1-9 0,0-3-37 16,0 10-2-16,14-20 19 0,-1 10-39 0,4 3 12 15,-2 0-15-15,4 7-38 0,1-3-4 16,-12 3-5-16,7 0-4 0,19 10-13 0,-14 0-10 16,-1 2-10-16,-1 1 7 0,-1 0 15 0,-3 4 4 15,-2 3-25-15,-1-1 1 0,-4 2 3 16,-5-1 5-16,0 4-13 0,-2-13 26 0,0 6-23 15,-11 23-15-15,0-15 36 0,1-5-5 0,-3 2-7 16,0 1 8-16,1-3-4 0,-2 1 13 16,1-2-18-16,0-2-3 0,2-3-3 0,2 1-4 15,0-1-3-15,2 0-2 0,6-5-18 16,-1 0 0-16,2-9 41 0,0 8 4 0,16 12 4 16,3-11-18-16,1 0-7 0,8-5 2 0,2 1 19 15,2-2-24-15,2-3-6 0,-16 0 7 16,8 0 3-16,5 0-12 0,39-8-11 0,-32 4-7 15,-3-1 26-15,2 1-33 0,-5 0 26 0,0 0-23 16,-1 0 30-16,-3 1 6 0,-4-1-10 16,-1 1 14-16,-2 1-3 0,-4-3 5 0,-4 1-29 15,-13 4 21-15,9 0-11 0,1 0-9 0,-3 0-2 16,-7 0 22-16,8 0-40 0,-8 0 16 16,6 0-1-16,-6 0 14 0,0 0-4 0,7 0 5 15,-7 0-21-15,0 0-24 0,0 0-38 0,0 0 6 16,0 0-119-16,10-4-75 0,-17 4 25 15,-2 0 21-15,-6 4-353 0,4-4 40 0,-4 0 78 16,-5 0 71-16,-2 0 27 0,-2 0 21 16,-3 0-11-16,-30-8-3 0,22 2 14 0,-3-1-1 15</inkml:trace>
  <inkml:trace contextRef="#ctx0" brushRef="#br0" timeOffset="196101.9031">1383 12489 459 0,'0'-17'253'0,"0"4"-25"0,-26-7-38 16,22 13 18-16,3 2-26 0,0-3 7 15,-2 3-9-15,-2-7-11 0,0 0-8 0,1 5 12 16,3 1-28-16,-2 1 30 0,1-1-66 0,-1 4-10 15,3-4-7-15,-1 4 18 0,-2 0-23 16,3 1 9-16,0 1-50 0,-1 3 5 0,0 0-13 16,1 3-21-16,-1 12 18 0,-1 1 5 0,2 3-10 15,0-9-2-15,0 4-19 0,0 7 13 16,0 2 6-16,0 2-16 0,0-1 5 0,0 3 2 16,0 0-19-16,0 2 46 0,0-1-41 15,-10 30 5-15,6-32 13 0,0 5-2 0,2-6-20 16,-2-4 5-16,0-1-15 0,0-1 2 0,2-2 10 15,-1-9-1-15,1 2 0 0,-1-4 22 16,3 0 0-16,-1-3-6 0,1-1 15 0,0 0 4 16,-3-3-5-16,3-1-4 0,0-1 14 0,0-1-4 15,0-5 36-15,2 1-9 0,0-15-49 0,-2 9-3 16,0-7 47-16,9-28-35 0,-6 16-10 16,-1-3 24-16,2 6-5 0,0-4-3 0,-2-1-3 15,5 2-48-15,-1 0 10 0,-2-1 6 16,-1 0 0-16,0 1 19 0,0-2 0 0,2 4-3 15,0 0 4-15,2 0-10 0,0 3-2 0,2 0-18 16,-4 0 2-16,7 1 0 0,-1 0-4 16,1 5 2-16,-1-2 26 0,2 3 5 15,1 1-2-15,0 6-30 0,2-2 15 0,-4 7-3 16,3 0 9-16,-4 2 0 0,8 4-29 0,-9 0 14 16,3 0 9-16,21 15-9 0,-15-1 0 0,-7 1 2 15,5 4 4-15,-4 0-13 0,-1 5 2 0,-2 4 36 16,-3-3-4-16,-2 1-2 0,0 4 0 15,-1 1-23-15,-3 2-20 0,-1-16 26 0,0 6-10 16,0 2 0-16,0 2 2 0,0-2 12 0,-12 23-12 16,9-31 1-16,-1 1 18 0,1-4-2 0,-1-6 0 15,1 0 2-15,0-3-1 0,3 0-1 16,-1-3-1-16,-4 0 0 0,5 0-1 0,-1-2-1 16,-2-2 1-16,3 0-3 0,-1-3 31 0,0-13-5 15,0-1-21-15,1 9 12 0,0-8-4 16,0-4 0-16,13-26-14 0,-7 21 1 0,0-1-3 15,-1-1 14-15,3 3 5 0,1 1-4 0,0 0 1 16,1 1-3-16,3 0-37 0,-2 4 6 16,-2 2 0-16,3 2 20 0,1 3-9 15,-2 3-1-15,1 2 3 0,-1 1-2 0,0 7 2 16,-1 0 10-16,-4 0 0 0,17 9-2 16,-9 1 11-16,1 1-6 0,1 1-2 0,-2 4 0 15,-4 1-3-15,5 0 0 0,-4 6-23 0,-1-2 0 16,0 2 14-16,0 2 0 0,-3 4-8 0,-3-1-11 15,-2-2 3-15,0 5 26 0,-2-14-8 16,0 8 10-16,0 0-2 0,0 4-21 0,-13 25 2 16,3-20 26-16,5-4-2 0,-5-2-10 0,4 1 1 15,1-4-6-15,-4 1 1 0,1 2 0 0,2-6-6 16,1 0-12-16,-2-2 3 0,3-5 1 16,0 2-24-16,-1-7-14 0,2-2-41 0,1-1-21 15,2-2-15-15,0-5-23 0,0 0-16 0,0 0 15 16,2 10-148-16,-1-10-133 0,0-2 48 15,0-1 7-15,2-2 27 0,5-6 21 16,-5-4 23-16,9-1 16 0,-2 1 22 0</inkml:trace>
  <inkml:trace contextRef="#ctx0" brushRef="#br0" timeOffset="196385.5674">2195 12684 510 0,'4'-5'333'0,"2"0"-56"0,-2 3-10 16,0 1-57-16,-1-1-25 0,1 1-10 0,0 1-20 16,0 3-32-16,-1-2 21 0,3 5-31 15,-2 9 18-15,3 1-25 0,1-3-26 0,-4 5 0 16,2 4-13-16,-3-1 27 0,-1 0 9 0,0-3-35 16,-2 7-25-16,2 1 0 0,-2-13 7 15,0 4-3-15,0 3 13 0,0 0-7 0,0-1-42 16,0 0 23-16,0-4-18 0,0-2-14 15,-12 11 3-15,12-18-11 0,-2-1-16 0,2-1-43 16,-1 0-21-16,0-2-30 0,-1-2-48 16,2-1 15-16,0-1-56 0,0-3-43 0,0-2-65 15,2-11-58-15,-2 9 15 0,0-7 26 0,0-3 16 16,0-2 8-16</inkml:trace>
  <inkml:trace contextRef="#ctx0" brushRef="#br0" timeOffset="196509.6664">2248 12789 219 0,'-4'-18'291'0,"1"1"-45"0,0 3-21 16,2 5-29-16,-4-8-13 0,2 7-18 0,1 2-27 15,2-1 0-15,0 9-23 0,0-8-4 16,0 1-19-16,0 7-32 0,0-8 17 0,0 2-47 16,0 6-37-16,12-14-51 0,1 7 3 15,-9 1-279-15,1 3-21 0,0 2 5 0,0 1 48 16,-1 1 3-16</inkml:trace>
  <inkml:trace contextRef="#ctx0" brushRef="#br0" timeOffset="197019.3822">2453 12703 464 0,'14'0'313'0,"-14"0"-27"0,0 0-58 16,15 0-13-16,-15 0-16 0,22 4-29 15,-14-3-22-15,-3 2-22 0,8 0-19 0,2 5 13 16,-1-1-37-16,-2 3 10 0,-2 2-11 0,0 1-13 15,-4 1-9-15,3-1-19 0,-2 2-6 0,0 1 15 16,-3-7-16-16,-1 7-3 0,2 1-1 16,-5-5-6-16,4-1 19 0,-4-2-27 0,0-2 17 15,1-1 0-15,-1 0-15 0,0-2 2 0,0 0 9 16,0 0-5-16,1-2 1 0,-1 2 30 0,0-1-13 16,0 0 12-16,0-3 9 0,0 0-28 15,-1 1 26-15,2-1-11 0,0-3 33 0,1-1-59 16,0-2 28-16,5-10 5 0,2-1-16 15,0-2-3-15,1 0-10 0,2 0-4 0,1 1 0 16,0 2-9-16,0 0 14 0,-1 1-3 16,-2 7-29-16,-1-3 5 0,0-1-2 0,-4 8 20 15,1-1-25-15,-1 4 32 0,3 1-29 16,-4-2 12-16,-4 2-32 0,0 0 0 0,9 0 23 16,11 14 14-16,-8-4-5 0,0-1-8 0,-3 1 0 15,0 2 2-15,2 1 9 0,-2-2-3 16,0 2 1-16,-4 2-5 0,0 0 21 0,0-2-20 15,0 1-18-15,-1 1 18 0,-2 0 18 0,0-4-17 16,3 7-25-16,-5-12-15 0,0 4-8 0,0 2-76 16,0 2-54-16,-12 16 17 0,8-12-318 0,2-5 39 15,-3-2 31-15,1 3-25 0,-1 2 25 16,1 0 65-16,4-10 30 0,0 6 50 16</inkml:trace>
  <inkml:trace contextRef="#ctx0" brushRef="#br0" timeOffset="198034.2043">1690 14086 650 0,'1'-2'262'0,"-1"-2"-22"0,2 1-25 0,0 0-24 16,0-1-16-16,0-1-5 0,0 0-27 0,2 2 10 16,7-7-26-16,1-1 0 0,-2 2 7 15,6-3-14-15,-4 0-25 0,6 3 5 0,-1-7 2 16,2 6-33-16,7-3 14 0,-5-1-17 0,-1 1 17 15,3-4-22-15,-2 2-24 0,-1-4 16 16,5 1-27-16,-2 0 11 0,1-2-11 0,-4 1 9 16,0 0 15-16,-2-2-19 0,-3 0 0 0,3 4 30 15,-6-4-10-15,-3 3 1 0,-1 4 10 16,-2-5-14-16,-1 2-16 0,-5 0-4 0,0 10-3 16,0-2-2-16,0 0 34 0,0 0-6 15,-11-6-24-15,5 8-2 0,0-3 1 0,-1 3 5 16,0 1-8-16,-1 3-6 0,2 2 16 0,1-1-13 15,-1 2-2-15,6 0-20 0,0 0 2 16,-19 12 1-16,10 1 20 0,-1 2-3 0,1 5-9 16,1 1 16-16,3 5-9 0,0-1-3 15,3 5 0-15,0 2-2 0,0 1-1 0,0 1-1 16,2-4-11-16,0-14 15 0,0 9 0 0,0 5-1 16,11 39-11-16,-7-30 2 0,-1-1-2 15,3-2 4-15,-3 2 5 0,1-1-17 0,-1 5 12 16,-1-1 2-16,-2 1-8 0,0-22 10 0,0 11-5 15,0 6-12-15,-12 42 9 0,4-37 14 16,0 0-2-16,-4-4-1 0,4 0-10 0,-1-1 1 16,-2-4-1-16,-2-3 10 0,3-4 5 0,-1-2-14 15,0-1-11-15,2-2-11 0,0-3 4 0,4-1 0 16,-1-4 15-16,3-3 2 0,-1-3 3 0,0-4-21 16,1-1 2-16,1 1-31 0,-5-3-24 15,7 0-21-15,0 0 4 0,0 0 19 0,-18-24 25 16,13 10 3-16,-3-5-18 0,1 1 12 15,1-5 10-15,3 5-8 0,-1-1 17 16,4 1 3-16,-2-2 7 0,2 11 6 0,0-8 13 16,0-1 14-16,12-22 7 0,-1 16-10 0,1 2-20 15,1 1 23-15,6-2 15 0,-1 1 2 16,3-2-18-16,0 1 2 0,2 1 9 0,1 0 9 16,-1 0-5-16,0-1-2 0,-2 4-6 15,-1 2-1-15,-3 1 39 0,1-1-23 0,-1 2-18 16,-3 2 28-16,-3 3-34 0,1 1 14 0,-4 3-14 15,-2 1 8-15,0 3-3 0,-3 0-1 16,2 0-13-16,-2 2-2 0,1 0-59 0,-4 0-57 16,0 0-40-16,0 0-41 0,0 0 17 15,5 13-305-15,-5-7 14 0,0 1 23 0,-5 8 81 16,1 1-10-16,-1 2 58 0,-3 2-9 0,0-1 14 16,-3 5 8-16</inkml:trace>
  <inkml:trace contextRef="#ctx0" brushRef="#br0" timeOffset="198467.2385">1797 15513 296 0,'0'3'324'0,"-2"-1"-43"0,2-2-12 16,-2 2-38-16,1-2-3 0,-2 3-33 0,3-3-4 16,3-2-9-16,1 1-14 0,8-7-31 15,3-2-5-15,5-2-13 0,3-1 4 0,-1-3-23 16,5-2-3-16,3-2 5 0,1-1 8 0,2-4 10 15,1 2-22-15,-2-4-11 0,4-1 30 16,-2 2-20-16,-5 1-5 0,3 0 7 0,-1 0-31 16,-1 1 5-16,-6 4-20 0,2-1 12 15,-4 3-12-15,0 2-28 0,-5 1 19 0,2 2-19 16,-5 1 4-16,-2 4-1 0,-4 3-2 16,-4 2-4-16,-4 3-1 0,1 4-126 0,-3 1-30 15,-7 5-39-15,-1 1-35 0,-2 4 19 0,-3 1-168 16,-6 0-87-16,1 0 0 0,2 6 30 0,-3-4 27 15,-2 4 47-15,-1 0 19 0,0-1 17 0,-2 4 4 16</inkml:trace>
  <inkml:trace contextRef="#ctx0" brushRef="#br0" timeOffset="198784.5665">1967 15495 345 0,'-18'17'265'0,"2"-2"-46"0,2-1-27 0,-1-6-18 16,10 2 7-16,-5 1-16 0,6-4 9 0,3-1-3 15,1-6 26-15,0 0-35 0,11 4 5 0,-4-5-17 16,10-4-20-16,2-2-12 0,4-5-3 15,-1 0 14-15,3-1-28 0,2-3 13 0,0-3-24 16,-1-2 20-16,-1 0-12 0,4-3 37 0,-2 0-6 16,3-1-10-16,-1-1 8 0,-1 1-12 15,-6 1 1-15,3-1 12 0,0 4-9 16,-5 3-13-16,-1 0-10 0,-3 0 2 0,3 2-26 16,-4 1 6-16,-1 4-4 0,-2-1-8 0,-2 3-14 15,-2 1 5-15,-3 4-16 0,0-2 1 16,0 2 1-16,-1 1-23 0,-1 1-7 0,-1 2 12 15,2-1 3-15,-4-2-16 0,2 1-28 16,0-1-26-16,-1 2 4 0,-1 1-49 0,0 0 8 16,0 0-119-16,0 0-93 0,0 0 27 0,0 0-281 15,-9-3 39-15,1 3 39 0,2 0 33 16,-8-3 31-16,-3-7 55 0,-3-2 21 0,0-10-58 16,-2-6 13-16,-4-4-5 0</inkml:trace>
  <inkml:trace contextRef="#ctx0" brushRef="#br0" timeOffset="232470.7136">6676 6278 377 0,'0'0'160'0,"0"0"-13"0,0 0 30 0,0 0-20 15,0-13-48-15,0 13 18 0,0 0 11 0,0 0-19 16,0 0-21-16,0 0-6 0,0 0-4 0,13-25 3 15,-13 24-23-15,0 0 18 0,0-1-34 16,0 1 15-16,0 0 1 0,0-1-22 0,0 1-9 16,0 0 3-16,0 0-4 0,1 1-6 0,-1 0-7 15,0 0-1-15,0 1-5 0,0 1 3 16,0 2-13-16,0 1 7 0,0 1 3 0,0 1-3 16,0 11 0-16,0-9-7 0,0 7 5 15,0 4-11-15,-13 24-1 0,7-16 0 16,-1 0-7-16,1-1 25 0,3 1-9 0,-4-3 5 15,3 5-10-15,-5-5 6 0,3 0 4 0,-1 3-18 16,1 1 15-16,0-2 9 0,0 1-21 0,0 0 6 16,-3 0-16-16,5 2-1 0,-5-1 14 0,1 2 6 15,2 1-3-15,-2 0-10 0,2 1 14 16,-4 2 8-16,3 7-9 0,0 2 13 0,-2 0 26 16,1 1-15-16,-2 4-5 0,-3 2 19 15,3 3-13-15,-4 3 1 0,0-2 30 0,-4 4 11 16,-1 0-12-16,-4 0-3 0,1-1-10 0,-1 2-17 15,0-5 17-15,0 2-16 0,2-4-6 0,-2-1 15 16,2-3-13-16,1-2-5 0,1 0 13 16,0-3-26-16,1 0 0 0,2-1 9 0,-1-2 4 15,2 2 17-15,0-4-21 0,0-1-7 16,2 0 21-16,1-1-10 0,0-1-23 0,3-3 10 0,-2-1-1 16,2-1 12-16,0-2-10 0,4 0-7 15,-4-2 2-15,4 0-20 0,-2-2 17 0,1 1 2 16,3-1-19-16,-2-1 50 0,4-2-7 15,-5-1-29-15,4-2-12 0,1-2 35 0,-2-1-31 16,3-3-10-16,-2 5 22 0,2-4-7 0,-2-4 15 16,2-2 7-16,0 2 14 0,-1-2-29 15,1-8-19-15,0 7 10 0,0 2-12 0,0-1 21 16,0-1 7-16,0 4-8 0,0 3-10 16,0-4-15-16,0 0 5 0,0-4-59 0,0 1 9 15,0-7-34-15,0 0-49 0,11 10 13 0,-1-24-253 16,4 1 32-16,0-8 28 0,1-1-59 0,2-8 41 15,1-6 20-15,1-3 42 0,-1-9-46 16,9-4 60-16</inkml:trace>
  <inkml:trace contextRef="#ctx0" brushRef="#br0" timeOffset="233055.8052">6634 6122 232 0,'0'0'37'0,"48"8"25"0,-31-8-92 16</inkml:trace>
  <inkml:trace contextRef="#ctx0" brushRef="#br0" timeOffset="249642.6772">26129 1302 252 0,'0'0'226'0,"14"0"-94"0,-14 0 14 0,24-15-6 16,-16 12-66-16,-5-2 51 0,-2 0-15 0,4 4 5 16,-2-6 5-16,-1 5-45 0,0-1 24 15,1-1-2-15,1 1-19 0,-4 3-2 0,0 0-2 16,0 0-20-16,0 0 0 0,0 0 10 0,0 0-12 16,0-6 2-16,0 2-22 0,0 1 15 15,-4-1-16-15,4 4-18 0,0 0 23 0,3 0 4 16,-6-1-10-16,3-2 2 0,0 3 3 15,-3 1 1-15,6-4 7 0,-6 3-10 0,1 0 2 16,1 0-9-16,1 1 10 0,0 0 5 0,-4-3-7 16,2-2-18-16,-1 1 21 0,3 0-16 0,0 1-11 15,-1-1 14-15,-4-4 14 0,1 5-29 16,1 1 8-16,1-3-6 0,-6 0 14 0,3 2-19 16,1 0 19-16,0-1 9 0,-1-2-1 15,-1 1 17-15,3 1-27 0,-2-3 0 0,1 4-6 16,4 2 2-16,0 0 31 0,-5-2-15 0,3-1-9 15,-5 1 5-15,0 2-32 0,1-2 28 16,1 2-7-16,4 2-22 0,-5 0-2 0,6-2-9 16,-9 0 24-16,-12 7 6 0,12-3-1 15,-1 2-16-15,0 2-11 0,1-1 30 0,0 2-10 16,1-2-18-16,-3 5 32 0,1-2-12 16,3-1-18-16,2 2 14 0,1-3 12 0,-5 5-36 15,4 4 8-15,0-3 4 0,1-1 28 0,-1 5-34 16,1 1 1-16,2-4 1 0,-2 4 20 15,2 0-15-15,1-3 22 0,1 1-13 0,0 3-18 16,0 4 26-16,0-13-11 0,0 7 6 16,0 1-20-16,13 25 40 0,-10-19-30 0,-1-3 6 15,2 6 7-15,-1-2 4 0,4 1-17 16,-3 3 26-16,2-1-19 0,0 0 30 0,-3 5-18 16,3-1 29-16,1 2-9 0,-3 3 0 15,1 0-9-15,0 1 14 0,0 1-22 0,3 2 35 16,-3 1 0-16,0 2-4 0,-1 4 28 0,3-3-9 15,0 6-39-15,-2 1-3 0,0 1 6 0,-2 0 6 16,-2 3 12-16,2 0-3 0,-3 0 5 0,0 2-16 16,0-1-4-16,0-32-8 0,0 14 6 15,0 7 0-15,0-2-8 0,0 0 18 0,-12 42-17 16,7-52 20-16,0 2-25 0,1-2 21 0,-2-4-11 16,1 0-15-16,-2 0 3 0,-3-6 14 15,1 1-2-15,-3-1 3 0,0-1 2 0,2-4-40 16,-2 0 25-16,3-1 9 0,0-2-10 0,-5-3-15 15,5-2 8-15,3-4-11 0,1 1 1 16,1-5 26-16,-1 0-8 0,0 1-8 0,2-2 10 16,1 3 1-16,-2-3-14 0,1-2-1 15,1 2-13-15,-2-2 24 0,-2 2-27 0,2-3 23 16,1 0-16-16,0 2 16 0,0 1-18 16,-1-3 27-16,1 0-16 0,-1 1 15 0,-1 0-19 15,4-1-1-15,-3 0 19 0,4 0-11 0,0 0-8 16,0 0-4-16,0 0-21 0,0 0-22 15,0 0 4-15,-6 0-94 0,6 0-75 0,0 0-97 16,-11-8 31-16,10 1-260 0,2-13 40 0,-1 6 54 16,0-6 34-16,0-8 28 0,17-36 6 15,-7 23 25-15,3-6 21 0,4-1 90 0,2-1-6 16</inkml:trace>
  <inkml:trace contextRef="#ctx0" brushRef="#br0" timeOffset="250842.7534">26768 1606 380 0,'14'0'335'0,"-14"0"-70"0,0-14-45 16,0 14-30-16,0 0-35 0,0 0 5 0,0 0-27 15,0 0-13-15,0 0-1 0,0 0-28 0,18 6 0 16,-23 10-2-16,-1 3 4 0,-2 3-17 0,-1 0-17 15,-1 3-6-15,2 3 21 0,-6 2-22 16,1 5 9-16,-2 0-10 0,-5 1-7 0,-1 1 7 16,2 2 13-16,1-1-32 0,-5 3 20 15,4-5-39-15,0-1 26 0,-3-1-13 0,4 0-12 16,0-3 27-16,1-2-28 0,2-3 10 0,1-2-9 16,0-2 5-16,4 2 0 0,-5-5-6 15,8-3-5-15,-2 0 43 0,7-4-8 0,-7 0-22 16,8-1 23-16,1-11 26 0,0 0-32 0,0 6 17 15,24 9 26-15,-6-12-36 0,-7-3-17 16,7 0 20-16,3 0 2 0,32-14-30 0,-25 9 32 16,-1 2-49-16,4-3 2 0,-4-1 2 15,1 3 5-15,-1-3 5 0,-7 3-11 0,3-2-1 16,-6 2-1-16,-1 1 10 0,-4 1 10 0,-2-1 1 16,-5 2-20-16,3-1-12 0,-2-1 2 15,-2 2-11-15,1 0-53 0,-2-1-10 0,-1 0-62 16,2-2-18-16,0 2 15 0,-1-5-187 0,1 6-113 15,-1-5 13-15,5-7 40 0,1 1 31 16,-3-3 23-16,5 0 14 0,1-3 9 0</inkml:trace>
  <inkml:trace contextRef="#ctx0" brushRef="#br0" timeOffset="251207.9937">27367 1667 779 0,'6'-12'277'0,"-2"2"-19"0,0 3-14 16,-2 1-28-16,1 2-20 0,0 0-42 15,-3 3-19-15,1-1-7 0,-1 1-27 0,2 0-3 16,-4 2-15-16,1 2-14 0,-10 10 15 0,4 3-8 16,-5 3-8-16,-1 2-7 0,-1 1-2 15,-1 6 47-15,1 1-24 0,-4 6-29 0,1 0 41 16,1 4-48-16,3-2 39 0,-4 6-34 15,1-2 3-15,5 2 16 0,-3 1-36 0,0-4 3 0,7 5-12 16,0-4 36-16,0 2-42 0,3-4-1 16,0-2-13-16,4-19 26 0,0 8 6 0,0 4-26 15,13 26 3-15,-7-30 26 0,0 1-34 16,6-2-1-16,1-4-37 0,-2-4-20 0,5-1-25 16,-4-4-34-16,5-5-24 0,-3-2-63 15,4-3 18-15,-18-2-177 0,13 0 30 0,15-14-115 16,-15 1 30-16,2-2 58 0,-2-2 23 0,1-5-13 15,-3 1 2-15</inkml:trace>
  <inkml:trace contextRef="#ctx0" brushRef="#br0" timeOffset="251457.8691">27545 1916 251 0,'4'-15'351'0,"6"2"-82"16,-4 6-58-16,6-3 2 0,-2 6-30 0,-1 0-12 15,-4 4-6-15,-5 0-22 0,8 0-9 0,14 8-18 16,-8 2-15-16,-2 4 9 0,-3-2-13 16,0 6 6-16,-3 3-23 0,1 0-11 0,-3 3 22 15,-4-12-27-15,0 6 28 0,0 3-26 16,-20 27-18-16,10-25-5 0,-1-4-7 0,-3 1 0 16,-2 2 3-16,0-4-42 0,-1 3-25 15,-1-4-2-15,3-2-42 0,-2-3-42 0,6 4 12 0,0-11-180 16,4-1-136-16,2 0 26 0,-1-2 20 15,6-2 25-15,0 0 16 0,0-6 43 0</inkml:trace>
  <inkml:trace contextRef="#ctx0" brushRef="#br0" timeOffset="251707.7312">27781 1919 650 0,'8'-14'356'15,"1"1"-66"-15,-4 3 1 0,-1 4-59 16,1 1-25-16,-3-2-7 0,2 6-28 0,-1-2-51 15,-1 0-18-15,-2 3 4 0,-1 3 16 0,0 1-25 16,-2 3-3-16,-5 10-43 0,-1 0 34 0,1 3-10 16,-1 1-16-16,0 4-23 0,0-2 24 15,1 2 1-15,2-2-5 0,2 1-22 0,0 1-18 16,3-1-10-16,1 0-4 0,0-13-27 0,0 4-29 16,0 2-43-16,13 15-18 0,-6-13 12 15,-1-2-174-15,1-10-118 0,2 2 29 0,2 0 25 16,2-2 24-16,-1-6-80 0,2 6 18 0,-4-2-1 15</inkml:trace>
  <inkml:trace contextRef="#ctx0" brushRef="#br0" timeOffset="251881.5894">27899 2333 380 0,'2'3'346'0,"1"1"-54"16,-2-2-38-16,-1 2 7 0,-1 1-28 0,-2 1-5 16,-6 12-61-16,-2-3 11 0,0 2-15 0,-4 3-9 15,1-2-13-15,-5 0-27 0,5 1-24 16,-5-5-21-16,2 2-14 0,-1-3-10 15,3 2-2-15,0-3-7 0,2-2-36 0,0-3-27 0,4-1-36 16,3-2-64-16,2-3 11 0,4-1-74 16,0 0-141-16,-6-10-67 0,16-3 21 15,-1-2 25-15,3-2 19 0,2-4 15 0,4-3 2 16</inkml:trace>
  <inkml:trace contextRef="#ctx0" brushRef="#br0" timeOffset="252105.6795">28204 1926 312 0,'12'-10'447'0,"-3"0"-95"0,1 2-68 16,-6 4-28-16,5 1-22 0,-3 0-3 0,3 3-5 15,-9 0-43-15,5 0-25 0,7 0-18 0,16 12-28 16,-13-5-17-16,-3 0 7 0,-1 4-7 16,4 2 8-16,-2-1-46 0,0-1 12 0,1 2-1 15,-3 1-2-15,-2-1-40 0,-1 1 7 16,0-1-60-16,-1-1-25 0,-3-2-21 0,0-5-89 15,1 3 16-15,-2-4-154 0,-3-1-140 0,1-2 35 16,2 2 24-16,-1-3 25 0,-2 0 21 16,0 0 24-16,0 0 13 0</inkml:trace>
  <inkml:trace contextRef="#ctx0" brushRef="#br0" timeOffset="252358.3671">28618 1888 602 0,'6'-5'405'0,"-1"3"-12"0,-2-2-57 0,0 2-39 16,-2 0-63-16,2 0-29 0,-3 2-22 15,1 0 5-15,-2 0-22 0,1 5-18 0,-7 7 14 16,0 6-27-16,-1-3 15 0,-2 5-37 0,-4 2-21 16,0 0 6-16,0 1 6 0,-4 0-17 15,-1 3-10-15,-3 0-5 0,1 4-16 0,-2-5-1 16,1 2-5-16,1-1-28 0,-5 0 28 16,6-2 5-16,5-1-41 0,-5-2-6 0,9-1 1 15,-6 2-49-15,6-3-58 0,2-4-15 16,0-1-13-16,4-1-10 0,2-5-30 0,3-2-25 15,0-6 16-15,9 2-131 0,-1-2-46 0,-2-2-74 16,11-8 23-16,6 1 29 0,-1 0-26 16,2-2 20-16,-2 0 53 0,2 4-7 0</inkml:trace>
  <inkml:trace contextRef="#ctx0" brushRef="#br0" timeOffset="252525.7351">28517 2320 556 0,'9'-3'314'0,"0"2"-25"0,-4 0-8 0,1 1-67 16,-3 0-29-16,1-1-4 0,-1 1-20 0,-1 0 45 15,1 2-20-15,-2 1-30 0,2 2-48 16,-6 1 27-16,2 0 17 0,-3 9-17 0,-4 0-54 15,2 6-9-15,-4-4-21 0,-3-1 3 16,1 1 9-16,0-2-22 0,0 3-9 0,2-5-59 16,0 0-19-16,-1-4-48 0,4-1-56 0,1-2 14 15,0-4-231-15,3 0-56 0,3-2 29 16,1-2-4-16,0 0 27 0,3-2 18 0,7-9 10 0,2-1 51 16</inkml:trace>
  <inkml:trace contextRef="#ctx0" brushRef="#br0" timeOffset="253093.6501">28910 2050 458 0,'-1'-1'355'0,"-1"1"-59"0,1-3-39 16,2 3-33-16,-1-1-4 0,-1 0-1 16,2-2-34-16,1 0-27 0,-1 0-16 0,8-8-18 15,0 0-7-15,4 1 0 0,-2-2-31 16,3-1-9-16,2 1 19 0,-1-1-5 0,-1 1 0 15,0 1-64-15,0-3 16 0,-1 3 2 0,2-2 2 16,-2 1 9-16,1-2-5 0,0 3 3 16,-4-2-5-16,0 1-4 0,-2-5-6 0,0 6 56 15,2 0-11-15,-5 3 5 0,0-4-41 0,-2 1 33 16,2 2 3-16,-4 2-3 0,2 1 8 0,-3-2 0 16,1 2-18-16,1 3-7 0,0-1-20 15,-1 0 26-15,0-1-19 0,-1 3 6 0,0 1-9 16,2-3 5-16,-1 1-30 0,-1 1 3 15,0 0-1-15,0-3 8 0,0 5-16 0,1-1 7 16,-1-1-23-16,2-1 15 0,-2 2-10 0,0 1 17 16,0-1-27-16,0 0 22 0,0-1-13 0,1 1-9 15,-1 0 24-15,0 1-9 0,0 0-12 16,1 0-5-16,-1-2-3 0,-2 2-3 0,2 0-35 16,-2-1-18-16,2 2 7 0,-1 1-45 15,1 0-32-15,-3 0-28 0,-1 0-19 0,-2 1-15 16,-4 4-56-16,-4-1 23 0,5 1-237 0,-5-1 34 15,5 0 32-15,0 0 29 0,-2 1-51 16,0-1 41-16,2-3 21 0,3 4 10 0</inkml:trace>
  <inkml:trace contextRef="#ctx0" brushRef="#br0" timeOffset="253607.7897">29047 1813 591 0,'-3'-3'316'0,"2"-2"-41"0,1 1-44 15,1-1-16-15,3 1-19 0,-1 1-23 0,2 0 4 16,1 0-42-16,12 0-3 0,1 1-16 15,-10 2 16-15,5 0-49 0,21 13 3 16,-15-3 8-16,-1 2 4 0,0 2-46 0,-2 4-1 16,-3 3 0-16,-4 1-6 0,-1-2 5 0,1 3-15 15,-7-1-12-15,0 2 6 0,-3-11-16 16,0 5 11-16,-16 24-8 0,7-21 7 0,-6 2-4 16,1-4 12-16,4-2-18 0,-4-1 15 0,0 1 8 15,-2-4-5-15,2 1-37 0,-1-4-18 16,2 0 3-16,-3 0-33 0,1-4-32 15,5-2-41-15,0-2-46 0,4-1 15 0,0 1-218 16,6-2-28-16,0 0 14 0,0 0 39 0,0 0 31 16,-6-12 17-16,7 9 10 0</inkml:trace>
  <inkml:trace contextRef="#ctx0" brushRef="#br0" timeOffset="253906.978">29310 1906 906 0,'5'-8'326'0,"-1"6"-73"0,-1 0-4 16,0-1-28-16,0 0-40 0,-2 3 9 16,-1-3-44-16,0 1-14 0,0 4-15 0,-2 1 0 15,-2 0-1-15,-6 9-29 0,-3 2 0 16,3 0-19-16,-2 1-22 0,-4 2 3 0,4-2 4 16,1 3 15-16,2 1 5 0,0-2-19 0,1 2-15 15,3 1-8-15,-2-3 10 0,5 0-32 0,-1 1 41 16,3-11-15-16,0 4-29 0,0 3 33 15,0 1-48-15,12 11 27 0,-3-14-4 0,1-1-23 16,0-2-14-16,3-1-9 0,2 1-5 0,4-5-10 16,-3-1-32-16,0-3-16 0,-7 0-27 15,5 0-58-15,26-12 17 0,-21 4-85 0,-5-1-96 16,4-6-61-16,-1-1 33 0,-1-1 24 0,-1-1 52 16,2-1 3-16,-2 0-22 0</inkml:trace>
  <inkml:trace contextRef="#ctx0" brushRef="#br0" timeOffset="254223.0013">29572 1749 269 0,'0'-8'424'0,"-2"0"-79"0,2 5-51 15,0-3-37-15,0 3-50 0,-2-1-8 0,2 1-45 16,2 2-10-16,0 2-14 0,2 2-6 0,-1 1-13 16,9 10 12-16,1 6-24 0,1-4 19 15,-2 8-10-15,2 2-36 0,-3 1 13 16,0 2-11-16,1 1 10 0,-3 2 2 0,0 0-25 15,-2-1-1-15,0 0-27 0,-2 2-5 16,-5-17 29-16,0 9-14 0,0 1-4 0,-20 40 38 16,6-32-15-16,-5 2-7 0,-3-1-30 15,3-4 3-15,-6-2-26 0,1-2-1 0,0-1 0 16,2-3 49-16,-3-1-5 0,3-5-20 0,0 0-12 16,3-1 3-16,-1-3-2 0,0 0-1 0,5-2-51 15,2-3-29-15,0-3-47 0,6-4-45 16,7-1 13-16,0 0-245 0,-12-11 31 0,11 4 28 15,2 1-77-15,6-14 25 0,-1-4-25 16,3-1 23-16,6 1 84 0,-2-1 8 0</inkml:trace>
  <inkml:trace contextRef="#ctx0" brushRef="#br0" timeOffset="255124.1803">30318 2025 499 0,'3'2'363'0,"-1"-1"-65"0,-1 2 3 0,1-3-4 15,0 1-53-15,0-1-29 0,-2 1 52 16,3-1-32-16,-2-2-27 0,0-1-24 0,1 0-27 16,-2-1-15-16,0-1-17 0,0-1 8 15,0-1-17-15,-2 0-9 0,2 1-11 0,-9-14-9 16,1 6-28-16,-3 2 16 0,-2 1-16 0,-2 3-16 16,-2 0 3-16,-3 4-6 0,-2 4-3 15,0 0-4-15,11 0-29 0,-6 0 0 0,-26 14 8 16,18-3-6-16,3 2-2 0,-1 2 0 15,2 0 5-15,3 0 0 0,-2 2-37 0,6 5-20 16,0-4-3-16,2 4 12 0,-2-2 7 0,7-2-29 16,0 1 1-16,2-2 7 0,2-1-15 0,3-10 4 15,0 3 19-15,0 3-17 0,18 11-2 16,-4-14 36-16,4-3-8 0,1-3-5 0,1 0-3 16,5-3 5-16,-15 0 14 0,7 0 0 15,26-15-4-15,-17 4 33 0,-3 1-32 0,-1-5 12 16,3-5-5-16,2-4 31 0,-6-2-27 0,4-1 16 15,-2-6-9-15,-3-1 2 0,-3-6-4 0,1 0 41 16,-5 1-25-16,-6 0 20 0,0 1 20 16,1 1-2-16,-4-3-18 0,-2 5 20 0,2 3 16 15,-4 14-1-15,0-4-6 0,0-2-5 16,0 2 7-16,0 0-10 0,0 5-5 0,0 3-5 16,0 3-7-16,0 3 0 0,0 8-5 15,0-9-2-15,-1 14 24 0,1-1-19 0,-2 15-2 16,2-8-6-16,0 9-2 0,-7 31-2 15,5-20-1-15,-4-1-2 0,2 2-1 0,-1 4 14 16,1 2-4-16,-1 1-22 0,-1 0 1 0,-3 0 16 16,1 2 25-16,1 1-3 0,-1-5-4 15,-1 0-26-15,1-1-12 0,-1-1 1 0,-1-1 0 16,4-1 9-16,-3 2-2 0,1-8-5 0,-1 3 12 16,4-1-14-16,1 1 9 0,0-2-9 15,-1 0 6-15,1-5 1 0,-1-2-38 0,2-5-20 16,1 1-21-16,0-5-45 0,0-4-47 15,0-2-51-15,-1-3 19 0,3 1 18 0,0-4-319 16,0 1 35-16,2-2 33 0,-1-3 24 0,1 0 75 16,11-10 21-16,-3-8 13 0,3 0 47 15</inkml:trace>
  <inkml:trace contextRef="#ctx0" brushRef="#br0" timeOffset="255676.4874">30583 1821 857 0,'4'-8'307'0,"0"0"-32"0,1 2-57 0,2 3-7 15,-4-1-47-15,3 3-1 0,-5 2-21 16,1 3 44-16,2-1-64 0,4 9-7 0,-3 7 22 16,-2 1-40-16,-1 5 11 0,-2 1-29 0,0 4 1 15,0 2-4-15,0-3 1 0,0-14-39 16,0 9 19-16,-16 27-32 0,12-22 10 0,-4-2 17 15,5 1-22-15,-3 0-24 0,0-2 58 16,3-2-39-16,-1-4-5 0,0-2-6 0,-2-2 32 16,3-6-51-16,2 1 26 0,-1-4-21 0,2 0 14 15,-3-4-27-15,-1 1 8 0,1-3 9 16,3-1 4-16,0 0-2 0,0 0-5 0,-10-9 19 16,5-6-7-16,5 3-12 0,-5-7-9 0,4-3 12 15,0-3 6-15,-1-4 6 0,2-3 14 16,0 3 16-16,0 12-14 0,0-8 8 0,14-40-10 15,-10 26-1-15,2 2 54 0,0-4-36 0,-1 4 10 16,1-1 10-16,-1 1-9 0,1 5-8 0,-1 2 32 16,2 0-30-16,0 5 8 0,-2 0-2 15,1 2 10-15,1 5 1 0,2 1-19 0,1 0-7 16,3 3-21-16,5 3 6 0,-3 4-21 16,3 2 26-16,2 3-25 0,-10 2 12 0,4 0 6 15,23 12-19-15,-18-4 9 0,-4 3-1 0,-1 0 7 16,0 3-1-16,-3 1-6 0,-4 3-10 0,-4 3 6 15,-3-10-24-15,0 7-8 0,-13 24-21 16,2-19-3-16,-3 2 4 0,-4 0-89 0,-5 2-8 16,0-2-47-16,-3 1-6 0,-2-1-19 15,2 2 18-15,0-4-159 0,-3 1-84 0,-1 1 9 16,2-6 5-16,-1 4 65 0,3-3 10 0,1 3-21 16,2-4 45-16,-2 3 50 0,6-3-35 15</inkml:trace>
  <inkml:trace contextRef="#ctx0" brushRef="#br0" timeOffset="255839.3756">30318 2311 408 0,'1'6'308'0,"4"0"-19"0,0-3-34 0,5 7 5 16,7-4-62-16,-2 1-3 0,2 1-10 0,2-2-24 15,-1-2 46-15,1-1-47 0,0 0 2 16,-7-3-36-16,4 0 12 0,5 0-58 0,18-12 19 16,-16 8-14-16,-1-1-53 0,4-1-5 0,-4 0-27 15,2-4-48-15,-1-4-34 0,-5-2-48 16,9-1 13-16,-3-1-277 0,-1-3 29 0,-3-3 27 15,1-1-18-15,0-3 25 0,0 3-39 16,1-4 9-16</inkml:trace>
  <inkml:trace contextRef="#ctx0" brushRef="#br0" timeOffset="256189.2883">31462 1538 363 0,'6'-7'458'15,"1"0"-116"-15,-4 3-49 0,0 1-8 0,0 0-46 16,-2 2-28-16,1-1-53 0,0 2 4 0,-4 2-30 16,0 2-13-16,-2-1 24 0,-6 11-48 0,-4 3 13 15,0 3-23-15,-3 3-41 0,2 0 8 16,-4 2-8-16,-1 3 3 0,2 1 1 16,2 2 32-16,-3-1-37 0,2 5 5 0,2-3-17 15,-1 1 40-15,2-1-42 0,3-1 10 0,-3 1-10 16,3-1 22-16,0-2-41 0,2 0 20 15,3-3-23-15,-1 2 33 0,0 0-34 0,1-2 5 16,3 0-16-16,3 3 20 0,0-19 25 0,0 9-29 16,0 0 23-16,11 16-39 0,-2-21-13 0,-1-1 12 15,1 0-14-15,2-4-61 0,-1-4-4 16,1 2-34-16,-1-6-74 0,-10-1 18 0,7 0-271 16,3 0 18-16,9-12 30 0,-9 2 29 0,4-3 22 15,-6-3 22-15,-2-3 58 0,2-6-57 16</inkml:trace>
  <inkml:trace contextRef="#ctx0" brushRef="#br0" timeOffset="256438.8737">31392 1767 293 0,'12'-11'376'0,"0"1"-62"16,2 5-35-16,0-3-11 0,0 3-26 15,3 1-41-15,-6 1 4 0,0 3-17 0,-11 0-30 16,10 0-29-16,1 0-20 0,17 15 31 15,-14-5-39-15,-4 1-9 0,1 3-8 16,-2 0 7-16,-3 2-21 0,-2 0 12 0,2 0-28 16,-4 3 31-16,-2-10-16 0,0 5-1 0,0 0-32 15,-16 23-30-15,5-18 35 0,-2-1-49 0,0-3-31 16,-1 1-9-16,-1-3-29 0,-3-1-29 16,4-3-30-16,4 3 13 0,-3-7-171 0,6 1 24 15,1-4-165-15,1 0 30 0,4 0 3 0,1-2 28 16,0 0 13-16,1-4-2 0</inkml:trace>
  <inkml:trace contextRef="#ctx0" brushRef="#br0" timeOffset="256705.633">31660 1767 578 0,'10'-12'420'0,"0"1"-38"16,-3 2-79-16,-3 1-12 0,1 2-43 0,-3 2-31 15,0 1-23-15,2-1-16 0,-3 1-34 0,1 2-17 16,-1 1-17-16,1 0 11 0,-2 2-28 15,-2 1 4-15,1 3-7 0,-4 10-12 0,1 3-6 16,-3 0-5-16,0 2-9 0,1-2-33 0,-2 1 15 16,2 4 3-16,-2-4-12 0,2-1-3 15,-1 1-4-15,2 1 11 0,1-3-28 0,2 5 3 16,-2-5 7-16,4-5-47 0,0-7-4 16,0 6-69-16,0-1-27 0,0-1 13 0,10 9-244 15,-8-14-92-15,4 0 5 0,-2 0 34 16,-1-3 49-16,3 1 24 0,-1 0 16 0,10 3 48 15,-5-4 30-15</inkml:trace>
  <inkml:trace contextRef="#ctx0" brushRef="#br0" timeOffset="256879.5896">31821 2178 688 0,'3'4'410'0,"-1"-3"-55"0,2 2-29 0,-3 0-44 15,0-1-13-15,-2 1-37 0,1 2-28 16,-7 7-43-16,-2 0-15 0,-3 0-16 0,-3 1-14 15,1 0-37-15,-4-1-35 0,2-2-45 16,-5 2-15-16,2-3-73 0,-1-5-69 0,4 2 13 16,2-5-246-16,1 1-23 0,4 0 39 0,1-2 20 15,8 0 25-15,0 0 18 0,-6 0 16 16</inkml:trace>
  <inkml:trace contextRef="#ctx0" brushRef="#br0" timeOffset="257146.4452">31928 1825 931 0,'17'-6'284'0,"-2"0"-37"0,-2 3-13 16,0 1-51-16,-4 2 37 0,-9 0-30 0,9 0-10 16,15 17-38-16,-12-6-2 0,0-1-30 15,0 2 16-15,-3 1-30 0,0 1 15 0,0-3 12 16,-3 6-38-16,2-3 13 0,1 0-30 0,-4-2-12 15,3 1-35-15,-5-2 53 0,6 2-31 0,-2-2-50 16,-2-4-11-16,-4-2-49 0,2 1-50 16,-3-4-64-16,5 2 18 0,-5-2 14 0,0-1 13 15,1-1-289-15,-1 0 31 0,0 0 25 0,0 0 25 16,8-13 24-16,2 1-45 0,-2-3-3 16</inkml:trace>
  <inkml:trace contextRef="#ctx0" brushRef="#br0" timeOffset="257361.8669">32364 1821 585 0,'3'0'482'0,"1"0"-79"0,-4 2-46 16,2 2-49-16,1 1-44 0,-3 1-32 0,0 13-27 15,0-7-32-15,-10 19-18 0,2-10-19 0,-2 4 7 16,-2-1-24-16,8 2-11 0,-11-3-13 16,-2-2-10-16,1 2-5 0,0-3-3 0,0 2-19 15,-2-2 4-15,0 0-23 0,4 0-3 0,0-2-46 16,-3 2-50-16,3-3-29 0,1-4-51 15,-1-1-31-15,7-2 15 0,-2-4-204 0,5-2 31 16,-1-3 27-16,4 0-76 0,1-1 3 16,0 0 24-16,0-3 24 0,3 0 64 0,6-8 11 15</inkml:trace>
  <inkml:trace contextRef="#ctx0" brushRef="#br0" timeOffset="257755.732">32767 1508 914 0,'14'-6'356'0,"-1"0"-83"15,-4 5 6-15,0-2-53 0,-3 2-23 16,2 1-2-16,-8 0-26 0,8 0-7 0,9 22-13 16,-9-9-19-16,1 7-13 0,1 0 2 15,2 6-12-15,-7 6-13 0,9 2-26 0,-9 2-7 16,0 1-7-16,-1 3-6 0,-3 0-6 0,-1-18 7 15,0 11-5-15,0 6 17 0,-10 44-2 16,0-41 2-16,-2-1-6 0,-5 1-1 0,0-2-12 16,-6-1 23-16,-8 1-23 0,4 1-2 0,-5-6 8 15,0-2 4-15,-1-1-15 0,5-11 21 16,4-3-15-16,3-6 18 0,-3 2-4 0,5-2-11 16,-3 0 19-16,-5-1-13 0,0-2-9 0,4 1-15 15,2-2-19-15,1 0 21 0,0-1-4 16,5-1 1-16,-2 0 1 0,0-1-31 0,-2 0-65 15,3 0 5-15,-1-3-124 0,-2-1-109 0,9-1 26 16,-6 0-293-16,-16-13 87 0,12 6 5 16,-1 1 35-16,0-6 61 0,0-4 41 0,1-2-10 15,2 0 17-15,-5-4 47 0,-3 6-5 0</inkml:trace>
  <inkml:trace contextRef="#ctx0" brushRef="#br0" timeOffset="259723.8663">25967 3735 461 0,'0'-18'295'0,"42"-13"-41"0,-23 15-8 15,4-2-43-15,3 1-7 0,-1-2-2 16,5-1-16-16,-2 0-24 0,3-5 14 16,1 3-13-16,3 3 6 0,0-2-14 0,-1 3-33 15,0 1-7-15,-1 1-10 0,1 1 0 0,-2 3-7 16,0 0 3-16,-1 1-13 0,-2 4-7 15,-2-3-8-15,4 6-12 0,3 0-5 0,-2 4-6 16,-15 0 20-16,6 0-16 0,4 0-4 16,32 11 18-16,-27-4-7 0,4 0-14 0,-1 0-4 15,-2 0-4-15,1 0 0 0,-1 1-2 0,0-1 35 16,2 0-25-16,-5-2 5 0,2 0-7 0,0-1-2 16,0-1 5-16,2 0-20 0,-18-3 24 15,11 0-14-15,4 0-7 0,-2 0 30 0,32-13-14 16,-29 9-1-16,2-6-16 0,-2 3 10 15,0-4 3-15,2-6-12 0,1 1-6 0,-1 0 1 16,2 1 0-16,-1-3-3 0,3 1 4 0,-5 4 10 16,-4-5-19-16,2 6 0 0,0 0-4 0,-4 2-17 15,-3-1 23-15,4 1-5 0,-1 1 2 16,-1 6-25-16,-5-4 30 0,1 7-15 0,0 0 13 16,-13 0-17-16,5 0-16 0,24 11 30 15,-16-7-5-15,1 0-9 0,-3 2 16 0,5 1-11 16,-1 1 6-16,0-2-18 0,2 2 14 0,1-1 5 15,-1-3 4-15,1-2-9 0,3 0-2 16,-16-2 17-16,8 0-10 0,30-8-16 16,-21 4-3-16,-2-1 26 0,0 2-4 0,2-4-18 15,1-2 24-15,1 1-8 0,1-3 4 0,0 2-10 16,1-2 12-16,-2 0-6 0,0 3 2 0,0 0-32 16,3 2 1-16,-4-3 23 0,0 7 3 15,0-2-2-15,1 0-5 0,-1-3-1 0,0 4 20 16,-1 0-4-16,3-1-5 0,0 4-4 15,-4-3-12-15,4 2 23 0,-18 1-16 0,6 0 7 16,7 0-9-16,2 0 4 0,4 0 15 0,-1 0-12 16,-1 0 4-16,2 0-9 0,35-14-12 15,-35 11 9-15,3-1 8 0,4-4-12 0,0 3 11 16,2 0-14-16,-1 0 13 0,0 0 4 16,0 1 6-16,-5 3-5 0,3-2-9 0,-3 0-22 15,-2 3 7-15,-4 0 10 0,5-3-12 0,-22 3 1 16,9 0 25-16,3 0 9 0,3 0-10 15,0 0 8-15,25 10-10 0,-29-9-10 0,-4 4 5 16,1-4 1-16,1 7 2 0,-3-5-19 16,1 1 22-16,3-2-28 0,1 3 33 0,-1-2-24 0,1-3 34 15,1 2-12-15,0-2 1 0,3 0-10 16,2 0 4-16,-15 0 3 0,10 0-1 0,2 0-23 16,2 0 38-16,3 0-15 0,4 0 3 15,39-10-12-15,-34 4-26 0,0 2 31 0,3-3 3 16,-1 3-10-16,3 0 10 0,2-5-6 0,-4 3 7 15,5 0-8-15,1-3-3 0,0 3-19 16,3-3 24-16,-1 2 3 0,-3-2 4 0,0 2-24 16,1-2 9-16,0 0 11 0,-5-3-6 15,5 3-18-15,-4-1 26 0,-1-1 5 0,-1-3 2 16,1 3-31-16,-3-3 28 0,3 0-10 0,-2 0 11 16,-4-1 0-16,1 0 4 0,-5-2-21 15,27-6-6-15,-11-4 24 0,-8 10-3 0,-8-1-27 16,-5 5 45-16,-2 4-15 0,-7-1-8 15,-4 2-8-15,-4 0-11 0,1 2 20 0,-6-2 24 16,-1 7-15-16,0-4-17 0,-3 0 16 16,1 2 8-16,-1 0-6 0,-1 0-2 0,1 0 14 15,-3 1-5-15,1-3-11 0,0 3 1 0,0-2 22 16,-4 4-6-16,0 0-8 0,0 0-8 0,10-7 7 16,-4 7-4-16,-2-2 7 0,-4 1 1 15,0-3-17-15,2 3 19 0,1 1-7 0,-2-2-11 16,-1 2-3-16,-1 0 14 0,5 2-9 15,-4-2-6-15,2 0 5 0,-2 0 1 0,-1 0 14 16,2 3-21-16,2-6 11 0,-3 4 10 0,-3-2-22 16,3 1-8-16,0-2 10 0,-1 2 8 0,5 0-21 15,-4-4 14-15,-3 4-1 0,3 0 10 16,-2 0-4-16,-2 1-13 0,7-1 8 0,-5 3-2 16,5-3 8-16,-4 0-16 0,2 0 3 0,-1-6 10 15,0 6-3-15,0 2 9 0,1-1-17 0,-3-1-6 16,3 3 22-16,-1-3 5 0,0 0-10 15,0 0-3-15,0-2-4 0,0 4 9 0,0-2-3 16,0-2 0-16,0 2-13 0,0-5 5 0,0 10-13 16,0-3 1-16,0-2-17 0,4 0 14 15,-4 3-8-15,-2-6 10 0,0 5 2 0,2-2-10 16,-3 1-20-16,2-2 21 0,1 4 9 16,0-6-2-16,-3 3-36 0,6 0 5 0,-3-4-111 15,-4-1-44-15,-1 4-51 0,-8-4 26 16,3-2 22-16,0 2 17 0,0-6-308 0,-2-3 36 15,-6 0 33-15,3-3 31 0,1 4 26 0,-7-1 27 16,0 2 38-16,0-5 11 0,-2-4 10 16</inkml:trace>
  <inkml:trace contextRef="#ctx0" brushRef="#br0" timeOffset="265718.4813">9453 6617 696 0,'0'0'195'0,"0"0"1"0,0 0-18 15,0 0-17-15,0 0-5 0,0 0-8 16,0 0-8-16,0 0-37 0,0 0 7 0,0 0 2 16,0 0-18-16,0 0-3 0,0 0-19 0,0 0-16 15,0 13-8-15,0-13 17 0,0 0-10 16,0 0-12-16,0 0 9 0,0 0-23 16,0 0 6-16,0 0 5 0,0 0 7 0,0 0-27 15,6 8 11-15,9-12-18 0,2-1 16 0,-4 3-15 16,3-5-5-16,2 0 5 0,2 3-11 0,-5-1-4 15,3 1 31-15,-4-2-23 0,-1 0 5 16,-5 2-4-16,3 0 15 0,-4 4-17 0,-1-1 11 16,0 0-12-16,-6 1-6 0,0 0 12 15,0 0-6-15,8 0 9 0,-8 0 4 0,5 0-2 16,-5 0 5-16,0 0 11 0,7 0-13 16,-7 0 3-16,0 0 3 0,0 0-23 0,0 0-8 15,0 0-3-15,0 0-3 0,6 0-15 0,-6 0-50 16,0 0-45-16,0 0 11 0,0 0-105 0,0 0-152 15,0 0-8-15,0 0 11 0,0 0 40 0,8 0 19 16,-8-8-59-16,21-13-8 0</inkml:trace>
  <inkml:trace contextRef="#ctx0" brushRef="#br0" timeOffset="267034.7415">25283 2045 331 0,'-13'0'250'0,"13"0"-38"0,0 12-10 0,0-12-51 16,0 0-21-16,0 0-6 0,0 0-11 0,0 0-28 16,0 0 15-16,0 0-12 0,0 0-16 0,-14 0-13 15,14 0-28-15,0 0 11 0,0 0 20 16,0 0-21-16,0 0-12 0,0 0 15 0,0 0-11 15,0 13-9-15,0-13 24 0,0 0-10 0,0 0 8 16,0 0-5-16,0 0 2 0,0 0-4 16,0 0-23-16,6 22 19 0,3-22-5 15,13 0-5-15,2 0-14 0,-13 0 12 0,5 0 8 0,5 0-16 16,-2 0-9-16,3 0 11 0,-2 0 16 16,1 0-11-16,-2 0-7 0,14-10 19 0,-23 8 14 15,2 0-14-15,-3 0-1 0,-3 1 4 0,0 0 4 16,1-2-16-16,-2 3 10 0,0-1-10 15,0 0-4-15,-2 1 9 0,1-2 3 0,-1 1-8 16,1 0 8-16,-1-1-12 0,-1 2-14 0,2 0-1 16,-3 0-44-16,1-3-29 0,-1 0-15 15,2 3-54-15,-3-4 13 0,0 3-245 0,0-1 27 16,-2 1-64-16,1-3 13 0,1 4 20 16,0 0 47-16,-8-7-2 0</inkml:trace>
  <inkml:trace contextRef="#ctx0" brushRef="#br0" timeOffset="267549.962">25476 1951 331 0,'0'0'160'0,"0"1"17"0,3-1-26 15,-2 1 18-15,3 1-40 0,-1 0 6 16,1-1-9-16,0 1-28 0,0 1 18 0,1-2-23 16,5 6-3-16,6 0-12 0,-6 3 5 0,3-3-30 15,-3 1 25-15,-5 2-20 0,6-7-6 16,1 5 8-16,0 0-4 0,0 1-10 0,-4 1-1 16,1 2-8-16,-3-4 10 0,1-1-33 0,-2 3 16 15,-1-4 0-15,-2 0 9 0,2 1-15 16,-3-1 9-16,1 0-26 0,-1 0 24 0,0 1-15 15,1-1-14-15,-1-2 24 0,1 3-15 0,-2-3 4 16,0-4 3-16,0 0 9 0,0 10 1 16,0 1 8-16,-14 10-5 0,9-14-6 0,1-1 1 15,-1 1-8-15,0-2 0 0,0 1 8 0,1-2-5 16,0 1 8-16,0-1-9 0,0-1-4 16,1 1-6-16,-1 0-4 0,-2-1-3 0,3 1 6 15,-2 0-8-15,1-1-1 0,1-1 19 16,1 2-7-16,-1-3 15 0,1 2 8 0,-1-1-6 15,1-1-9-15,0 0 16 0,1 1 9 0,-1 0-32 16,-1-2 15-16,3 4 27 0,-3-4-18 0,3 0-19 16,-1 2 15-16,0-1-6 0,1-1-9 0,-1 0-19 15,1 0-47-15,0 0-80 0,0-4 12 16,-2-1-260-16,1-1-71 0,2-1 35 16,3-7 30-16,-3 1 59 0,-1 13 22 0,0-12-77 15,0 4-6-15</inkml:trace>
</inkml:ink>
</file>

<file path=ppt/ink/ink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54749" units="1/cm"/>
          <inkml:channelProperty channel="Y" name="resolution" value="2151.47729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2-02-09T12:50:58.690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9958 8263 367 0,'0'0'197'0,"0"0"-21"16,0 0-50-16,0 0 28 0,0 0-34 0,0 0 0 15,0 0-23-15,0 0-11 0,0 0 0 16,0 0 7-16,0 0 2 0,0 0-30 0,0 0 11 15,0 0-24-15,0 0 15 0,0 0-23 0,0 0 17 16,0 0 5-16,0 0-20 0,0 0-1 0,0 0 5 16,0 0 4-16,0 0-18 0,0 0-9 0,0 0-21 15,0 0 20-15,0 0-9 0,0 0 10 16,0 0-2-16,28-12-9 0,-24 11 13 0,2 0-18 16,-2 1 4-16,2-2 12 0,1 2-9 15,-2-4 7-15,1 3-1 0,11-3-14 0,-8 0 8 16,10 0 0-16,-10 0 5 0,5-3 1 0,-3 5-19 15,-2-2 20-15,1 1-12 0,-1 0-2 16,-3 2-10-16,1-1-1 0,1-1 17 0,-4 2-8 16,3 0-4-16,0-1 3 0,8-3 15 0,-5 1-16 15,-3 1 13-15,3 0-16 0,-4 1-1 0,0-2 3 16,-1 3 3-16,-1 0 12 0,-1 1-4 16,2-2 3-16,-2 2-9 0,1-2 0 0,1 1 13 15,-2 0-3-15,-1-1-6 0,2 2-3 16,-1-1-3-16,0-1 17 0,-1 2-21 0,1 0-5 15,0 0 1-15,-1-2 19 0,0 1-17 0,0 1 8 16,1-1 3-16,-1 1-7 0,0 0-7 0,-2 0 11 16,0 0 11-16,0 0-42 0,0 0-30 15,0 0-79-15,0 0 12 0,0 0-279 0,0 0-2 16,0 0 26-16,0 0 32 0,8 0 14 16,-8 0 9-16,7 0 7 0</inkml:trace>
  <inkml:trace contextRef="#ctx0" brushRef="#br0" timeOffset="799.1772">10873 8329 314 0,'0'0'196'0,"1"-3"-78"16,2 3 58-16,-1 0-37 0,1-1-18 0,0 1 0 15,0 0-10-15,0 0-10 0,1-1 0 16,0 1-24-16,1 0-18 0,0 0 13 16,1-2-13-16,2 2 21 0,-8 0 8 0,0 0-26 15,28-4-5-15,-15 3-7 0,5 0-5 16,-7 1 7-16,0-3 11 0,-1 3-19 0,-1-3-4 16,-3 3-1-16,2-3-14 0,-2 3-3 0,-1-1 7 15,2 1 15-15,-2-1-26 0,0 0 10 16,0 1-6-16,0-1 8 0,0-1-15 0,-1 1 15 15,1 1 4-15,-1 0-9 0,1 0-6 0,-2-1-12 16,3 1 2-16,-4-2 6 0,2 2-6 16,-1 0 1-16,0 0 10 0,-1 0-11 0,2 0 0 15,-3-2 2-15,3 2-5 0,-4-1 1 16,4 1 1-16,-3 0 3 0,0-1-9 0,1 0-9 16,-2 1-17-16,2 0-44 0,-2-2-24 0,0 0 7 15,-1 2-287-15,0 0-19 0,-2-1 59 0,3-2 10 16,-1 1 13-16,1 0 45 0</inkml:trace>
  <inkml:trace contextRef="#ctx0" brushRef="#br0" timeOffset="4049.441">24567 5489 722 0,'0'0'248'16,"0"0"-21"-16,0 0-7 0,0-11-21 0,0 11-17 15,0 0-3-15,0 0-21 0,0 0 33 16,0 0-58-16,0 0 1 0,-26-25 3 0,26 23-3 15,-1 0-32-15,0 0-5 0,1 2 8 0,-3-1 7 16,3 0-43-16,3 1-12 0,-5-2 0 16,1 1-19-16,1 2 15 0,0 1-17 0,0-1 8 15,0 1-4-15,0 3-1 0,-1-1-19 16,1 2 9-16,0 1 19 0,0 9-44 0,0-6 11 16,0 4 28-16,0 4-27 0,0 1-24 0,0 2 14 15,0 2 28-15,0-1-4 0,0 1-39 16,0 2 39-16,0-2-33 0,0 2-4 0,0-2 37 15,0 2 4-15,-15 23-43 0,12-25 15 16,2-3 0-16,-3 2-15 0,1-3 12 0,1-1-18 16,0-3 8-16,0-3 1 0,1-3 1 0,-3 1 1 15,3-2 13-15,1-4-27 0,-2 1 29 16,0 0 20-16,2 0 0 0,-3-1-40 0,1-2 33 16,2 2-51-16,0-2 16 0,-2 1 19 0,1-1 9 15,1 1 5-15,0-3 14 0,0 0-3 16,0 0-2-16,0 0 56 0,0 0-29 0,0 0 2 15,-3 10-6-15,1-13 7 0,1 0-4 16,-1-3-14-16,0 1-5 0,0 0-21 0,0-3-7 16,-2-7 23-16,2-3-8 0,-2 0-18 15,3 2 12-15,-1-4 9 0,0 0-8 0,-1 3 8 16,3 0-9-16,0-2 6 0,0 10 3 16,0-5-17-16,0-2 2 0,0 0-18 0,0-2 24 15,12-16-4-15,-7 18-15 0,0-2 26 16,1 0-22-16,-1 4 2 0,2 1 18 0,-2 0-8 15,4-1-2-15,-3 3-9 0,1-3-14 0,0 3 3 16,3-1 24-16,-3 3-1 0,-2 1-4 16,5 0-20-16,-1 0 18 0,-1 3-5 0,-4 0 2 15,1 0 2-15,4 3-3 0,-4-3-4 0,0 4-19 16,0-1 30-16,0 1-8 0,2-1-28 0,0 1 24 16,-2 1-20-16,2 0 21 0,-1-1-2 15,-6 1-1-15,0 0 5 0,10 0 2 0,-3 0-2 16,-7 0-18-16,16 13-9 0,-13-9 22 15,6 9 9-15,-7 2-9 0,1-3-16 0,-3-12 22 16,0 8 2-16,0 4-1 0,-14 15-24 0,6-14 4 16,-2 5 22-16,-3-6-9 0,2 4-2 15,-3-4 12-15,-2 1-2 0,2-6-1 0,0 5-12 16,1-4 21-16,-2 2-8 0,5-3-8 16,1-1 10-16,-1-2 9 0,3 0-23 0,3 0 6 15,-1-2-7-15,3 3 15 0,-2-4-6 16,-1 1-6-16,4 1 6 0,-2-1 8 0,2-2-17 15,0 4 4-15,-1-3 2 0,2 3-12 0,0-4 4 16,0 0 21-16,0 0-7 0,0 5-7 0,22 12 3 16,-10-6-9-16,3-3 11 0,3 2-8 0,-3 1 8 15,2 0-3-15,-3 1 0 0,6-1-5 16,-2 3-4-16,1-1-16 0,2 0 17 0,-2-1 0 16,-1 1 20-16,-2-1-5 0,2 0-3 15,-2-1-18-15,-1 2 13 0,0-3 8 0,-1-1-3 16,-1 2-9-16,-1-6-8 0,0 4 0 15,-3 2 30-15,-2-6-19 0,-1-1 8 0,-1 0 2 16,-2-1-12-16,-1 0 14 0,2-1-3 0,-1-1-25 16,-3 0 15-16,2 2-15 0,0-2 2 15,-1 1 12-15,-1-2-5 0,1 0-31 0,2 1 4 16,-2 0-50-16,0-1-24 0,-2-1-78 16,-1 0-66-16,0-1 25 0,-2-3-287 0,2 2 39 0,-7-11 35 15,0 1 37-15,-1 0 20 0,5-5 26 16,-3 2 43-16,3-3 21 0,-2-1 13 15,2 2-11-15</inkml:trace>
  <inkml:trace contextRef="#ctx0" brushRef="#br0" timeOffset="4864.3285">24870 5273 350 0,'1'-2'318'0,"0"-3"-29"0,1 2-32 0,-1-1-25 16,0 1-22-16,1 0-3 0,-1-1-16 0,-1 2-31 15,1-3-27-15,2 2-6 0,-2 2-18 16,3-3 27-16,0 2-41 0,1-1 16 0,0 0-42 16,13-1-2-16,-6-1 16 0,4 1-21 15,-2 2-8-15,-5 0-14 0,2 0 7 0,-2 2-21 16,0-1 15-16,-2 1-16 0,0 0-5 0,-7 0 8 15,0 0 1-15,10 0-15 0,-3 0 13 16,-7 0-31-16,18 10 8 0,-15-6 4 0,1-1-2 16,-1 2 21-16,-3-1-32 0,0 2 24 0,1-2 9 15,-2 2-39-15,0 0 12 0,1 1 18 16,-14 11 9-16,5-8-20 0,2-2-11 0,0-1-7 16,0-1 46-16,2-2-34 0,1-1-2 15,1 1-2-15,0-2 33 0,0 1-8 0,1 0-28 16,-2 0 26-16,4 1-1 0,-1-1 3 15,1-3-21-15,0 0-7 0,0 8 22 0,16 12 18 16,-4-6-30-16,1-2 5 0,-2-1-14 0,3 2 22 16,-1 1-18-16,-3 0 20 0,3-5-5 0,-3 5-33 15,-1-4 23-15,0 1 6 0,-2 3-18 16,-2-7 10-16,-3 3 5 0,-2-2 4 0,0-8 4 16,0 7-32-16,0 4 29 0,-19 14-5 15,6-15-2-15,-2-2 0 0,-2 1-16 0,-3-1 32 16,1-3 17-16,-6 1-37 0,4-2-15 0,1-2 27 15,-1 1-10-15,2-1 3 0,1 4 18 16,2-6-19-16,5 0 1 0,11 0 47 0,-9 0 9 16,1 0 11-16,8 0 1 0,-6 0-5 0,6 0 28 15,-9 0-7-15,9 0 0 0,-7 0-5 16,7 0 7-16,0 0 1 0,-7 0-8 0,7 0 15 16,0 0-7-16,0 0-11 0,0 0-17 15,-7 0 9-15,7 0-1 0,0 0-18 0,0 0-3 16,-9-12-22-16,9 11-16 0,0 0-25 0,0-2-52 15,0 2 6-15,0-2-138 0,0 1-77 16,0-2 23-16,2 1-337 0,-2 2 49 0,1-2 41 16,3 0 36-16,-2 2-6 0,0 1 25 0,3 0 36 15,2 0 28-15,0 0 17 0,12 0 49 16</inkml:trace>
  <inkml:trace contextRef="#ctx0" brushRef="#br0" timeOffset="20407.7157">23479 8450 222 0,'0'0'242'0,"0"0"-111"0,0 0 36 0,-14 0-27 15,14 0 3-15,0 0-3 0,0 0-22 0,0 0-3 16,0 0 6-16,0 0-37 0,0 0 2 0,0 0 15 16,0 0 6-16,0 0-5 0,0 0-10 15,0 0-10-15,0 0-2 0,0 0 4 16,0 0-20-16,0 0 22 0,0 0-13 0,0 0 0 15,0 0 12-15,0 0-38 0,0 0 7 0,0 0 16 16,0 0-34-16,0 0 2 0,0 0-1 16,-1 13-9-16,19-12 7 0,-7-1-7 15,4 0-5-15,3 0 15 0,3 0 1 0,-2 0-25 16,4 0-3-16,1 0 24 0,-1 0-25 0,2 0 2 16,-1 0-6-16,0 0 2 0,-2 0 21 15,-2 0-19-15,19-15 3 0,-22 15 16 0,-1-2-18 16,-6 0 18-16,0 1 7 0,-3 0-19 0,2-1 2 15,-4 2-10-15,-1-3-8 0,-1 2 0 16,3-1 26-16,-3 2-20 0,4-1 22 0,-4-1-9 16,0 2-4-16,1 0-5 0,-1 0 13 15,-1 0-37-15,1 0 6 0,-1-2-4 0,0 2-4 16,0-1-10-16,-2 1-21 0,0 0-30 16,-2 0-41-16,-1-3-45 0,-1 3 14 0,-2-1-288 15,-19 1 30-15,4-1 28 0,-2-1 29 0,-6 2-1 16,1-2 48-16,-2 2 8 0</inkml:trace>
  <inkml:trace contextRef="#ctx0" brushRef="#br0" timeOffset="20958.8542">22163 8632 707 0,'3'-3'246'0,"-1"-1"-24"0,2 3-6 0,3-1-11 16,-2-1-27-16,1 0-8 0,12-3 4 0,0 3-18 15,3-5-32-15,0 3 5 0,0 0-7 16,-1-2-27-16,3 0-7 0,0 1-2 0,3 1 24 16,-3-2-30-16,2 3-7 0,0 0 3 15,3-3-3-15,-3 3-33 0,-2-2 12 0,-1 3-22 16,5-2 30-16,-7 0-11 0,-2 2 14 16,0 1-23-16,-4-2 4 0,-4 1-44 0,-1 3 32 15,-2 0-8-15,-1-3 0 0,-1 0-2 0,0 3-7 16,-2-1-24-16,1 0-36 0,-2 1-17 0,-2 0-25 15,0 0-38-15,-2-2 12 0,-5 0-226 16,-12 0-84-16,-4 0 12 0,14 2 35 0,-9 0 46 16,-5 0 41-16,-1 0-18 0,-3 0 10 0</inkml:trace>
  <inkml:trace contextRef="#ctx0" brushRef="#br0" timeOffset="21589.1124">20807 8592 670 0,'6'0'192'0,"10"-3"15"16,-1 1-29-16,-2-1-12 0,3 1 3 0,6-1-24 15,-1-2-3-15,-2 5-17 0,5-4 7 16,-3 0-19-16,0 0-11 0,3-1-1 0,2 2-5 16,-3-2 2-16,3-1-8 0,-2 2 16 0,0 0-38 15,3 0 30-15,-4-3 1 0,4 1-41 0,-1 4 8 16,0-2-15-16,0-1 13 0,-4-1 4 15,2 4 21-15,-4-4-48 0,2 4-6 0,-5-2 0 16,1-1-4-16,-6 5 10 0,-1-1 1 0,-2-2-33 16,-2 0 12-16,-2 2 2 0,2 1-17 15,-1 0 6-15,-2 0 2 0,-1-2 12 0,0 0 2 16,1 2-10-16,-1-1 5 0,2 0-3 16,-4 0 12-16,2 1-33 0,-1-1-13 0,2 1-3 15,-3 0 19-15,1-3-13 0,-2 3-41 0,0 0-23 16,0 0-13-16,0 0-46 0,-13-6-19 15,5 4 14-15,1 2-322 0,-11-2 56 0,9 2 19 16,-6 0 24-16,-4 0 16 0,0 0 21 16,0 0 14-16,0 0 16 0</inkml:trace>
  <inkml:trace contextRef="#ctx0" brushRef="#br0" timeOffset="67132.9293">21392 9532 291 0,'0'0'276'0,"0"0"-21"15,0 0-16-15,0-13-32 0,0 13-30 16,0 0-1-16,13 0-21 0,4-23 8 0,-16 20-23 16,0 1 7-16,1 1-9 0,-1-1-30 15,-1 0 13-15,1 1-32 0,0-2-4 0,2 1 0 16,-3 2-6-16,0-2-18 0,1 0 3 0,1 2-10 15,-1-2 4-15,-1 0 1 0,0 2-24 16,0-1-4-16,0 1 23 0,-3 0-6 0,2 0-39 16,-2 0 12-16,0 0 7 0,-3 0-25 0,0 1 6 15,0 1 1-15,2 0 11 0,-14 3 8 0,4 5-20 16,-5-4 22-16,3-2-15 0,-1 5 4 16,-1-3-27-16,-2 3-9 0,1-2 22 0,4-1 15 15,-7 3-33-15,-1-1 21 0,4-1 12 16,-1 3-29-16,-3 0 5 0,3 1 11 0,-4 1-6 15,1-2 0-15,0 4 10 0,-1-3-19 0,-1 3 29 16,3-5-41-16,1 4 12 0,-3-2 2 16,1 3 10-16,1-3-3 0,-1 1 10 15,2 1-23-15,0 1 32 0,-1-2-38 0,3 3 29 0,4-5-18 16,-2 2 8-16,0 0 27 0,3-3-13 16,-1 1-16-16,3-1-5 0,1 2 4 0,1-2 6 15,1 0 32-15,1-2-10 0,-3 2-35 0,4-1 8 16,2-4 9-16,0 2-5 0,1-2-12 15,1 1 8-15,0 1 10 0,0-4 11 0,1 2-35 16,0 1 21-16,1-3-2 0,1 4 9 0,0-6 4 16,0 0 30-16,0 7-19 0,13 11 1 15,-6-10-9-15,8 1 6 0,4-1-34 0,0-1 19 16,3 0 21-16,3-3 1 0,1 3-28 16,1 0 26-16,1-1-32 0,0-2 38 0,0 1-36 15,3-2 0-15,-4 3 0 0,-1-4 8 0,0 0-21 16,-2 4 23-16,2-4-2 0,-6 2-11 0,-6-1 0 15,-3-2-15-15,-1 3 22 0,-5-3-8 16,1 1 13-16,-1-1-14 0,-1 0 22 0,-1 1-11 16,1 0-4-16,2 1 1 0,-5-1-11 0,0 2 1 15,2-2-5-15,-2 5 2 0,-1-7-1 16,0 0 20-16,0 11-12 0,-16 16 3 0,7-12 20 16,-4 1-11-16,0 3-8 0,-2-1-9 0,-2-1 18 15,-1 0-5-15,2-1-4 0,-5 2-3 16,1-1 15-16,-1 1-10 0,0-1-35 0,-1 0 56 15,-1 3-19-15,-3 1 15 0,3-5-29 16,-1 2 6-16,0-1-8 0,2-2 8 0,2 3-8 16,-2-5-2-16,1 2 1 0,0 2-5 0,1-2 14 15,-1 0-1-15,2-1 1 0,1 3-1 16,1-3-2-16,2 0 10 0,3 2-10 0,1-4-10 16,0 1 12-16,5-1 2 0,-3 0 8 0,3-4-23 15,3-2 45-15,-1 1-28 0,2 1-7 16,-2-1 15-16,3-3 17 0,1 2-24 0,0-6-11 15,0 0 5-15,0 10 12 0,0-3-2 0,0-2-2 16,15 15-2-16,-3-10-16 0,0-1 3 0,0-2 1 16,6 0 18-16,0 0-1 15,1-3 35-15,4 0-18 0,-3-4 5 0,3 2-7 16,3 0 27-16,-1 3-33 0,-14-5 11 0,8 0 5 16,3 0 11-16,2 0-9 0,-1 0-7 15,0 0 7-15,20-12-39 0,-20 11 26 0,-9 0-4 16,0-1-4-16,-5 1 18 0,0 1-6 0,-1-2-25 15,-2 1 14-15,1 1-5 0,-3 0-25 16,2 0 20-16,-2 0 0 0,-4 0 0 16,0 0-85-16,0 0-39 0,0 0-36 0,11 8-44 15,-13-3 19-15,-1-3-281 0,-8 11-33 16,-1-3 36-16,2-2 30 0,-4 3 76 0,1 2 12 16,-1 0 10-16,4 7 16 0,-4 2 8 0</inkml:trace>
  <inkml:trace contextRef="#ctx0" brushRef="#br0" timeOffset="67599.1899">20528 11339 295 0,'-5'-5'404'0,"3"4"-80"0,-1-1-15 0,2 1-43 15,-3-3 17-15,1 4-52 0,1 0-36 0,0-1-41 16,0-1-12-16,1 1-3 0,1 2-9 16,-2-1-4-16,2 3-12 0,-2-1-9 0,2 3-13 15,-5 1 4-15,0 6-34 0,1 5 10 0,1-5-6 16,-2 2 33-16,1 7-11 0,2-3-28 15,-5-1-7-15,2 1 18 0,0 1 12 0,1 0-13 16,-1 0-13-16,1-1 12 0,-1 1-15 0,0-1-6 16,1 0-19-16,2 0 23 0,-4-1-8 15,3-3-8-15,0 3-7 0,-2-3 23 0,4-2-21 16,-1-4 4-16,-1 0-23 0,1-2 4 16,1 1 6-16,1-3-5 0,0 1-11 0,-1 0 21 15,1-1-18-15,0-1 1 0,-1 0-1 0,1-3-12 16,0 0-1-16,0 0-94 0,0 0-36 15,0 0-40-15,0 8-50 0,1-9 20 0,1-6-234 16,5-6-13-16,-2-5 14 0,1-1 31 0,3-3 54 16,3-1-1-16,-3 1 38 0,0 1-5 15,2-3 64-15</inkml:trace>
  <inkml:trace contextRef="#ctx0" brushRef="#br0" timeOffset="67821.0867">20476 11276 592 0,'10'-10'290'0,"3"0"-28"0,-7 4-20 15,3-1-19-15,4-2 2 0,-3 6-4 0,-5-2-22 16,2 1-27-16,-1 0-9 0,0 2-57 0,-1 1 39 16,1 0-43-16,-3-4-28 0,1 5 35 15,0-1-61-15,2-1-14 0,-2-1-26 0,0 1-60 16,0 2-12-16,2 0-43 0,0 0 10 0,-1-1-170 15,-5 1-86-15,0 0-33 0,7 0 17 0,-7 0 35 16,8 0 22-16,-8 0 13 0</inkml:trace>
  <inkml:trace contextRef="#ctx0" brushRef="#br0" timeOffset="68083.2792">20717 11276 563 0,'2'4'280'0,"-1"-2"-28"16,1 0-6-16,0 3-13 0,0-3-22 16,2 0-9-16,0-1-6 0,-1 2-20 0,4 0 12 15,0-5 9-15,-2 4-18 0,4-1-35 16,1-1-19-16,0 0 6 0,4 0-33 0,1 0 0 16,-3 0-8-16,5 0-11 0,-2 0-13 0,-1 0 5 15,-1 0-7-15,-5 0-7 0,2 0-60 0,-4 0-23 16,-6 0-61-16,8 0-38 0,-8 0-35 15,8 0 13-15,-8 0 14 0,15 14 13 0,-16-11-333 16,-1 1 33-16,0-1 28 0,2-2 34 16,-4 5 54-16,1 1 33 0,-6 4-21 0</inkml:trace>
  <inkml:trace contextRef="#ctx0" brushRef="#br0" timeOffset="68279.9986">20743 11501 848 0,'-4'4'309'0,"2"-1"-60"15,2-3-8-15,-2 4-7 0,1-4-29 0,2 3-19 16,-1 0-14-16,2 0-26 0,0-1-27 16,2 1 7-16,0 1 18 0,-2-1-24 0,2 1-37 15,1 0-8-15,12 1-27 0,-8 0-22 0,-3-3-40 16,1 3-18-16,-1-5-24 0,2 4-37 0,-3-4 8 16,0 2-97-16,-5-2-94 0,0 0-122 15,14 0 18-15,13-13 31 0,-9 5 23 0,-3-1 16 16,4-2 17-16</inkml:trace>
  <inkml:trace contextRef="#ctx0" brushRef="#br0" timeOffset="68554.3693">21060 11426 640 0,'4'-3'378'0,"-4"1"-93"0,2-1-37 0,1 3-26 16,0 0 7-16,-2 0 2 0,1 0-33 0,0 1 17 16,-2 2-28-16,1 1-22 0,0 0-8 15,2 2-17-15,-2 1-15 0,-1 0 5 0,-6 9-21 16,6-9 18-16,0 3-19 0,0 3-4 15,0-1-17-15,-9 19-6 0,5-17-7 0,0-2-2 16,0-2-3-16,-1 4-6 0,-1-5 2 16,2 1-18-16,1-2 11 0,-1-1-15 0,2 0-10 15,-2-2-18-15,1 0 10 0,1-1-5 0,-1 0 16 16,0 1-9-16,-1 0-28 0,1-3 0 16,1 3-56-16,-2-1-79 0,1-2-37 0,-1-1-53 15,-1 0 21-15,5-1-292 0,0 0 22 16,0 0 42-16,-19-15 7 0,10 0 53 0,4-3 22 15,-1-10 27-15,3-1 37 0,3-2 12 16</inkml:trace>
  <inkml:trace contextRef="#ctx0" brushRef="#br0" timeOffset="75578.7611">20893 8774 320 0,'0'0'254'0,"0"-14"-32"15,0 14-37-15,0 0 6 0,0 0-21 16,0 0-17-16,0 0-3 0,0 0-14 0,0 0-13 16,0-11 3-16,0 11-17 0,0 0-22 0,0 0-4 15,0 0-8-15,0 0-17 0,0 0 3 16,0 0-1-16,0 0-25 0,0 0 8 0,0 0-5 15,0 0 0-15,0 0-22 0,0 0 3 0,0 0 10 16,-15 8-7-16,10 7 14 0,1-5-14 16,-3 7-4-16,2 0-13 0,0-1 17 0,-2 1-11 15,1 3 20-15,-4 0-9 0,3-2 17 16,1 1-22-16,-1 4 2 0,-1-3 4 0,1 0 10 16,1-2-13-16,-2 1 23 0,3 1-18 0,-5-2-5 15,3 1 19-15,1-1-13 0,-1 2 1 16,-1-2-5-16,2-1-5 0,1-2 6 0,1 0-2 15,1-4-7-15,-1 3 23 0,-1-3-18 0,0-2 1 16,2-2 4-16,1 1-24 0,-2-3 14 0,2 1 0 16,0-1 23-16,2 1-4 0,-3-2-9 15,1 0-20-15,0 1 21 0,0-1-31 0,2-1 25 16,-4 0-17-16,2 2 19 0,0-2-9 16,1-1-4-16,0 1 14 0,1-1-11 0,0 2-14 15,-3-2 20-15,2-1-35 0,1 1-38 0,-1-2-55 16,1 0-51-16,1-2 14 0,0 0-244 15,2-2-19-15,1 0 18 0,6-6 31 0,-1-2 24 16,2 0 23-16,1 0 19 0,0 2 0 16</inkml:trace>
  <inkml:trace contextRef="#ctx0" brushRef="#br0" timeOffset="76397.096">21192 8931 451 0,'2'-3'221'0,"1"-1"4"16,7-6-14-16,-9 3-29 0,0 0-26 0,1 4-4 15,0-2 0-15,1 1-9 0,-3-2-8 16,0 3-8-16,1-1-14 0,-1 3-7 0,0 1-20 16,0 0-2-16,0 0-8 0,0-8-7 0,0 8-16 15,0 0 10-15,0-9-29 0,-14 1 24 16,12 8-27-16,-2 0-3 0,-1 0 2 0,1 0-9 16,0 0 14-16,-4 1-8 0,1 2-8 15,-6 3 6-15,-2 1 2 0,0 1-7 0,1-1-19 16,2 3 24-16,3-2-19 0,-7 5 9 0,5-1 4 15,-2 0 4-15,0 1 13 0,3-2-11 16,2 3 6-16,1 0 3 0,-2 1-30 0,0 1 5 16,4-3 11-16,0 4 0 0,-4 0-4 0,5-1-4 15,2 1 7-15,-1-3 34 0,-1-2-7 16,4 6-32-16,-3-7-1 0,2-1 29 0,1 1-32 16,0-4 9-16,0-7-21 0,0 7 36 0,0 1-6 15,0-1-11-15,0 5 17 0,11 10-7 16,-9-13 13-16,3 0-23 0,3 3 2 0,-1-4 0 15,1 4 4-15,1-1 3 0,-3-6 25 16,8 2-26-16,-3-3 1 0,-2-1-2 0,-1-2 0 16,0 2-2-16,1-3 18 0,-1 2-2 0,-3-2-34 15,-5 0 1-15,13 0 0 0,3 0-2 0,-2 0 37 16,18-17-13-16,-15 13 12 0,-4-2-14 16,-3-3-10-16,5 2 30 0,-3-3-18 0,2 0 18 15,-3-5 8-15,2 4-7 0,-3-2-24 0,2-1 17 16,-3 2 9-16,0-2-2 0,-2 0 2 15,0-1-23-15,0-2 20 0,-1 3 5 0,0-2-8 16,-2 3 4-16,0-1-7 0,0-1 7 0,-3 0-10 16,1 1 9-16,0 3-3 0,-2-1-10 15,0 12 3-15,0-11-8 0,0-2-13 0,0-1-5 16,0 1 12-16,-11-12-2 0,9 15-5 16,2 3 3-16,-3 2-2 0,2-2-14 0,-2 3 11 15,2 0 0-15,0-2-6 0,-2 1 15 0,2-1-6 16,1 3-26-16,-5-2 18 0,2 2-3 15,1-1-7-15,-2 0 11 0,0 0-16 0,0 2 10 16,0-1-26-16,-2 2-29 0,0-3-11 0,2 4-14 16,-1 0 7-16,5 0-75 0,-7 0-73 15,-14 8-62-15,8-1 30 0,3-3 22 0,-1 2 21 16,8-1-288-16,0-2 59 0,3 3 18 16,1-3 28-16,2 0-4 0,6 2 70 0,7-1 24 15,6 0-56-15,-3 3 2 0</inkml:trace>
  <inkml:trace contextRef="#ctx0" brushRef="#br0" timeOffset="79560.2234">22195 9845 304 0,'0'0'256'0,"0"0"-44"16,0 0-18-16,0 0-18 0,0 0-13 15,0 0-6-15,0 0-14 0,0 0-19 0,0 0 0 0,0-13-22 16,0 13 3-16,0 0-10 0,0 0-9 15,0 0-2-15,0 0-16 0,0 0-1 0,0 0-11 16,0 0-19-16,0 0 6 0,0 0 20 16,0 0-19-16,0 0 8 0,0 0-16 0,0 0 5 15,0 0 11-15,0 0-23 0,0 0 10 16,0 0-2-16,0-12 8 0,0 12 5 0,0 0-2 16,0 0-21-16,0 0-8 0,0 0-7 15,0 0 5-15,0 0 6 0,0 0 21 0,0 0 3 16,0 0-13-16,0 0-14 0,0 0 12 0,0 0-27 15,0 0 15-15,0 0-27 0,0 0 36 16,0 0-35-16,0 0-1 0,0 0 7 0,0 0 0 16,-15 0-13-16,15 0 6 0,0 0 3 15,0 0 29-15,0 0-24 0,0 0 0 0,-33 6-4 16,28 1 23-16,-1 3-28 0,3-3 20 16,-7 3-21-16,3-1 1 0,-2 3 15 0,-2 2-16 15,2-4 15-15,1 4-8 0,1-1 27 16,-1 1-6-16,1-1 12 0,2-1-24 0,0 1-5 15,-3-1-2-15,2 2 8 0,1 1 26 0,1-3-3 16,0 2-34-16,-1 2 34 0,1-1-35 16,2 0 20-16,-3 1-14 0,3 2 19 0,0-2-22 15,-2 0-14-15,4 0 18 0,0-8 18 16,0 2-9-16,0 6-26 0,0 1 17 0,0-1 13 16,14 16-19-16,-10-21 8 0,-2 0 3 0,3-4 13 15,3 5-22-15,0-5 43 0,1 4-36 16,-2-3-10-16,1-2 10 0,3 2 2 0,1-5 34 15,-5 2-36-15,3-3 0 0,0 1-4 16,-2-3 24-16,2 0-25 0,0 0 1 0,4 0 19 16,3 0-15-16,16-12 36 0,-18 9-45 0,5-1 17 15,-4 0 3-15,-1-1-30 0,2-2 15 16,1-2-1-16,-1 0 10 0,-3-1-20 0,2-3 26 16,-2 6 2-16,3-8-7 0,-2 3 1 0,3-5 2 15,-5 1 12-15,4-1-6 0,-3 0 6 16,2-2-6-16,-3 0-2 0,2-1 27 0,-2 3-4 15,0-2-5-15,-3 0-2 0,2-1 0 0,-1 3 21 16,-3 0-29-16,-2-1 21 0,1 3-10 16,-1 0-27-16,-1 1 28 0,0 2 5 0,-2 2 2 15,-2 0 3-15,2 1-15 0,-1 2 6 0,-2 1-13 16,0-1 2-16,2 2-22 0,-1 1 36 16,-1-1-17-16,0 1 2 0,0 0-9 0,0 1 2 15,0 1-4-15,1-1-10 0,-1 3-17 16,0 0 30-16,-4-1-3 0,0 3-18 0,1 1 0 15,0 1 15-15,-8 8-10 0,2-3-7 0,-2 3 14 16,0 1 0-16,-1 2 2 0,1 0-27 16,-2 1 37-16,3 2-12 0,-2-1 4 0,0 2-15 15,1 1-9-15,-1 1 1 0,1 2 3 0,1 1 10 16,1 1 7-16,0-4-9 0,0 6 8 16,0 1-4-16,2-2-6 0,0 1-2 0,2-3 20 15,1-1-24-15,0-4-2 0,2 1 11 16,2-2-31-16,0-3 31 0,0-15 15 0,0 13-17 15,0-1 9-15,11 10-11 0,-4-9 10 0,-1-4-4 16,-1-3-5-16,7 3 4 0,-2-1 11 16,0-2-14-16,0-1-25 0,3 1 16 0,-1-2 18 15,-3 0-9-15,0-4-3 0,1 3 4 16,-4-1-44-16,1-1 8 0,-1-1-13 16,1 1 6-16,1 0-83 0,-8-1-9 0,7 0-31 15,3 0-55-15,5 0 23 0,15-12-139 0,-12 6-116 16,-2-1 35-16,-4 1 31 0,6-2 16 15,-7 0-6-15,4 0 13 0,-2 1 43 0,-1-1-6 16,-1-3 7-16</inkml:trace>
  <inkml:trace contextRef="#ctx0" brushRef="#br0" timeOffset="79910.7933">22803 10356 951 0,'3'-3'323'0,"-3"1"-60"0,0 0-30 0,3 0-19 16,-2 0 14-16,-1 1-75 0,0 1-8 15,3 0 36-15,-3 3-7 0,0-1-47 0,0 3-9 16,2-2-5-16,-2 2-5 0,0 2-11 16,0-1 22-16,-5 12 3 0,5-12-26 0,0 2-5 15,0 2 0-15,-6 16-1 0,3-15 4 16,2 0-2-16,-1-2-24 0,0-1-11 0,2 2 4 16,-4 5-18-16,2-3-21 0,-1-5 13 0,2 2-1 15,1 0-9-15,-1-3 25 0,-1 1-15 0,1-2 0 16,0 2 3-16,-1-2-38 0,1 2 19 15,1-3 17-15,-1 3-38 0,0-2 32 0,-2 1-3 16,3-2-9-16,-1 2-24 0,0 0 26 16,-1-1-8-16,1 0-7 0,1 0-26 0,-1-1 2 15,1 1-50-15,0-2-25 0,-1 0-7 0,-1-1-43 16,2-2-25-16,0 0-35 0,0 0 18 0,0-2-169 16,0-3-101-16,0 3 14 0,0-4 35 15,3-11 61-15,1 1 24 0,-4 7 23 0,7-22-23 16,0 6 28-16,-2 9 2 0</inkml:trace>
  <inkml:trace contextRef="#ctx0" brushRef="#br0" timeOffset="80099.2567">22768 10129 496 0,'0'-9'312'16,"-1"1"-37"-16,2 2-46 0,-1 1-26 0,0-1-11 15,0 4-17-15,0-3-30 0,0 4-7 0,1-2-3 16,-1 0 2-16,2 2-45 0,-2 1-7 15,0 0 14-15,0 0-41 0,7-4-34 0,-4 3-17 16,-1 1-29-16,-2 0-72 0,2 1 11 16,0-1-232-16,-2 2-79 0,4-2 44 0,-1 0 21 15,1 1 19-15,1-2 10 0</inkml:trace>
  <inkml:trace contextRef="#ctx0" brushRef="#br0" timeOffset="81226.608">23727 9787 966 0,'4'-9'312'0,"1"-7"-32"15,-1 5 1-15,-2 0-29 0,3-1 3 16,-2-1-57-16,0 3-20 0,-1 2-22 0,-2 8-14 16,0-9 35-16,0 2-23 0,0 0-22 0,-11-5 11 15,7-4-31-15,-4 5-3 0,-2-3-8 16,2 4-23-16,-2 0-5 0,-2 2-16 0,0 0-24 15,-4-1 38-15,3 2-17 0,-3 1-14 0,2 4 8 16,0-4-40-16,5 6 4 0,-4 0 10 16,-4 0 14-16,1 0 0 0,-2 0-13 0,1 0-4 15,-21 16 1-15,19-7 4 0,0 4-9 0,1-1-1 16,-2 3 2-16,1 0-23 0,4 4 24 16,-2-2-9-16,2 5-24 0,1-2 32 15,2 4-11-15,1-3 2 0,-2 2-1 0,5 1-20 16,1 4 27-16,1 1-7 0,-2-3 15 0,5 4-35 15,2-3 26-15,1-15 4 0,0 10 8 0,0 3-26 16,12 25 9-16,-5-25 2 0,2-1-3 16,1-1 1-16,0 1 18 0,3-4-12 15,-2-3 6-15,2 5 7 0,-1-1-11 0,2-6-3 16,-1 2 3-16,3-3-10 0,0-3 17 16,3 3-4-16,-1-3 5 0,0-2-21 0,3 1 5 15,0-4-14-15,1 0 26 0,-1-2-13 0,1-1 11 16,0-2 7-16,-8-1-8 0,4 0 14 15,1 0-14-15,25-9 11 0,-21 4-15 0,1-3 9 16,-1-2 2-16,0 1-4 0,0-1-28 0,0-3 29 16,-3 0 9-16,2-2-32 0,-4-1 12 15,0 1 9-15,1-1 9 0,-3-1-6 0,0 0-24 16,0-6-3-16,-4 2 14 0,0-1-7 16,2 4 12-16,-5-8-12 0,-7-2-1 0,5 1 8 15,-5 1 8-15,0 1-1 0,-2 12-20 0,0-7 11 16,0-3 5-16,-16-28-16 0,8 29-1 15,0 1 1-15,-4-4 13 0,2 0-3 0,-3 0 8 16,3 8-12-16,-3-2 3 0,2-2 10 0,-1 3-32 16,1 2 9-16,0 0 17 0,2 1-12 15,-2 4-13-15,1 0 37 0,1-2-11 16,1 4-21-16,3 4 13 0,-2 1 8 0,2-2 0 0,0 3-11 16,3 1 7-16,-5 0-7 0,4 2 10 15,-4 0-2-15,7 0 3 0,0 0-12 16,-33 9 9-16,19 1-8 0,-3 2 1 0,2 1-5 15,1-1 23-15,0-1-24 0,-2 9 7 16,3 0 7-16,1 0 10 0,0 3-8 0,2-1-3 16,0 2-2-16,0 0-10 0,0 3-3 0,0-1 22 15,1 2-9-15,3 0 11 0,1-1-15 16,-5 2 5-16,6 0-13 0,-3 0 14 0,4-1-7 16,-3-2 1-16,0 4 5 0,2-1-14 15,1 0 17-15,-1-1-6 0,0 2-2 0,0-2-7 16,0 1 12-16,1-2-1 0,-4 0-9 15,2 2 6-15,-2-2 3 0,-2 1-12 0,3-2 6 16,-2 1-1-16,3 0 3 0,-2-7 8 16,-1 3-13-16,0-1 12 0,3-1-9 0,-1-2-13 15,1-3 21-15,1-5 1 0,0 2-12 0,-2-4-6 16,4-1 23-16,0 0-26 0,2-2 26 0,-2 0-12 16,2-4 4-16,-2 1 5 0,2 0-11 15,-3 1 8-15,3-2-15 0,0 0 8 0,-1 1 9 16,0-2-15-16,1-1 0 0,0 0-36 0,0 0 4 15,0 0-81-15,0 0-78 0,-2 5-115 16,1-8 28-16,2 0-254 0,-1-2 56 0,3-1 36 16,5-5 32-16,1-3 30 0,3 1 28 0,4 3 5 15,2 0 28-15,3 0 17 0,5 6 12 16</inkml:trace>
  <inkml:trace contextRef="#ctx0" brushRef="#br0" timeOffset="81759.0391">24240 10395 894 0,'3'-3'351'0,"1"-2"-34"0,-2 0-24 0,3 2-13 0,-3 0-44 16,-1 1-28-16,1-2 25 0,-2 3-26 15,1 1-24-15,0 0-41 0,1-2 8 0,-2 2-16 16,2 0-49-16,-2 1-9 0,0 0 13 0,-2-1-19 16,2 3 0-16,-3 1 1 0,2 2 7 15,-9 6 12-15,3 1-25 0,1-1 0 0,-3 3-9 16,-3-2-10-16,3 2-21 0,-1 1 19 0,-3-1-4 15,3-1-15-15,0 1 18 0,-2 0 7 16,2-1-20-16,-2-2 10 0,5 6-3 16,-2-2-5-16,1-1-24 0,4 1 4 0,-3-1-11 15,3-1 4-15,0-2 10 0,-2 1-25 0,3 4 28 16,2-5 6-16,0-4-15 0,1-1 7 0,0 1 5 16,0-8 4-16,0 0-4 0,0 9 7 0,0-3 11 15,11 4-10-15,-7-5-3 0,0-2-5 16,11 5-19-16,-5-2 12 0,6-1 5 0,-6-1-9 15,2-1-9-15,-2-3 18 0,-1 1-23 0,-9-1-33 16,9 0 3-16,3 0-81 0,15-13-48 16,-14 3-67-16,1 1 23 0,0-3-211 0,-4-4-56 15,-3 1 14-15,0-3 46 0,0-1-1 16,-2-2 38-16,3-1 15 0,-7 1 26 0,2-3 16 16,-3 1 11-16</inkml:trace>
  <inkml:trace contextRef="#ctx0" brushRef="#br0" timeOffset="81993.796">24208 10095 902 0,'2'-2'312'0,"0"-3"-41"0,-1 4 19 15,0-1-9-15,2-1-46 0,-3 1-26 0,0 1-26 16,1 0-20-16,-1-2 12 0,0 2-22 0,1-1 1 15,-1 0-15-15,2 2-50 0,-2-2-9 16,0 2-7-16,0-1-42 0,2-1-16 0,-2 0-68 16,-2 1-75-16,2 1-62 0,-3 0 19 15,2-2-280-15,-3 1 20 0,4-1 35 0,0 0 46 16,1 0 18-16,2 0 19 0,-1-2 13 0,8-6 14 16</inkml:trace>
  <inkml:trace contextRef="#ctx0" brushRef="#br0" timeOffset="82643.7289">24967 9530 322 0,'4'-8'367'16,"-3"4"-45"-16,3-1-20 0,-3 0-17 15,-1 2-13-15,3-1-20 0,-2-1-23 0,0 2-24 16,1-2-13-16,-1 4-22 0,0-3 12 0,2 2-7 15,-2 1-10-15,-1-3-10 0,4 3-18 0,-4-2-6 16,0 2-35-16,0-2 7 0,0 1-2 16,0 1-13-16,0 1-13 0,0 0-16 15,-5 1-12-15,0 1 12 0,1 1-10 0,-9 8-5 16,-4 0 24-16,2 3-30 0,0 0 17 0,-1 2 0 16,0 2-15-16,0 2 1 0,4-1 9 15,-4 3-11-15,1-1 14 0,2 4-18 0,-1-2 12 16,1 2-24-16,-1 2 15 0,3-1 8 0,-2 4-16 15,-1-1-2-15,2 0 2 0,0 1-11 16,0 2 17-16,1 0 3 0,-2 1-8 0,4 1-1 16,0 1-29-16,0 2 29 0,3 1-21 0,-2 2 7 15,3-7-5-15,1 0-7 0,-2-2-3 0,3-3 12 16,2 5-5-16,1-2 3 0,0-1 0 16,0-17 10-16,0 5-10 0,0 2-13 0,0 1 18 15,11 20-9-15,-6-23 6 0,-1-4 7 16,3 2-12-16,3-1-7 0,-4-3 22 15,2 1-10-15,-2-5-5 0,6 2 7 0,-2 0-11 16,3-1 7-16,1-3-4 0,-1 1-5 0,2 0-26 16,-1-2-47-16,4 0-29 0,0-3 11 15,0 0-136-15,-9-2-67 0,9 0 26 0,17-16-289 16,-13 7 38-16,0 2 37 0,1-4 2 0,-3 0 33 16,2-1 81-16,0-1-6 0,-3-5 25 0,-4 1 17 15,2-1 36-15</inkml:trace>
  <inkml:trace contextRef="#ctx0" brushRef="#br0" timeOffset="83091.9893">25214 9753 636 0,'1'-8'315'0,"3"1"-21"0,-4 4-17 15,4-3 13-15,-3 1-24 0,-1 2-18 16,1 0-26-16,2-2-39 0,-1 4-19 0,-2-1 5 16,0-1-9-16,3 1-16 0,-2 1-17 15,2 1-8-15,-1 0-12 0,1 1-18 0,3 2 23 16,6 4 7-16,1 7-15 0,-1 1-6 16,1 3-9-16,0 0 5 0,0 2-30 0,2 1 13 15,-3 1 13-15,-1 3-7 0,1-3-10 0,-2 0-11 16,3 0-9-16,-2-1-1 0,1 3 18 15,0 0 0-15,0-1-28 0,-1 2 10 0,-2-2-5 16,2 2-11-16,-2-2 12 0,2 0 1 0,-2-1-13 16,-2-2-9-16,-5 0 0 0,8 1-14 15,-3-4 8-15,0 0-13 0,1 1 13 0,0-3 8 16,-3 0-14-16,0-1-10 0,-3-4-1 16,1 0 6-16,1-4 4 0,-3 0-17 0,0-2-19 15,1 1-12-15,0-1-37 0,-2-1 8 0,1-1-65 16,1-1-41-16,-2-1-33 0,-5 0-30 15,2-1-56-15,1-4 30 0,-1-2-166 0,-3-5 34 16,-5-4 31-16,9-3-71 0,-2-2 28 16,1-3 3-16,2 0 25 0,1 13 49 0,0-11 14 15,0 2-55-15</inkml:trace>
  <inkml:trace contextRef="#ctx0" brushRef="#br0" timeOffset="83441.3991">25581 9981 215 0,'1'-19'373'0,"1"1"-30"15,-2 6-57-15,8-15-21 0,-4 16 32 0,-3 2-51 16,1 0 13-16,-1 3-31 0,-1-1 0 15,3 4-33-15,-3-1-32 0,2 2 0 0,-2-1-1 16,0-1-16-16,1 3-40 0,-1 0 0 16,3 0-12-16,-3 1-21 0,-3 1 27 0,2 0-22 15,0 3 4-15,-3 1 6 0,-5 10-27 16,0 0 4-16,-2 3 4 0,-1-1-3 0,-5 3-6 16,2 2-18-16,1-3 21 0,0 4-9 0,-3-5-4 15,1 4 0-15,-2-3 11 0,0 5-16 16,-3-1 2-16,1-1 1 0,2 0-1 0,-1 3-8 15,1-8 7-15,-2 6-23 0,2-2-5 16,2 3 16-16,1-4-18 0,-2-1 12 0,-1-1-14 16,3 1 4-16,0-2 11 0,2 0-10 15,-1-4-5-15,0-1-8 0,3 3-5 0,0-5 9 16,6-2 12-16,-3-3-32 0,2 0 29 0,0-2-28 16,0 1-40-16,4-2-1 0,-2 0 4 15,3 1-117-15,-3-2-37 0,1-1-90 0,3 0 26 16,3-7-260-16,-3 2 38 0,9-6-21 0,4-6 35 15,-1-5 92-15,4 3 22 0,2-3 0 16,2-3 52-16,3-1 9 0,-1 1 61 0</inkml:trace>
  <inkml:trace contextRef="#ctx0" brushRef="#br0" timeOffset="84091.234">26088 9575 934 0,'4'-3'320'0,"0"0"-40"0,2 2-2 15,-1-1-42-15,1-1-1 0,-3 3-34 0,3 0-47 16,-1-1 11-16,2 1-5 0,2 0-39 16,17 10-13-16,-13-3 29 0,1 1-13 15,0 1-14-15,-3 5 8 0,2 2 10 0,-4 1-17 16,1 3-29-16,3 4 24 0,-5 1-18 16,-1-2-17-16,5 0 18 0,-4 4-13 0,-1 0-9 15,3-1 15-15,-5 4-31 0,1-1 16 0,0 3 6 16,-3-5-28-16,-1 4 6 0,1 2-2 15,-2 1-8-15,-1 0 7 0,1 2 0 0,-1-18-15 16,0 7-10-16,0 3 5 0,-16 36 7 16,7-31-9-16,-4-1-7 0,-1 0-18 0,-1-1 30 15,-3 0-12-15,-4-4-10 0,-2 2-11 0,-4-2-1 16,-2 0-4-16,-2 2 27 0,0-7 4 16,-2 5-11-16,-1-5 0 0,1 0 1 0,0-3-2 15,-2 1-6-15,3-2 3 0,-2-4-6 0,0 1 11 16,6-2-19-16,2-3 13 0,4 3-16 15,-3-3 19-15,3 1-10 0,5-3-7 0,-1 2 16 16,5-4 15-16,2-1-19 0,5-1 11 16,-1 1-6-16,3-4 11 0,0 3 8 0,2-3 3 15,1 2 1-15,-2 0-3 0,3-3 7 0,-2 3-14 16,2-2-15-16,-3 1 0 0,1 0 12 16,3-2-5-16,-1 2 0 0,-3-1-10 0,3 2 8 15,1-3 1-15,-2 0-16 0,2 0 7 0,0 0-57 16,0 0-54-16,0 0 10 0,0 0-216 15,-7 0 27-15,-8-21-298 0,2 9 48 0,0 0 40 16,-2-8-10-16,-1 3 45 0,3-5 23 16,-6 5 24-16,-1-1 98 0,-4-1 17 15,-3 1 12-15</inkml:trace>
  <inkml:trace contextRef="#ctx0" brushRef="#br0" timeOffset="273962.3749">23786 8122 605 0,'0'0'159'0,"0"0"-23"15,0 0-18-15,0 0-53 0,0 0 11 16,0 0-38-16,0 0-5 0,0 0-122 0,0 0-119 16,0 0 11-16,0 0 12 0,0 0-137 15</inkml:trace>
  <inkml:trace contextRef="#ctx0" brushRef="#br0" timeOffset="274364.1235">22396 7990 416 0,'0'0'248'0,"0"0"-39"0,0 0-29 0,0 0-67 16,0 0-1-16,0 0-2 0,0 0-50 0,0 0-55 15,0 0-2-15,0 0-51 0,0 0-102 0,0 0-192 16,0 0 51-16,0 0 42 0</inkml:trace>
  <inkml:trace contextRef="#ctx0" brushRef="#br0" timeOffset="275093.9716">19142 7988 337 0,'0'0'111'0,"0"0"-46"0,0 0-101 15,0 0-127-15</inkml:trace>
  <inkml:trace contextRef="#ctx0" brushRef="#br0" timeOffset="275588.055">17194 8099 214 0,'0'0'153'16,"0"0"4"-16,0 0-26 0,0 0-42 15,0 0 41-15,0 0-31 0,0 0 16 0,0 0-76 16,0 0 31-16,0 0-16 0,0 0-10 0,0 0-5 16,0 0-236-16,0 0 11 0,0 0 15 0,0 0-123 15</inkml:trace>
  <inkml:trace contextRef="#ctx0" brushRef="#br0" timeOffset="276538.5623">13284 8082 315 0,'0'0'98'16,"0"0"-11"-16,0 0 16 0,0 0-11 15,0 0-48-15,0 0 13 0,0 0-18 0,0 0-12 16,0 0-55-16,0 0-91 0,0 0-165 0</inkml:trace>
  <inkml:trace contextRef="#ctx0" brushRef="#br0" timeOffset="283710.0254">26637 6038 464 0,'0'0'238'0,"0"0"-28"15,0 0-11-15,0 0-23 0,0-15-10 16,0 15-7-16,0 0-5 0,13 0 9 0,-13 0-32 15,14-23 1-15,-13 18 12 0,1 1 11 0,-2 2-45 16,0-2 1-16,0 0 12 0,2 1-4 0,-2-2-19 16,1 2-16-16,-1-2-24 0,0 1 34 15,0 4-48-15,0 0 55 0,0-7-32 0,0 7-13 16,0-7-32-16,0-1 16 0,0 8-21 16,0-8 20-16,0 0 33 0,-12-2-49 0,10 4-5 15,-2 2 34-15,0-1-45 0,0 2 19 0,2-2-16 16,-3 3-20-16,1-4 30 0,-1 4-19 15,-3-2 14-15,-3 0-16 0,0-3 43 0,1 3-44 16,4 0-6-16,1 3 11 0,-12-5 4 16,9 6-9-16,-1 0 2 0,4 0-11 0,5 0 5 15,-9 0 14-15,9 0-11 0,-12 0 16 0,-13 14-9 16,18-8-4-16,0-4 15 0,1 4-1 0,-4 4 11 16,3 0-6-16,-1-2-24 0,-3 6 11 15,5-2 7-15,-1 3-4 0,3-6-7 0,-1-2 18 16,1 9-18-16,-3 0 7 0,4 0 5 15,-2-1-12-15,1 0 15 0,2 1 4 0,0 0-8 16,2-1 1-16,0-10-3 0,0 5-2 0,0 2 2 16,0 2-2-16,0-1 12 0,0 1-2 15,0-1 12-15,13 15-2 0,-11-18-4 0,3 3-3 16,-2-3-1-16,1-1 17 0,-1-1-16 0,3 2-9 16,2-3-8-16,-3 1-1 0,3-3 0 15,-1-2 19-15,6 3 18 0,1-2-45 0,-2-2 44 16,-2-2-15-16,-10 0-18 0,11 0 19 0,2 0-23 15,1 0 17-15,18-14-14 0,-15 8 12 16,-2-3-3-16,-1 0 6 0,0-3-18 0,-1-1 8 16,1-2 6-16,-2-1-1 0,-3 0 1 15,2 0-7-15,-1 0 12 0,-1-2 4 0,-1 1-2 16,1-1-21-16,0 1 17 0,-3 4 13 0,2-3 7 16,-2 3 10-16,-2-3 7 0,-1 5-15 15,-1 3-2-15,1 0 9 0,2-7-14 0,-4 8 14 16,1 2 1-16,-1 0-12 0,-1 1-4 0,0 0 5 15,0 3-18-15,1 0-7 0,-1-1 11 0,0 1-8 16,0-1 1-16,0 2 5 0,0 0-15 16,0 5 8-16,-1-2-8 0,0 4-1 0,-5 9-9 15,3 0 14-15,-1 3-1 0,1-1-8 16,-1 4-5-16,3-3-2 0,-3 3 9 0,3-2 5 16,-3 1-8-16,4-1-9 0,0-10 8 15,0 6 8-15,0 4-6 0,0-3 6 0,0 2 4 16,15 15-8-16,-13-21 5 0,0-3-24 0,1-1 7 15,1-2 12-15,-2-1-9 0,6 7 14 16,-4-4-4-16,-2-3-1 0,3 1-8 0,-1-2 2 16,0-1 9-16,-1-1-10 0,-1-2 4 15,1 1 1-15,1-2 6 0,-2 3-20 0,-1-3 16 16,2 0 0-16,-2 2-8 0,2-1 9 0,-2 3-10 16,0-4-3-16,-1 0-15 0,0 0-36 15,0 0-4-15,0 0-39 0,0 0 9 0,0 0-81 16,0 0-26-16,0 0-41 0,0 0 21 0,0 0-250 15,0 0-40-15,13-8 39 0,-11 3 34 16,2 1 29-16,6-6 26 0,-3-4 25 0,1 1 27 16,6 3 17-16,1 0 9 0</inkml:trace>
  <inkml:trace contextRef="#ctx0" brushRef="#br0" timeOffset="284526.7893">26979 6273 819 0,'-1'-1'263'0,"0"-1"-24"16,0 1-37-16,1-1 1 0,-2 1-45 15,1 0 19-15,0 0-29 0,-1 0-41 0,2 1 1 16,0 0 5-16,0 0 17 0,0 0-29 0,0 0-6 15,0 0 11-15,-2 23-9 0,-1-6-33 16,3-9-5-16,0 3 5 0,0 3-3 0,0 3 23 16,0-1-13-16,0 1-21 0,0 0 8 15,0-1-14-15,0 0-14 0,0-2 24 0,0 0-21 16,0 0 21-16,0-5-7 0,0 2-4 0,0-2-5 16,0 4-3-16,0 2-4 0,0-5 38 0,0 0-13 15,0 0-3-15,0-1-7 0,0 0 18 16,-1 6-9-16,-3-9-17 0,4 0 12 0,-2-2-9 15,0 2-26-15,1 0 30 0,-1-1-24 0,0 0 11 16,1-1-3-16,0 1 15 0,-1-2-31 16,2 2 0-16,-2-3-55 0,2 1-30 15,0-1-38-15,-1-1-23 0,1-1-44 0,0-1-58 16,2-2 20-16,1-3-258 0,3-8 35 0,5-3 31 16,-4-2 29-16,1-2 25 0,2-4 23 0,-1 0 21 15,2 6 51-15,-2-6 9 0</inkml:trace>
  <inkml:trace contextRef="#ctx0" brushRef="#br0" timeOffset="284892.3846">27225 6066 740 0,'0'-3'302'0,"2"-1"-25"15,1 0-47-15,1 0-5 0,9-2 8 0,-7 0-50 16,0 3-11-16,1-1-1 0,-1 1 0 16,2 3-27-16,-8 0-15 0,8 0-37 0,14 10 3 15,-10-2 33-15,2 2-36 0,-2 1-14 16,-2 1-11-16,3 1-6 0,-6 3 1 0,4-3-9 16,-5 5 3-16,-1-1-7 0,-2-1 3 0,-2 3 3 15,0 0-3-15,-1-10-5 0,0 3-7 16,-15 17-2-16,6-11-5 0,-4 0-23 0,2-1 1 15,2-2 0-15,-4 0-3 0,0 0 16 0,1-2-8 16,-1-4-20-16,0 0-34 0,4 3 25 16,-4-5-3-16,7-2-43 0,-1-2-11 0,1 0-9 15,-1-3-40-15,2 0-35 0,5 0 2 16,0 0 12-16,-1-7-153 0,4 3-49 0,2-8-61 0,5-4 18 16,-1-2 53-16,2-1-6 0,2-3 21 15,3 3-30-15,-1-3 6 0</inkml:trace>
  <inkml:trace contextRef="#ctx0" brushRef="#br0" timeOffset="285178.1031">27431 6114 526 0,'7'-16'301'0,"1"6"9"0,-4 0-57 16,1 0 3-16,-1 3-18 0,0 2-27 15,-3 2-16-15,1-2-23 0,-2 2-18 0,3 1 38 16,0-1-31-16,-3 1-28 0,1 0-14 0,0 1-13 16,0 1-26-16,-1 1 2 0,-2 1-8 15,1 1 45-15,-2 3-36 0,-3 8 6 0,-3 3-3 16,4-2 20-16,-3 6-50 0,1 0 13 0,-3-2 5 15,5 3-46-15,-1 4 35 0,1-5-5 16,0 3 0-16,-2-4-38 0,2 4-2 16,3-1 10-16,-4-1-13 0,5-2 26 0,-3 2-18 15,4-14-27-15,0 8 0 0,0-3-27 16,0 2 23-16,14 16-58 0,-6-20-11 0,-2-2-26 16,6 2-9-16,1-8-25 0,-6-1-32 0,4 1 17 15,-5-3-189-15,4 2-72 0,-2-2 31 0,7 0-47 16,16-13 29-16,-14 8 22 0,4-2 27 15,-5 0 47-15,-1 0 32 0</inkml:trace>
  <inkml:trace contextRef="#ctx0" brushRef="#br0" timeOffset="285593.2923">27660 6417 458 0,'2'-3'355'0,"1"-2"-15"0,-1 0-38 16,10-5-41-16,-2 1-37 0,2 1 11 0,4 0-31 15,-3 0 1-15,0 1-12 0,-4 3-20 16,1 1-24-16,0 1-15 0,-1 2-14 15,-9 0-6-15,8 0-12 0,-1 0 1 0,-7 0-10 16,8 0-23-16,-8 0-7 0,17 12-7 0,-12-9-6 16,-4 2 12-16,0 0-8 0,-1 3-5 15,0-2-5-15,0 4-3 0,0 1-6 0,0 1 26 16,-14 7-35-16,10-15-7 0,3 3 8 0,-3-1 3 16,2 0-14-16,-1-4-6 0,2 2-4 0,0 0 2 15,1-1 6-15,0-3-2 0,0 0-19 16,0 7 2-16,0 0-1 0,0-1 0 0,14 13 2 15,-10-8-1-15,6 1 13 0,-4-1 5 16,2 1-2-16,-4-2-1 0,3 1 5 0,0-1-7 16,-5 1 8-16,-1-1-26 0,1-2 18 15,-2 2-11-15,0 1 27 0,-18 18-20 0,9-11-1 16,-1-1 0-16,-6-2-21 0,0 2 1 16,-3-3 32-16,0-1 0 0,-1-1-4 0,0-3-16 15,1 3 9-15,-2-6-10 0,2 3 4 0,-1-1-2 16,3-2-80-16,-1-2 1 0,6-3-43 0,7-1-39 15,-3 0 16-15,-1 0-238 0,-7-15 33 16,11 8 29-16,4-4 25 0,1 2 24 0,0-4-78 16,18-22-10-16,-9 10 32 0,5-2 21 15,4-7 12-15,1-7 14 0</inkml:trace>
  <inkml:trace contextRef="#ctx0" brushRef="#br0" timeOffset="286092.6275">28092 5661 571 0,'5'-2'322'16,"0"-1"-38"-16,8-3-1 0,-4 3-7 0,1 2-56 15,-3 1-27-15,0-1-7 0,-7 1-10 16,8 0 20-16,-3 0-27 0,-5 0-20 0,10 0-46 16,12 16-28-16,-11-9 22 0,-2 3-5 15,0-2-5-15,-3 2-40 0,-4 0-2 0,-1-3 0 16,-1-7 4-16,0 15 28 0,-10 21-37 0,0-16 24 16,-3 1-48-16,-1-1 14 0,-2-2-1 15,0 0 6-15,0 3-18 0,-1-5-3 0,0 4-1 16,3-2-5-16,0-3 10 0,1 2-8 15,3-3 6-15,2-1-2 0,2-5-1 0,-2 3 3 16,3-3-17-16,4-1 2 0,-1 0 3 0,2-3 15 16,0-4 15-16,0 0-18 0,0 7-20 15,21 12 0-15,-12-13 3 0,4 1 24 0,-1-5 5 16,6 1-3-16,3 1 7 0,-2-3-5 16,-1 3-2-16,2-2-4 0,1-2 24 0,-2 0-34 15,-9 0 0-15,3 0-47 0,0 0 8 0,-1 0-63 16,-1 0-28-16,-2 0-35 0,-1 0-65 0,5 0 18 15,-1 0 20-15,1 0 16 0,-4 0 16 16,7-11 13-16,-8 11-292 0,-8 0 28 16,5 0 28-16,-5 0 44 0,9 0 10 0,0 0 46 15,4 11-48-15</inkml:trace>
  <inkml:trace contextRef="#ctx0" brushRef="#br0" timeOffset="286281.8824">28470 6154 459 0,'6'1'371'0,"-2"0"-79"0,3 0 6 0,-2 1-38 15,1-1-10-15,2 0-20 0,-2-1-9 16,2 0-18-16,-8 0-28 0,6 0-12 0,8 0-13 16,3 0-22-16,-3 0-16 0,-1 0-10 0,-3 0 1 15,0 0-73-15,-3 0-7 0,-7 0-53 16,7 0-42-16,-7 0-38 0,0 0-47 0,13-11 14 16,-12 8-131-16,-1-2-36 0,0 1-55 0,-2-3 18 15,-1 4 7-15,-4-9 56 0,-5 1 117 0,3 1 158 16</inkml:trace>
  <inkml:trace contextRef="#ctx0" brushRef="#br0" timeOffset="286558.2832">28572 6072 1358 0,'-6'-6'192'0,"-2"1"6"0,5 1 10 16,-1 1-20-16,1-1-14 0,2 2 8 0,-2 1 3 16,2-1-24-16,0 2-2 0,-1 0-8 15,2 2-15-15,-1 1 8 0,2 2-3 0,1 3 14 16,2 8-31-16,-4-7-17 0,6 17 1 16,-5-8-9-16,3 3-27 0,0 2 0 0,1-4 13 15,-4 1-8-15,3 3-9 0,-1-4-10 0,-1-3-8 16,1 6 9-16,-3-4-30 0,1 0 1 15,0 3 15-15,-1-6-27 0,0-10 21 0,0 4-2 16,0 4 9-16,0-1-23 0,0 1 8 0,0-4 2 16,0 1-5-16,-13 13-3 0,11-12 2 15,-2-3-23-15,3-3 18 0,-3 4-17 0,3-4 4 16,0-1-2-16,-1 2-4 0,1-4-27 16,0 0-25-16,-1 2 3 0,0-2-106 0,2-1-38 15,-3 1-81-15,2-2 27 0,-2 0-274 16,2 0 40-16,0-3 55 0,1 0 32 0,0 0 27 0,0-4 4 15,0 1 24-15,5-14 1 0,4 5 13 16,0 0 1-16</inkml:trace>
  <inkml:trace contextRef="#ctx0" brushRef="#br0" timeOffset="295321.1519">29614 6148 403 0,'0'0'309'0,"0"0"-48"0,0-12-16 15,0 12-35-15,0 0 15 0,23-26-13 16,-21 22-13-16,-2 1-34 0,-2-3-8 0,2 1 5 15,2 1-15-15,-2 0-3 0,0 4-24 16,0 0 4-16,0-6-2 0,0 6-22 0,0-8-12 16,0 8-7-16,0-9-9 0,0 9 25 0,0-8-4 15,0 0-13-15,0 8-9 0,0-7 8 16,0 0-8-16,-9-4-7 0,6 6-20 0,1 1-3 16,-2-1-6-16,-6-4 5 0,3 3-3 15,-4-3-4-15,5 5-4 0,-2-2-2 0,-4-2-3 16,3 5-2-16,-1-1-3 0,2 3 13 0,3 0-5 15,-3 0-2-15,3 1-13 0,-2 0-3 16,7 0-19-16,0 0 0 0,-11 0 20 0,4 0-9 16,-16 10 8-16,11-2-1 0,-1 0-31 15,1 1 13-15,0 0 2 0,3 3 9 0,-1 0-6 16,1 5 1-16,0-2 0 0,3-3 1 0,-1 4-2 16,2 3-1-16,-5-4 1 0,4 1 25 15,0-1-1-15,3 3-20 0,0 2 0 0,3-13-11 16,0 6 1-16,0 1 13 0,0-3 14 15,0 0-11-15,0 0-1 0,0-3-11 0,0 1 0 16,9 13 12-16,-1-9 0 0,-4-3-2 0,3-2 30 16,0-2-18-16,-1-3 4 0,8 5-25 0,-4-3 42 15,1-4-5-15,0-1 1 0,-3 0 15 16,1 0-17-16,5 0 4 0,16-11-14 0,-16 4 16 16,4-3-3-16,-5-1 2 0,0 0-1 0,2-3-25 15,-3 2 18-15,-3-3 2 0,0 1-1 16,-2 2 15-16,1-5-19 0,-2 3 19 0,-2 1-21 15,-1 1-10-15,-1 4 24 0,-2 0-17 16,2 2 17-16,-1 1-15 0,-1 0 9 0,1 1-17 16,-1 4 1-16,0 0-1 0,0 0 8 0,0-6 3 15,0 6-13-15,0 0 1 0,0-8-11 0,0 8 10 16,0 0-15-16,0 0 5 0,4-6 10 16,-4 10 11-16,3-1-26 0,-2 3 16 0,0 0-3 15,0 0 9-15,2 10-27 0,2 3 9 0,-1-1-1 16,-4-8 7-16,0 3-25 0,0 2 23 15,0 0 8-15,0 2-6 0,0-1 6 0,0 1-19 16,0 1 14-16,0 1-14 0,0-1 11 0,0-1 0 16,0-2-18-16,-9 11 22 0,8-9-6 15,-1-6 8-15,0 0-7 0,1-1-12 0,-2-2-18 16,0 0-39-16,2-4 6 0,1 3-90 16,0-1 21-16,-1-1-54 0,0 1-14 0,-1-3-45 15,1 1 13-15,1-4 24 0,0 0-188 0,0 0-71 16,6 1 21-16,5-9 31 0,-4 2 29 0,0 1 25 15,4-6 47-15,-6 8-24 0,7-8 13 16,-3 5 27-16</inkml:trace>
  <inkml:trace contextRef="#ctx0" brushRef="#br0" timeOffset="295705.0386">29798 6380 236 0,'4'-2'373'0,"0"1"-25"15,3-3-81-15,-2 3-23 0,0-1 6 0,0 2-8 16,1 0-43-16,-1 0-63 0,0-1 10 0,-1 2-2 15,-4-1 3-15,0 0 19 0,8 0-55 16,2 10 4-16,-5-4-25 0,2 5 17 0,-2 3-26 16,-4-2-6-16,1 1-5 0,-2-13-14 15,0 11-8-15,0 2-7 0,0 4-3 0,0 0-6 16,-15 16-11-16,13-16 37 0,-5-1-28 0,0-4 12 16,0 1-30-16,3 1-3 0,3-4 8 0,-3-2-11 15,2-3-8-15,-1 1 31 0,3-4 21 16,0 3-47-16,0-2-6 0,0-3 15 0,0 0 16 15,0 0-3-15,12 9-13 0,-6-9-3 16,2 0 3-16,-2 0-5 0,12-3-1 0,-9 3 1 16,3 0 12-16,18-9 4 0,-16 4-16 0,3 0-1 15,-4 0 40-15,-2 2 14 0,-3-1-26 16,-4 1 25-16,2 2-12 0,-1-4-10 0,-1 3-8 16,0-2-17-16,-2 3 8 0,2-2-12 0,-1 1 0 15,-1 1-91-15,2-2-25 0,-2 0-37 16,-1 0-64-16,0-1 20 0,1 1-285 15,2-3 16-15,-4 3 18 0,4-13 56 0,0 2 17 16,1 0 24-16,4-3 24 0,1 1 15 16,-1-4 9-16</inkml:trace>
  <inkml:trace contextRef="#ctx0" brushRef="#br0" timeOffset="296070.3197">30321 6084 386 0,'2'-8'405'15,"-1"2"-33"-15,1-1-96 0,0 0-1 16,0 1-20-16,5-9-44 0,4 5-3 0,-2 2-54 16,5 1 14-16,5 1-25 0,-1-1 2 15,-4 3-47-15,3 0 19 0,-2 3-7 0,-15 1-14 16,14 0-13-16,2 0-13 0,10 10 9 0,-13-2 2 15,0 2-13-15,-3-1-7 0,-3 4-1 16,1 0-37-16,-5-1 14 0,0 4 3 0,-3-2 6 16,0-4-36-16,0 3-1 0,-12 16 31 0,6-10-3 15,-2-3-5-15,-2 1-2 0,0 0-3 0,-2-1 7 16,-2 1-3-16,0 1-26 0,0-4-14 16,1 1-6-16,1-3 15 0,-3 2-14 0,1-3-2 15,0-1-61-15,1 1-21 0,3-7-34 0,5 1-19 16,-1-3-53-16,2-1 20 0,3-1-132 15,1 0-116-15,-2-4 29 0,5 0 26 0,0 1 26 16,7-10 24-16,2 0 56 0,1-4-13 16</inkml:trace>
  <inkml:trace contextRef="#ctx0" brushRef="#br0" timeOffset="296370.6187">30618 6050 917 0,'1'-10'319'0,"6"2"-60"16,-2 1 6-16,-4 2-40 0,2 1 9 0,0 1-32 15,-3 0-18-15,3-1-8 0,0 2-27 0,-3 1-23 16,1-1-11-16,0-1-13 0,-1 2-10 0,-1 2-14 16,-2 2-6-16,2 0-8 0,-2 2 4 15,-6 6-15-15,-1 3-5 0,3-1-7 0,-1 4-6 16,-1-2 13-16,1 1-7 0,-1-1 22 0,4 4-7 16,0 0-13-16,-1-1-23 0,1 2 11 15,-2 1-21-15,6-1-17 0,0-7 2 0,-2 6-1 16,3-11 35-16,0 5-33 0,0 2 21 0,12 15 1 15,-7-15-44-15,6 1-26 0,-1-3 26 16,-3 2-36-16,2-4-39 0,0-3-48 0,-3-6-19 16,9 4 14-16,-6-6-251 0,0 0-16 15,-9 0 28-15,14 0 29 0,-2 0 42 0,17-8 5 16,-10 0 20-16,2 2 11 0</inkml:trace>
  <inkml:trace contextRef="#ctx0" brushRef="#br0" timeOffset="296803.6145">30892 6307 842 0,'3'-3'369'0,"0"1"-34"0,1-3-51 0,1 2-49 15,6-6-48-15,-2 2 22 0,1 2-57 0,-1 2 32 16,6-2-32-16,0 1-42 0,-4 3-12 0,3-2 24 16,-5 3-52-16,-9 0-6 0,9 0 13 15,-2 0-28-15,-7 0 12 0,25 16 2 0,-18-10 10 16,-2 0-45-16,-3 3 17 0,-2-3-14 0,-1-1-4 15,1-5-10-15,0 0 6 0,-13 23-19 16,6-15 10-16,-2 4-1 0,0-5-17 0,2-1 53 16,2-2-30-16,1 1-9 0,1-2 12 15,0 2-30-15,0-3 7 0,1-1-10 0,2 4 13 16,0-5 1-16,0 0-1 0,0 6-4 0,11 13 2 16,1-10 14-16,-3 5 24 0,1-4-36 15,-1 1 20-15,2 1-1 0,0-1-11 0,-1 0 3 16,1 0-4-16,-4-2 14 0,-3-2-30 15,0-1 9-15,1 0 0 0,-3 1 0 0,1-3-7 16,1 1-1-16,-4-2 2 0,1 3 29 16,-1-6-1-16,0 8 14 0,-15 11-9 0,7-7-2 15,-5-4 3-15,0 1-12 0,0-1-3 0,-6-3-1 16,2 1 9-16,-3 0 2 0,4-1-2 16,2-5-86-16,-2 0-61 0,7 0-97 0,-4 0 20 15,-17-17 19-15,16 9-337 0,4-3 36 16,0-1 34-16,3-4 27 0,3 1 80 0,0-9 24 15,4 10 17-15,0-6 23 0</inkml:trace>
  <inkml:trace contextRef="#ctx0" brushRef="#br0" timeOffset="297237.1613">31169 5792 780 0,'6'-6'303'0,"2"-1"-9"0,1 0-43 0,0 1-1 15,-3 1-5-15,1 4-22 0,-4-3-52 0,3 2 4 16,-2 1-29-16,1 1-44 0,-1-2 12 16,-3 1 0-16,-1 1-24 0,0 0-1 0,0 0-6 15,10 11-32-15,-9-7 3 0,6 9-2 0,-7-1 25 16,0-12-53-16,0 15 35 0,0-3-8 0,-13 18-37 15,8-16 13-15,1 0 7 0,-2 1-12 16,-1 0-4-16,2-2-1 0,0-1-3 0,4-2 40 16,1-10-34-16,0 7-10 0,0 1 10 15,0 0-20-15,0-1 36 0,0-7 1 0,12 25-12 16,-1-15 6-16,4 0-2 0,0 3 25 0,1-6 0 16,2-2-4-16,-2 0-12 0,0-3 1 15,3 4-7-15,-4-4 23 0,0-1-31 0,-4 0 13 16,1-1-15-16,-3 2-20 0,-2-1 4 15,1-1 1-15,-8 0-91 0,7 0-34 0,-7 0-77 16,9 0 20-16,-1 0-310 0,-2 0 14 0,-6 0 36 16,9 0 30-16,-3 0-29 0,0 0 28 15,-6 0 23-15,29 16 13 0,-17-4 39 0</inkml:trace>
  <inkml:trace contextRef="#ctx0" brushRef="#br0" timeOffset="297672.3133">31691 6279 553 0,'5'1'425'0,"14"5"-87"0,-2-3-25 15,0-2-55-15,-1 3 18 0,-1-3-63 0,-1-1-24 16,7 2 50-16,-12-2-37 0,6 0-42 0,2 0 3 16,2 0-12-16,1 0-42 0,-1 0 12 15,-1 0-28-15,0 0 5 0,1 0-10 0,-2 0-8 16,-4 0-29-16,-3 0-8 0,1 0-4 0,-2 0-76 15,-2 0-39-15,-7 0-40 0,6 0-25 0,7-2-38 16,-12-3 18-16,2 1-150 0,-3-3-51 16,-4-6-40-16,4 13 27 0,-13-19 27 0,4 8 12 15,-1-2 25-15,-3 5 121 0,3-1 193 16,0 0-1-16,-2 1 194 0,6 4 20 0,-1-1-34 16,4 1-5-16,-1 1-19 0,0 2-24 0,3 1-18 15,-3 0 20-15,4 0 4 0,0 0-13 0,0 0-13 16,-4 9 13-16,4-2-15 0,0-3 47 0,0 4-33 15,-1 11-10-15,1-10-13 0,0 3 36 16,0 4-14-16,0 1-12 0,0 4-14 16,0-4-10-16,0 1-5 0,0 1-24 0,0 2-10 15,0-2 9-15,0 2 14 0,0-1-19 0,0-2-18 16,0 4-4-16,-3 20-92 0,-2-23-46 0,-5 1-91 16,-4-3 19-16,2 2-325 0,-2-5 59 15,3 3 30-15,-3-4 11 0,-4 1 25 0,-1 1 25 16,-1-4 56-16,-1 1 55 0,-2-2-52 0</inkml:trace>
  <inkml:trace contextRef="#ctx0" brushRef="#br0" timeOffset="298702.1011">27801 7831 442 0,'0'0'354'0,"-15"0"-65"16,15 0-33-16,0 0-17 0,0 0 22 0,0 0-44 15,-14 0 10-15,-2 1-18 0,13-4-11 16,2-1-20-16,-2 1-20 0,2-1 12 0,-2-1-15 16,1-1-19-16,-1 2-3 0,-3-8-31 0,-2 0 0 15,2 1-9-15,-3-1-2 0,2-1-34 0,-2 2 31 16,-1 1-24-16,0 1-14 0,0 3 1 0,-1-2-25 16,-1-1 15-16,0 2-6 0,1 2-5 15,-3 1-18-15,2-1 22 0,0 4-20 0,1 1 14 16,2 0-13-16,0 0-12 0,9 0-1 0,-10 0 31 15,0 0-26-15,-18 15 8 0,13-7-6 16,0 2-16-16,1 2 40 0,0 0-18 0,2 3-10 16,0 2-10-16,2 0 28 0,-1 2-16 15,1-1-2-15,2 3 5 0,1-2 20 0,2 2-26 16,1-2-1-16,1 1 7 0,1 1 12 0,2-12-17 16,0 6-8-16,12 17-13 0,-5-15-1 15,4-2 31-15,0-3-10 0,1 3 0 0,5-6 10 16,0 0 17-16,0 1-3 0,0-6 15 15,5-2-31-15,0-2 19 0,-13 0-2 16,7 0 5-16,19-9-8 0,-17 3 18 0,-2-3 9 0,0 2-12 16,0-3 7-16,0-2-9 0,0-1-4 15,-3-1-9-15,0-4 1 0,-2 4-5 16,1 2 1-16,-3-2 7 0,4 0 9 0,-6 3 3 16,-1 1-9-16,0 3-12 0,-5 3 8 0,3-2 9 15,-4 5-3-15,1-3-22 0,2 1 24 0,-3 1-17 16,2 1 0-16,-1-1-15 0,1 2 16 15,-2 0-2-15,0 0 0 0,0 0-2 0,0 0-1 16,11 13-12-16,-7-7 7 0,1 8 8 0,2 1-12 16,-6-1 7-16,3 2-10 0,4 2-12 15,-1-1 16-15,-3 2-2 0,2-1-11 0,-1-2 18 16,2 1-17-16,-2 0-13 0,-1-1-10 0,-2 0-35 16,1-4-45-16,1 4 12 0,-3-4-111 15,3-2-22-15,-4-1-53 0,1-2 25 0,0-1-238 16,1 0-19-16,1-2 38 0,0-2 35 15,2 1 41-15,-1-3 26 0,4 0 26 0,-3 0 22 16,5 0 25-16,4 0-16 0,4 0 0 16</inkml:trace>
  <inkml:trace contextRef="#ctx0" brushRef="#br0" timeOffset="299174.5276">28176 8057 550 0,'8'-7'408'0,"4"-5"-13"0,0-2-54 0,5-2-14 0,-1 5-4 15,2-3-36-15,-1 3-21 0,3 0-4 16,0 5-45-16,0-4-21 0,0 3-16 0,-2 0-35 16,3 2-7-16,-4 1-6 0,-4 4 0 15,-1-2-29-15,-12 2-10 0,7 0-10 0,0 0-6 16,6 23-9-16,-9-13-1 0,-3-2-14 16,-1-8 6-16,0 11-32 0,-12 16 22 0,3-18-17 15,-2 5 6-15,-1-1-18 0,1 1 2 16,-3-3 7-16,1 4-28 0,-2-7 14 0,3 3 9 15,3-5-14-15,2 0 9 0,0-2-14 0,3 1 8 16,0-2 2-16,2-2 0 0,-1 2-33 16,2-1 39-16,0 0 2 0,1-2-13 0,0 0-1 15,0 0-17-15,0 8 7 0,11 3 1 16,2-2 0-16,0 0 9 0,-3 2 11 0,3-1-6 16,-4-4-1-16,0 5-26 0,-3 1 1 15,2 1-6-15,-6-4 16 0,2 1-3 0,-1-1 14 16,-3 0 4-16,0-9-20 0,0 6 12 15,-9 17 15-15,-1-11-21 0,2 0-13 0,-1-2 23 16,-4-1-3-16,-1 0-8 0,-1-2 12 0,2 2-3 16,-2-2-4-16,1-2-14 0,-3 2 2 15,0-4 5-15,6-1 5 0,-2 1-9 0,3-2-20 16,10-1-41-16,-10 0 8 0,2 0-48 16,2 0-65-16,6 0-38 0,-8 0-78 0,-9-21 30 15,15 9-255-15,4 0 34 0,-2 3 35 0,12-19 31 16,-3 6 30-16,4 3 23 0,-1-2 47 0,4 1 12 15,-4-1-12-15</inkml:trace>
  <inkml:trace contextRef="#ctx0" brushRef="#br0" timeOffset="299466.4103">28836 7772 879 0,'19'-6'314'0,"-4"1"-71"16,3 2 26-16,0 2-19 0,-10 1-56 0,3 0-6 16,2 0 17-16,11 15-29 0,-11-6-63 0,-1 1 29 15,-2 3 4-15,-5 1-21 0,-4-2-39 0,3 3-7 16,-4-9 4-16,0 4-7 0,0 4-7 16,-13 17-7-16,3-9-37 0,2-6 19 0,-4 1-18 15,0 0 29-15,3-4-28 0,-6 3 23 0,6-3-60 16,-5-1-28-16,1-1-7 0,3-3-17 15,-5-1-42-15,4 0-25 0,2-4-15 0,3 1 14 16,1-4-154-16,2 0-163 0,3 0 53 0,0 0 27 16,0 0 23-16,-1-11-5 0,4 6 57 15,8-10 8-15</inkml:trace>
  <inkml:trace contextRef="#ctx0" brushRef="#br0" timeOffset="299718.2211">29111 7765 924 0,'4'-8'352'0,"-1"2"-62"0,2 4-17 16,-3-3-47-16,-2 4 7 0,0 1-41 0,-3 0-66 16,-1 1 9-16,1 4 36 0,-8 6-76 15,1 3 30-15,-3-2-27 0,3 5-25 16,-2-2 8-16,1 3 0 0,2 2-6 0,1-1-7 16,-2 1-4-16,5 1 5 0,0 1 0 0,1-2-3 15,1 2-50-15,3-3 12 0,0-5-4 0,0-5-1 16,0 4 1-16,16 18-46 0,-6-16-36 15,-1-2-33-15,0-2-53 0,5-1 15 0,-4-1-308 16,3-3-14-16,2-1 32 0,-3-2-3 16,2 3 26-16,0-3 25 0,0-3 13 0,-14 0 68 15</inkml:trace>
  <inkml:trace contextRef="#ctx0" brushRef="#br0" timeOffset="300134.5747">29294 8050 272 0,'1'-6'502'0,"-1"0"-49"0,1 0-33 15,2 0-60-15,1-7-42 0,3 3-18 16,1-2-35-16,-2 3-54 0,1 3 19 0,-1 0-72 16,-1 4 16-16,3-1-21 0,-2-1-32 15,-2 1-7-15,2 2 1 0,1 1-24 0,-7 0 3 16,0 0-14-16,7 0-2 0,1 0-31 16,-8 0 9-16,14 12-1 0,-11-7-29 0,-1-1-9 15,-2 0 15-15,0 4 6 0,-2-1-8 16,2 0-3-16,-10 11 12 0,4-4-49 0,0-1 33 15,2-5-15-15,2 1-23 0,0-3 20 0,0 1-24 16,2-1 15-16,0-6 26 0,0 12-19 16,15 10-2-16,-5-11 9 0,0-1 9 0,2 0-41 15,2-1 25-15,-1 1 13 0,0-3-5 16,-2 2-25-16,-1 0 5 0,-2 0-7 0,-3-3 22 16,0 0-1-16,-1 1-7 0,-1-4 2 15,-1 3 11-15,1-2-4 0,-2 3 2 0,0-4-16 16,-1-3 10-16,0 0 5 0,0 8-32 15,0 2 31-15,-18 12 1 0,4-13-11 0,2 0 5 16,-4-2 0-16,2 1 0 0,-6-4-18 0,3 0 0 16,-3 2-50-16,1-4-65 0,10-2-44 15,-6 0-104-15,-15-12 24 0,15 6-242 0,8 0 32 16,-2-5 45-16,3-4 57 0,2 5-11 0,4-4 14 16,0 3 25-16,0-6 17 0,19-23 37 15</inkml:trace>
  <inkml:trace contextRef="#ctx0" brushRef="#br0" timeOffset="300602.1611">29634 7508 897 0,'16'-8'341'0,"0"-6"-11"0,0 7-24 0,-2 2-50 16,3-2-8-16,-7 3-30 0,8 1-23 0,-8 1-42 16,-10 2-17-16,9 0 18 0,-1 0-21 15,-2 0-15-15,-6 0-13 0,7 0 16 0,3 13-25 16,-6 2 1-16,-1-1-21 0,-3-3 9 0,0 0-32 16,0 3-5-16,-15 24-6 0,6-21 18 15,0 2-6-15,0-3-6 0,2 1-12 0,-2-3-7 16,1 1 5-16,4-2-3 0,0-1-12 15,3-3 4-15,1 0-8 0,0-9-8 0,0 7 16 16,15 11 8-16,-6-8-4 0,-2-3-3 16,8-1-2-16,-1-1-5 0,1 1-9 0,2-4-31 15,1 1 36-15,-5-3 10 0,1 2-6 0,-3-2-6 16,0 0 16-16,-1 0 0 0,-3 0-17 16,4 0 15-16,1 0 1 0,-3 0-6 0,-1 0 6 15,1 0-37-15,-9 0 32 0,10 0-12 0,-10 0-5 16,7 0-7-16,-7 0-26 0,6 0 2 15,-6 0-64-15,0 0-86 0,8-3-35 0,-11 3 23 16,-1 1-295-16,-2-1 25 0,-2 0 12 0,-12-1 32 16,10 1 13-16,-10 0 68 0,-2 0 38 15,-7 0 22-15,-3 0 12 0,-1 0-31 16</inkml:trace>
  <inkml:trace contextRef="#ctx0" brushRef="#br0" timeOffset="302950.7798">30353 7920 813 0,'0'0'264'0,"0"0"-34"16,0 0-19-16,0 0-8 0,0 0-30 0,0 0-9 16,0 0 12-16,0 0-8 0,0 0-30 15,0 0 2-15,0 0 34 0,0 0-46 0,-1 4-13 16,19-6 44-16,-9 2-29 0,6 0 6 16,1 0-14-16,3 0-46 0,0 0-9 0,-4 0-6 15,4 0 0-15,-6 0-6 0,2 0 18 16,-4-7-23-16,-3 7-5 0,0 0-5 0,-8 0-5 15,17-9-74-15,-14 8-3 0,1 0-36 0,-2 0 19 16,-1-2-57-16,2 2-36 0,-2-3-16 16,2 0 30-16,-3-2-43 0,0 2 16 0,0-3-68 15,0-1 4-15,0-4 27 0,-14-14 47 16,12 14 14-16,-2 3 131 0,2 2 32 0,-1-2-21 16,3 3 47-16,-2 0-2 0,-1 2 19 0,1-2 0 15,0 5 6-15,2-2 3 0,-3-1-16 0,1 3-3 16,2 1 23-16,-2 1-10 0,-1 1 1 15,1 3 30-15,2 2-21 0,-4 8 34 16,-1 2-40-16,1 1 16 0,2-3-22 0,1 5 1 16,0 1-18-16,-3-1-20 0,4 1 5 0,-2-2 16 15,0-5-25-15,2 7 20 0,-3 0-23 16,3-12 34-16,0 7-14 0,0 0-38 0,0 2 19 16,0-2-12-16,0-2-20 0,0-1 2 15,0-3-33-15,0 0-29 0,-8 7-39 0,8-10-41 0,0-7 14 16,0 0-161-16,0 6-124 0,0-6 13 15,15 10 47-15,4-10 17 0,-10 0 59 16,30-16 13-16,-10 8 10 0</inkml:trace>
  <inkml:trace contextRef="#ctx0" brushRef="#br0" timeOffset="303301.767">31434 8050 553 0,'14'0'183'16,"0"0"-14"-16,0 6-6 0,-6-6-33 0,4 0-12 15,10 5-6-15,0-1-6 0,-12-4-43 16,3 0-19-16,4 0 16 0,2 0 16 16,4 0 1-16,-2 0-30 0,2 0-3 0,2 0-8 15,1 0-1-15,27-10 5 0,-21 8-52 0,-2-1-13 16,2 3 49-16,2-3-14 0,-5 1 18 15,3-2-6-15,-1 3-27 0,-2-1 54 0,2 2 13 16,-7-5-14-16,-9 5 19 0,7 0-6 0,5 0 10 16,-1 0 16-16,-2 0-17 0,3 0 2 15,24-8 19-15,-29 7-26 0,-7 1 24 0,2-2-27 16,2-2 8-16,-9 2-4 0,1 2-35 16,-4-3 44-16,-1 3-45 0,1 0-6 0,-5 0-53 15,2-2-33-15,-3 2-41 0,-1 0 11 0,-5 0-303 16,0 0-22-16,-1 2 47 0,-16-2 6 15,8 0 28-15,-31 9 15 0,18-1 6 0</inkml:trace>
  <inkml:trace contextRef="#ctx0" brushRef="#br0" timeOffset="303716.6776">28500 9418 380 0,'-4'3'251'0,"4"-2"-24"0,0 2-40 0,0-2-33 0,4-1-19 15,-2 3 1-15,4-3-29 0,1 0-18 16,10 4 7-16,-6-4-23 0,3 0 4 15,5 0-2-15,3 0-20 0,28-11-20 0,-22 7-53 16,4-3-42-16,-1 0 6 0,1 2-97 0,1-4-71 16,-1-2-64-16,6 6-15 0,-2-3 15 0,4-1 3 15</inkml:trace>
  <inkml:trace contextRef="#ctx0" brushRef="#br0" timeOffset="303850.0729">29345 9281 408 0,'43'-7'232'15,"-1"1"-49"-15,-5 1-38 0,2 2-28 0,-3-1-2 16,-2 1-33-16,1 1 3 0,-19 2 4 15,7 0-16-15,-2 0-30 0,2 0-43 0,0 0 40 16,-2 0-38-16,20 12 0 0,-25-11-105 16,4 1-63-16,-5 0-79 0,2-2-90 0,5 0 4 15</inkml:trace>
  <inkml:trace contextRef="#ctx0" brushRef="#br0" timeOffset="304116.3822">31097 9208 649 0,'17'-1'417'0,"0"-2"-100"16,-7 2-16-16,-2 1-39 0,-8 0-5 16,0 0-21-16,10 0-27 0,-10 0 6 0,6 0-22 15,-6 0-13-15,8 0-44 0,-8 0-5 0,0 0-14 16,8 0-13-16,-8 0-12 0,7 0-20 0,-7 0-8 15,7 0-35-15,-7 0-8 0,6 0-59 16,-6 0-33-16,0 0-34 0,6 0-34 16,1-3-50-16,-6 2 18 0,-1-2-264 0,-1 0 16 15,2-1 56-15,-6 3-7 0,2-2 31 16,-2-1 39-16,-6-3-17 0,-5 1-1 0</inkml:trace>
  <inkml:trace contextRef="#ctx0" brushRef="#br0" timeOffset="312012.9622">9983 8247 236 0,'0'0'268'15,"0"0"-61"-15,0 0 6 0,0 0-28 16,0 0 7-16,0 0-39 0,0 0 0 0,0 0-10 15,0 0-3-15,0 0-23 0,0 0-18 0,0 0 6 16,0 0-4-16,0 0-7 0,0 0-13 16,0 0 5-16,0 0-21 0,0-15 13 15,0 15-24-15,0 0 0 0,0 0-2 0,0 0 5 16,0 0 19-16,0 0-34 0,0 0 0 0,0 0 11 16,0 0-9-16,0 0 2 0,0 0-5 15,0 0-6-15,0 0-14 0,0 0 10 0,0 0-11 16,0 0-11-16,0 0 2 0,0 0 2 0,0 0 13 15,0 0-4-15,0-12-25 0,9-3 29 16,6 7-29-16,0 1 2 0,2-3 0 0,0 4 21 16,0-5-24-16,-2 3 20 0,-1 0-15 15,-1 2 0-15,2-3 8 0,-3 3-11 0,2-1 32 16,-1-1-27-16,-2 2 22 0,2-2-27 16,-4-1-11-16,1 3 34 0,-5 4 12 0,2-2-25 15,-6 2 4-15,3 0 6 0,0 2-13 0,-3-2-8 16,3 1 50-16,-3 0-35 0,3-1 11 0,-3 2 6 15,-1 0-30-15,0 0 5 0,0 0-18 16,0 0 4-16,0 0-10 0,5 0-17 0,-6 2-25 16,-1 2-8-16,0-1-64 0,-4-2 16 15,-3 9 11-15,-3 1-139 0,-1-3-121 16,-2 0-14-16,-3 3 25 0,0-3 25 0,-1 0 23 0,1 2-53 16,2 0 10-16</inkml:trace>
  <inkml:trace contextRef="#ctx0" brushRef="#br0" timeOffset="312382.6599">9838 8324 296 0,'-2'1'278'0,"0"0"-56"0,0 2-37 0,0-1 5 16,-1-1-1-16,2 1-16 0,0-2-4 0,-2 1-1 15,2 2-19-15,1-4-21 0,0 1 19 0,0 0-43 16,1-2-18-16,2 1-4 0,1-1 18 15,-1-1-33-15,1 0 6 0,13-4-24 16,-4-2 7-16,4 0 8 0,-2-2-26 0,4-1 0 16,4 2 9-16,-3-2 12 0,5 3-9 0,-4-3-31 15,1 2 8-15,0-2 9 0,-1 0-18 16,4 4 30-16,-7-1-14 0,-1 3-2 0,-2 0-1 16,0-1-1-16,-2-1 5 0,-3 1 18 0,-1 4-27 15,-3-3 0-15,1 3 1 0,-1 0 18 16,-2 0-24-16,-2 2 10 0,2-2-16 0,-1 1 32 15,1 1-16-15,-2-2-11 0,0 3-19 16,0-2 11-16,1 0 2 0,-2 2-31 0,3-2-2 16,-3 1-25-16,-1 1-14 0,0 0-27 0,0 0-18 15,1 1-31-15,-2-1-43 0,1 2 16 0,-5-1-234 16,1 2 31-16,0-1-64 0,-7 6 26 16,-3 1 28-16,1-1 13 0,-2 0-3 0</inkml:trace>
  <inkml:trace contextRef="#ctx0" brushRef="#br0" timeOffset="312645.14">9947 8330 320 0,'2'0'230'0,"-1"0"1"0,2-1-20 16,-1-2-35-16,2 2-15 0,1 0-24 0,1-1 9 15,10-7-25-15,-1 2 4 0,3 0-3 16,2-2-25-16,0 1 3 0,-1 1 0 15,-1 0-17-15,0-2-5 0,3 0-5 0,-2 1-8 16,-2 0-3-16,1-1 7 0,-4 2-10 0,1 2-2 16,-8 1-13-16,2 0-15 0,1 2-34 15,-4-1-10-15,0 2-28 0,-1 1-64 0,0-2 10 16,-1 2-247-16,2 0 23 0,-2 0 24 0,-4 0-25 16,0 0 22-16,9 0 14 0,7 0-3 0</inkml:trace>
  <inkml:trace contextRef="#ctx0" brushRef="#br0" timeOffset="313146.9862">10734 8378 323 0,'0'2'287'0,"1"0"-32"16,-1-2-37-16,1 0-5 0,2 0-19 16,-2 0-13-16,2 0-32 0,-1 0-11 0,2 0-9 15,2-2-8-15,-2 0-17 0,5-1-6 0,7 0-7 16,0-3-6-16,-2-5-8 0,0 5-6 15,4 0 1-15,4 0-13 0,-4-5 11 0,5 5-29 16,0-4-1-16,-3 4 5 0,1-4-5 16,-2 1-1-16,1 3 3 0,-2-4 3 0,0 3 6 15,0 0 2-15,0-1-2 0,1 1 1 16,-5-1-7-16,3 1 45 0,-3 2-39 0,-1 0 6 16,-2-1-4-16,-2 2-30 0,-2-1 34 0,-1 2-19 15,3 0 22-15,-5 1-32 0,1 0 11 16,-3 0 7-16,1-1-12 0,2 2-6 0,-2-1-2 15,0 1 3-15,1 0-2 0,-1-1-4 0,-2 0 1 16,0 1-2-16,1 0-2 0,-1 1-9 0,0 0 9 16,1 0-7-16,-1-2-13 0,0 2-17 15,-1 0-46-15,0-2-29 0,0 1-29 0,0 1-43 16,0 0 14-16,-2 0-203 0,0 1 28 0,0-1-160 16,-1-1 31-16,0 1 30 0,0 0 25 15,0-1 19-15,1-2 8 0,2-1 82 16</inkml:trace>
  <inkml:trace contextRef="#ctx0" brushRef="#br0" timeOffset="314578.618">11955 8218 331 0,'0'0'175'0,"0"0"-15"0,0 0-9 16,0 0-17-16,0 0-7 0,0 0-4 16,0 0-25-16,0 0 6 0,0 0 6 0,0 0-22 15,0 0-7-15,0 0 16 0,0 0-21 0,0-12-10 16,0 12 17-16,0 0-8 0,0 0-15 16,0 0-11-16,0-18 2 0,7 15 4 0,10-1-11 15,-2-2-9-15,3 1-15 0,4-2 25 16,-4 0-11-16,2 1 1 0,-1 0-9 0,2 0 12 15,-1-1-6-15,-1 0-13 0,-1 2 31 0,2 1-14 16,-5-2 0-16,1-2-7 0,-3 4 3 0,1 1-5 16,-6 0 5-16,-4 3-5 0,1-3 10 15,-1 3 0-15,0-2 9 0,-1 1-4 0,0-1-18 16,0 2 0-16,0-1 6 0,-3 1 23 16,3 0-39-16,-2-1 9 0,-1 1-7 0,0 0 8 15,0 0-2-15,0 0-26 0,0 0 6 16,0 0-8-16,0 0-41 0,0 0-28 0,0 0-36 15,8 0 10-15,-8 0-230 0,0 0 25 0,8 0 23 16,-1 0-63-16,0 0 23 0,4 0 21 16,7 0-1-16,21-15 14 0</inkml:trace>
  <inkml:trace contextRef="#ctx0" brushRef="#br0" timeOffset="315132.4206">13016 8144 529 0,'6'0'106'0,"1"0"-13"0,-1 0 5 16,16-1-24-16,-15 1 23 0,9 0-37 15,21-11 29-15,-17 7-3 0,3 1-11 0,-2 0-19 16,-2 0 21-16,-2-3-24 0,-1 0-1 0,-4 3-45 15,7-4 25-15,-8 3 8 0,-2 1-9 16,3 1 6-16,-6 2 10 0,-1-3-24 16,0 1-31-16,-1 0 52 0,1 1-20 0,-2-1-14 15,-1 0-15-15,1 1 15 0,1 0-39 0,-2 1 3 16,-2 0-9-16,0 0-83 0,0 0-100 16,0 0-80-16,0 0 11 0,0 0 10 0</inkml:trace>
  <inkml:trace contextRef="#ctx0" brushRef="#br0" timeOffset="1.2062E6">10050 7891 291 0,'0'0'113'0,"0"0"-13"16,0 0-11-16,0 0-7 0,0 0-33 0,0 0-5 15,0 0-6-15,0 0 16 0,0 0-32 16,0 14-6-16,0-14-21 0,0 0-58 0,0 0-103 16,0 0-115-16</inkml:trace>
  <inkml:trace contextRef="#ctx0" brushRef="#br0" timeOffset="1.20698E6">11430 8068 275 0,'0'0'108'0,"0"0"-55"0,0 0 0 0,0 0 9 15,0 0-1-15,0 0-15 0,0 0-20 0,0 0 12 16,0 0 28-16,0 0-5 0,0 0-7 15,0 0-20-15,0 0 11 0,0 0-20 0,0 0-25 16,0 0 6-16,0 0 36 0,0 0-29 0,0 0-33 16,0 0 34-16,0 0 22 0,0 0-41 15,0 0-5-15,0 0-41 0,0 0-76 0,0 0-147 16,0 0-54-16</inkml:trace>
  <inkml:trace contextRef="#ctx0" brushRef="#br0" timeOffset="1.20923E6">24003 8213 252 0,'0'0'68'0,"0"0"1"0,0 0-25 15,0 0 0-15,0 13 5 0,0-13-31 16,0 0 15-16,0 0 29 0,0 0-32 0,0 0-12 15,0 0-2-15,0 0 11 0,0 0 5 0,0 0-20 16,0 0-10-16,0 0 3 0,0 0 13 0,14 0-26 16,-14 0 16-16,0 12 38 0,0-12-39 15,0 0-7-15,0 0 4 0,0 0 6 16,0 0 2-16,18 18-17 0,-17-18 11 0,2 0-3 16,-3 1 30-16,0-1-19 0,0 2-6 0,0-4 14 15,0 4-9-15,0-2 11 0,1 0-3 16,-1 0-2-16,0 1-18 0,1-1 0 0,1 0 1 15,-2 2 0-15,0-4 8 0,0 2-14 0,0 0 22 16,1 0 13-16,-2 2-3 0,1-1-4 16,0-1-7-16,1 0-3 0,-1 0-31 0,1 0 20 15,-2 0 12-15,2 0-21 0,-1 0 29 0,0 0-32 16,1 0 8-16,-2 2 1 0,1-4-3 16,0 4 10-16,0-4-1 0,0 4-1 0,0-4-10 15,0 2 17-15,0 2-4 0,0-2 0 16,0-2 22-16,0 2-3 0,1 0-15 0,-2 0-1 15,2 0-2-15,-2 0-17 0,1 0-19 0,0 0 1 16,0 0 46-16,0 0-3 0,0 0-36 0,0 0 12 16,-1 2-17-16,1-2 35 0,-1 0-3 15,1 2 2-15,1 0-238 0,0 1-78 0,-1 0-9 16</inkml:trace>
  <inkml:trace contextRef="#ctx0" brushRef="#br0" timeOffset="1.21812E6">7466 963 374 0,'0'0'179'16,"0"-14"-30"-16,23-6 14 0,-18 14-10 0,-1 0-27 16,0-7-18-16,-2 8-16 0,2 0 10 15,5-2-2-15,-6-1 4 0,-1 2-26 0,-2 6 6 16,0-8-3-16,0 1-10 0,0 7 9 15,0-10-1-15,7-9-14 0,-7 19-5 0,0 0-9 16,0-9 14-16,0 4-15 0,-12-10-16 0,11 7-3 16,-1-1 1-16,4 1 15 0,-5 2-8 15,-3-1-17-15,4-1 8 0,-5 2-4 0,-3-2 0 16,3 1-3-16,-1 1-4 0,2-1 0 0,-1 4-5 16,-3-6 11-16,-3 5-13 0,4-2-2 0,-3-2-1 15,1 1-8-15,-2 4 10 0,0-1-1 16,1 1-2-16,1-1 1 0,-3 6-4 0,0-2-1 15,1-1 1-15,-5 5-4 0,10-4 7 16,-7 0-5-16,-2 0-5 0,-19 9 9 0,14-3-1 16,-1-3-3-16,4 4-8 0,-1 1-1 15,-3-2 17-15,3 1-13 0,2 0-15 0,-4-1 9 16,7 5 21-16,-4 3-14 0,0-7 6 0,2 5-4 16,2 1 9-16,0-1-7 0,-1 1 10 0,3-1-11 15,-1 1 8-15,6-1 13 0,-3 1-7 16,-1 4 11-16,1-5-11 0,0 3-3 0,1 2-1 15,4-5-3-15,-3 5 2 0,3 1 2 0,2 1-5 16,-1-2 17-16,0 1-11 0,2 4-4 16,0 2 2-16,1-2 16 0,-2 3-24 0,4-1 11 15,0-1 10-15,0-13 9 0,0 2-22 16,12 19 2-16,-7-14 17 0,1 0 12 0,0 0-28 16,3 0 11-16,0 1-11 0,4-3 20 15,0 1 10-15,3-1-18 0,0-1 5 0,7 1-15 16,-4-5 4-16,5 1 2 0,-1 0 19 15,3-3-27-15,2-2-11 0,-2 1 2 0,3 1 37 16,0-1-9-16,1-1-10 0,-3-3 1 0,4 0-25 16,-6-1 29-16,6-2 1 0,-16 0-18 15,6 0-11-15,3 0 7 0,28-11 8 0,-22 5 2 16,-4 2-25-16,5-2 24 0,-4-3 3 0,-4 3 10 16,0-2-33-16,3-3 9 0,-5 1-2 15,0-2-14-15,-2-2 21 0,8-4 24 0,-4-3-32 16,-4 0 5-16,-5 1-2 0,0-3 0 0,0 1 1 15,0 0-2-15,-10-1-1 0,9 1 22 16,-7 0-22-16,1-3 0 0,-4 3 10 0,0-3-13 16,-2 2-9-16,-1 11 23 0,0-3-6 0,0-2 22 15,0-2-19-15,-14-24-28 0,10 24 26 0,-6-1 4 16,1-3 7-16,-1 8-7 0,-3-1-20 16,4 3-16-16,-4-3 9 0,-2 0 16 0,2-1-5 15,-1 4 1-15,0 1 4 0,3-4-1 0,-2 3 6 16,-5 8 3-16,5-8-5 0,-3 4-21 15,0-2 19-15,0-1 6 0,-1 8-1 16,0-1-26-16,5-1 34 0,-7 3-28 0,8-2 7 16,-4 1 11-16,5 4-10 0,-1-2-10 0,11 2 19 15,-11 0 3-15,1 0-12 0,-2 0 12 16,2 0 9-16,-9 12-15 0,6-5 12 0,5-1-23 16,-2 0 24-16,0 5-42 0,1-1 33 0,-1 2-1 15,-2 1 21-15,5 8-3 0,-5-5-3 16,5-1-1-16,-4 4-34 0,2 3 3 0,4-3 7 15,0 5-1-15,0-2-7 0,5-1 14 0,-5 2-16 16,1-1 0-16,3 6 3 0,-1-6 11 16,-2 3-4-16,4-12 14 0,0 8-9 0,0 1-6 15,0 4-17-15,0 1 4 0,0-4-1 16,12 23 38-16,-7-24 1 0,-4 2-16 0,3-3-4 16,-3 3-2-16,2 1 18 0,0-1-7 15,-1 1 7-15,-1-1-1 0,1 3-2 0,-1-2-12 16,-1 1 10-16,3-2-2 0,-2 0 30 15,0 1-3-15,-1-1-4 0,3-3-20 0,-2 4-2 16,2-4-2-16,-2 1-4 0,-1-1 9 0,1-2 2 16,-1-5-14-16,0 6 3 0,2-6 1 15,-2 5 0-15,0-10 1 0,0 3 5 16,0 3 5-16,0-2-1 0,0-1-37 0,0-2 1 16,0-1 25-16,0-2 9 0,0 0-2 0,0 0-1 15,0-7-10-15,0 10 13 0,0-10-14 0,0 6 31 16,0-6-26-16,0 7-10 0,0-7 3 0,0 6 24 15,0-6-23-15,0 0 1 0,0 0-101 16,2 9-55-16,-1-15-47 0,7-10 18 0,0-1-316 16,4-5 41-16,-4-3 30 0,4 0 21 15,3 1 23-15,-1-5 32 0,1-3 47 0,1 0-1 16,4 0 6-16</inkml:trace>
  <inkml:trace contextRef="#ctx0" brushRef="#br0" timeOffset="1.21855E6">8250 944 326 0,'-2'-2'284'0,"2"0"-52"16,3 0-11-16,2 1-16 0,-4-3-23 0,4 3-15 15,4-4-37-15,-5 2 3 0,9 0-18 0,-7 1 1 16,8-2-15-16,2 1-9 0,-1-1-8 15,-1 1-12-15,5 0 1 0,-2 2-8 0,1-4 0 16,-3 3-4-16,3 0 6 0,-3-2-8 0,2 2-15 16,1-1-10-16,-3-3-9 0,2 3-2 15,-4 2 6-15,2-5-2 0,-5 6 19 0,4-4-29 16,-4 3 3-16,-1 1-4 0,-1-1 18 0,2-1-13 16,-5 0-42-16,-5 2-3 0,0 0-23 0,0 0-38 15,3 14-33-15,-7-5 13 0,-5-3-147 16,0 2-124-16,-4 2 27 0,1-2-36 0,-6 0-16 15,4-1 12-15,1 4-13 0</inkml:trace>
  <inkml:trace contextRef="#ctx0" brushRef="#br0" timeOffset="1.21893E6">8340 1206 293 0,'0'8'250'0,"4"-3"-13"0,4 2-58 0,3 1 14 16,3-4-13-16,4-1-4 0,0 0-16 15,4-2 4-15,-12-1-17 0,9 0-26 0,4 0 0 16,3 0-12-16,1 0-8 0,-2 0-10 0,3 0 10 16,-1 0-19-16,1 0-1 0,1 0 15 15,-4 0-32-15,26-9 15 0,-28 5-24 0,-1-1-5 16,0 4-14-16,-4-4-3 0,-1 3 8 16,-4-5 21-16,0 6-35 0,5-1 4 0,-10 1 0 15,-8 1 21-15,0 0-7 0,11 0-1 0,-4 0-22 16,-7 0 24-16,0 0-21 0,11 0 22 15,-10 0-4-15,2 0-11 0,-3-2 5 0,0 2-23 16,0 0-10-16,0-2 19 0,-1 0-15 0,1 4 34 16,0-2-20-16,1 0 24 0,-1 0-23 15,1-2-4-15,-1 6-19 0,4-4 6 0,1-2 4 16,-9 0-6-16,3 4 12 0,0 1-24 0,1-4-35 16,-1-1-4-16,3-3-41 0,-7 0-43 0,1 3-20 15,8 4 14-15,-13-9-238 0,5 0 30 16,-1 3-93-16,-5-3 33 0,5 1-15 0,1-2 28 15,-3 1 79-15,4 0 0 0</inkml:trace>
</inkml:ink>
</file>

<file path=ppt/ink/ink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54749" units="1/cm"/>
          <inkml:channelProperty channel="Y" name="resolution" value="2151.47729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2-02-09T12:53:26.51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13365 12071 484 0,'0'0'155'0,"-15"13"10"16,15-13-76-16,0 0 6 0,0 0 17 16,-17 28-23-16,17-24 28 0,0 1-15 0,-1-1-29 15,1 2-40-15,-2 0 11 0,2-6 38 16,0 0-24-16,-2 16-3 0,-1-10-14 0,2 1 26 15,1-1-48-15,-5 11 18 0,1-3 5 0,3-2 21 16,-1 0-25-16,0-4 8 0,-3 6-11 16,5-14 1-16,0 9 3 0,0-1 11 0,0 1-25 15,0-1-11-15,0-1 14 0,0 0 3 0,0-7-21 16,-11 17 2-16,11-12 2 0,0 0-11 16,-1 0 27-16,0 1-10 0,0-1-29 0,1 2-8 15,0-2-10-15,-3 0 8 0,3 0-27 0,-2 1 4 16,2-2 6-16,-3 2 2 0,3-1-129 15,-1-1-23-15,1-2-67 0,-3 0-49 0,1 3-21 16,0-2 0-16,0 1 4 0</inkml:trace>
  <inkml:trace contextRef="#ctx0" brushRef="#br0" timeOffset="222.1658">13243 12472 340 0,'0'0'211'15,"2"2"26"-15,-2-2-53 0,1 0-29 0,0 0 4 16,3 0 1-16,-1-2-39 0,2 2-4 0,0-3 7 16,1 0-18-16,-1 2-13 0,-1-2-2 15,11-2-6-15,-7 0-18 0,-1 0-8 0,-2 2-5 16,2 0 0-16,-3 1-12 0,-1 2-11 16,-1-4-13-16,1 2-36 0,-1 1-3 0,0-2-61 15,-1 2 22-15,4-3 6 0,-4 2-140 16,1 1-129-16,-2-4-1 0,0 3-5 0,0-2 25 15,1 1-25-15</inkml:trace>
  <inkml:trace contextRef="#ctx0" brushRef="#br0" timeOffset="690.4015">12634 12120 252 0,'0'0'71'0,"2"0"7"0,-1 0-40 15,-1-1-181-15</inkml:trace>
  <inkml:trace contextRef="#ctx0" brushRef="#br0" timeOffset="6214.4115">25636 6256 350 0,'0'-11'232'0,"0"11"-35"0,0-25 12 0,-4 18-25 16,3 1-19-16,-2 3-28 0,-2-3-4 16,2 5-2-16,-7-8-32 0,0 2 1 15,2 2-11-15,2 1-15 0,-12-2 3 0,3 1-6 0,1 4-7 16,-3-5-16-16,0 6 2 0,7 0-5 16,-4 0-7-16,-5 0-5 0,0 0 5 0,-3 0-6 15,3 0-12-15,-25 16-14 0,22-11 1 0,2 2 15 16,1 1-4-16,-2-1-15 0,2 3 29 15,1 0-14-15,-2 2 6 0,1 1-17 0,-1 1 5 16,4 2 18-16,-3 0-8 0,7 0 7 0,-1 2 7 16,2-2-1-16,-1 7-13 0,1-4 7 15,2 5-7-15,5 0-4 0,3 0 20 0,1-13 0 16,0 6 9-16,0 6-23 0,9 21 21 0,1-21-17 16,-4 1 2-16,3-1 15 0,3 2 9 15,2-4-28-15,1 0 22 0,2-1-2 0,2-1-26 16,0 2-2-16,3-6-12 0,1 1 9 0,3 1-18 15,-2-6 21-15,3 0 18 0,4-2-27 16,-3-1-8-16,2-4-2 0,1 0 44 0,6-2-13 16,-19-2 14-16,6 0-13 0,31-12-29 15,-23 6 48-15,0-7-40 0,-1 1 12 16,-2-2 27-16,-2 0-35 0,4-3-5 0,-7-2 4 16,0-1 3-16,-1 0 3 0,-5-1-6 0,0-5 5 15,-5 3-8-15,0 1 7 0,-3-5 4 0,0 2 5 16,-4-3-24-16,0 0-1 0,-6 14-1 15,0-6 1-15,0-4 0 0,0-1 18 0,-16-26-5 16,6 27-15-16,0 1 21 0,-3 0-17 0,-2 2-22 16,-1-1 29-16,2 3-25 0,-5 2 15 15,4 0 27-15,-4 2-28 0,2 1-8 0,-1 3 20 16,4-2-5-16,0 3 13 0,1 2-18 0,2 1-18 16,3 4 21-16,0-1 22 0,3 0-37 15,-1 3 34-15,2-2-21 0,1 2 11 0,3 1-2 16,0 0-18-16,-20 14 33 0,8 0-4 15,0 0-18-15,-2 5-2 0,1 1 2 0,1 5 17 0,2-2-30 16,-4 1-1-16,5 1-4 0,3 1 14 16,-2 1-14-16,0 3-1 0,-2-1 34 0,5 1-3 15,2 2-16-15,1-3 5 0,-1 3-16 16,2-1 15-16,-2 2-1 0,0-3 0 0,0 1-13 16,1 0 1-16,0 3 53 0,-1-3-23 15,0-4 1-15,2 4-19 0,-2-1-10 0,-2 0-15 16,0-5 3-16,0 2 1 0,1 0 29 0,0-2 9 15,0-3-18-15,-1-1 1 0,0-3-2 0,2 3-4 16,1-9 17-16,-2 4-26 0,3-4 1 16,-3-4 1-16,1 0 17 0,1 1-20 0,1-3 24 15,1 1-7-15,-2-4 11 0,1 2-15 16,1-1 7-16,-1 2-38 0,1-4-33 0,-2 1-25 16,1 0-46-16,1-3-91 0,0 0 22 0,1 0-264 15,3-4 34-15,8-5-11 0,3-1 35 0,4 0 23 16,1-5 52-16,2 5 0 0,0 0 55 15</inkml:trace>
  <inkml:trace contextRef="#ctx0" brushRef="#br0" timeOffset="6746.58">26248 6875 296 0,'3'-1'416'0,"-1"-1"-55"15,3 1-80-15,-3-1-23 0,0 2-33 16,-1-2-3-16,3 2-40 0,-2-1-23 16,-1 1-23-16,-1-2-14 0,1 1 4 0,0 1-36 15,1 1 38-15,-2 2-32 0,0-3-4 16,-2 4-44-16,1-1 6 0,-1 1-8 0,0 2 0 15,-5 6 12-15,0-4-8 0,0 5-41 16,0-3 41-16,1 2-42 0,-1 1 13 0,0-2 5 16,2 0-5-16,-2 1 24 0,1-1-9 0,1-2-14 15,0 1 9-15,1-4-22 0,3 3 23 0,-7 2-16 16,5 3-20-16,-3-4 27 0,3-2-4 16,-2-1-3-16,0 0 14 0,4-1-19 0,1-6 0 15,0 9 15-15,0-3-2 0,0-1-3 0,0 2 23 16,0 0-21-16,0 0-16 0,0-1-2 15,0 0 1-15,0 0-1 0,0 2-2 0,0 5-7 16,5 12 27-16,-5-13 6 0,1 1-15 0,-1-13 9 16,0 7-8-16,0 0-2 0,0-7 0 15,0 8-17-15,0-1 24 0,10 1-14 0,-7-3 8 16,-2 0-10-16,3-2 13 0,-3 1-1 16,3 0 11-16,-2 0-1 0,0-2-52 0,-1-2-18 15,1 3-30-15,1-3-51 0,-1-3-52 0,1 1 17 16,1-1-305-16,5-6-2 0,-5-2 41 15,3-6 41-15,-1 2 8 0,-2-5 73 0,3 0-1 16,1-5 30-16,2 2 9 0</inkml:trace>
  <inkml:trace contextRef="#ctx0" brushRef="#br0" timeOffset="6922.0531">26290 6706 504 0,'0'-4'300'0,"-1"0"-49"0,2 0-30 16,-1 2-41-16,0-2-10 0,0 1-48 0,0 0-23 15,0 0-64-15,0 1-41 0,0 2 0 16,-1-4-214-16,-2 0-83 0,3 2-21 0,0-1-3 16,-3-1 20-16</inkml:trace>
  <inkml:trace contextRef="#ctx0" brushRef="#br0" timeOffset="7365.1475">26722 6239 210 0,'2'-1'403'0,"-1"-2"-63"0,1 0-49 0,-2 2-34 15,3 0-32-15,-2 0-34 0,1 1-3 16,-1-1-38-16,0 0-10 0,-1 1 4 0,0 0-24 16,2 3-21-16,-4 1 14 0,4 2-36 0,-4 1 6 15,0 10-30-15,2-9 27 0,0 9-19 0,-8 21-20 16,4-17 27-16,1 4 18 0,-5 4-36 16,5-3 27-16,-2 0-39 0,1 4-10 0,0-4 14 15,2 3 2-15,-5-1-9 0,4 3 15 16,-3-1-5-16,1-2-4 0,4 0-4 0,1-1-8 15,-3 0 18-15,3-1-20 0,-2 2 4 16,2-17 1-16,0 8-5 0,0 3 12 0,0-2 10 16,11 22-5-16,-7-21-41 0,4-1 9 0,-2-3-19 15,-1-2 0-15,2 0 1 0,2 0 18 16,1-5-1-16,-4-1 20 0,5 1-3 16,-1 1-3-16,-1-6-47 0,-2 0-36 0,0-3-37 15,-1-2-51-15,-2 2-88 0,-4-2 20 0,0 0-254 16,6 0 34-16,14-14 29 0,-9 1 50 0,-1-2 14 15,2-2 8-15,-3-3 19 0,0-1 12 16</inkml:trace>
  <inkml:trace contextRef="#ctx0" brushRef="#br0" timeOffset="7640.7088">27008 6545 670 0,'5'-1'283'0,"-1"-1"-36"16,1 1-21-16,1 1-26 0,0 0-1 0,-1-2-22 16,1 4-21-16,6-2-4 0,15 18 4 0,-8-10-21 15,-2 4-35-15,0 1 20 0,-2-1-44 16,0 4-3-16,1-1-2 0,-4 3 7 0,-1-2-5 16,-1-1-5-16,0-1-25 0,0-1 7 15,-2 3-27-15,0-4 23 0,-1 1-20 0,0 2 20 16,-5-4-21-16,8 3 0 0,-4-4-33 0,-6-1-17 15,1-1-52-15,0-2-17 0,2-2-41 0,-2 1 13 16,-1-3-181-16,0 1-105 0,1-1 17 16,-1-2 34-16,0 0 24 0,0 0 20 15,0 0 47-15,7-16 10 0</inkml:trace>
  <inkml:trace contextRef="#ctx0" brushRef="#br0" timeOffset="7869.5499">27364 6610 360 0,'4'-8'394'0,"-1"0"-72"0,-3 6-72 0,0-2-28 15,1 1-20-15,-1 0-33 0,0 0-19 0,0 2-16 16,0-2-12-16,-1 5 8 0,-1-1-21 16,0 3 3-16,-4-1-8 0,-4 10-5 0,-1-1 13 15,0 5-23-15,-1-6-25 0,0 3 11 0,-4 3-34 16,0 0-1-16,-1 1 34 0,-1 2-39 0,4-2 16 16,-4 0-8-16,5 3 11 0,-4-5-16 15,-1 0-37-15,1 2-13 0,-2-3-28 0,0-2-20 16,-1-1-48-16,5 1-55 0,1-8 17 15,1 2-272-15,4-1 30 0,1-4 28 0,4 0 43 16,1-2-7-16,3 0 12 0,-3-4 7 0,7-2 25 16</inkml:trace>
  <inkml:trace contextRef="#ctx0" brushRef="#br0" timeOffset="8312.1794">27778 6245 520 0,'9'-3'325'0,"-2"2"-55"0,0 0-2 16,-1 0-42-16,0 2-23 0,0 1-19 16,3-2-21-16,11 15 5 0,-8-2-17 0,1 2-20 15,-4 3-10-15,6 1-17 0,-1-1 6 16,-2 9 17-16,-4 0-27 0,3-4 3 0,-3 7-19 15,-2-5 2-15,2 0-31 0,-4 5 23 0,-2-3-19 16,-2-11 10-16,0 9-2 0,0 5-18 0,0-1 13 16,-11 33-18-16,6-34-5 0,-4 3-4 15,4-2 1-15,-7 1 1 0,1-3-10 0,-2-2-2 16,-1-1-3-16,0 1-2 0,-4-1-2 16,2-4-2-16,0 3 24 0,-3-3-3 0,1-1-4 15,0-4 22-15,-4 3-6 0,4-1-5 0,-1-1-4 16,0-2-4-16,2 0-34 0,1-3 26 0,3-3-23 15,-3 1 16-15,5 0-23 0,3-2 12 16,-4 0 8-16,5 0-11 0,1-4-5 0,2 0 8 16,-2 1 0-16,2-3-65 0,1-1-69 15,-1 2-150-15,4-2 24 0,0 0-227 0,0 0 17 16,-7 0 18-16,-3-14 51 0,8 8 25 16,-3-9 24-16,-1 1 17 0,6 4 29 0,-3 1 75 15</inkml:trace>
  <inkml:trace contextRef="#ctx0" brushRef="#br0" timeOffset="8953.4214">25886 8442 905 0,'4'-1'337'0,"1"-2"-37"0,11-3-47 0,0 2-18 16,5 0-12-16,-2 0-19 0,4 2-14 0,-3 0-10 15,3-7-25-15,2 6-8 0,-2-2-15 16,1 1 6-16,-2 0-16 0,-2-2-1 0,0 3-23 16,0 1-11-16,-1-3-9 0,-4 2-19 15,-1 0 5-15,4 0-7 0,-9 0-51 0,-1 3-60 16,-3 0-51-16,-1 0-33 0,-3 0-69 0,-1 0 17 16,0 0-247-16,0 3 33 0,0-1 29 15,-4 0 12-15,0 2 21 0,2 2 21 0,-7 5-18 16,1-1 13-16</inkml:trace>
  <inkml:trace contextRef="#ctx0" brushRef="#br0" timeOffset="9211.8752">26096 8551 363 0,'-3'5'298'0,"3"-4"-36"0,-1 4-7 0,1-3-26 16,1 1 13-16,1-2-15 0,0 1-49 15,3 2 5-15,-1-4-22 0,9 8-2 0,-3-8-18 16,-2 2-25-16,0-2 4 0,-8 0-34 0,7 0 43 15,2 0-42-15,-1 0 13 0,5 0-16 0,3 0-26 16,0 0-31-16,0 0 14 0,0 0-13 16,-2 0-12-16,-3-6 14 0,-1 6 12 0,11-11-11 15,-15 10 10-15,3 1-22 0,-4-2 8 16,3 1-3-16,-2 0-37 0,1 1-17 0,-2-3-35 16,0 1-86-16,6-5 12 0,-3 4-305 0,-3 1 6 15,0-1 31-15,0 0 25 0,-1 1 40 16,-1-3-9-16,8-3 52 0,3-2 63 0</inkml:trace>
  <inkml:trace contextRef="#ctx0" brushRef="#br0" timeOffset="10778.2224">27631 8185 822 0,'0'-13'314'0,"0"13"-45"15,0 0-7-15,0 0-16 0,-12-15-6 16,12 15-39-16,-17-16-8 0,16 13-23 16,0 1-7-16,1 0-22 0,0 0-42 0,0 1 10 15,0 0-14-15,0 1-1 0,2 0-1 0,1 0-6 16,1 2-9-16,0 1-19 0,2 0-5 16,5 6 27-16,2 1-16 0,1 2-2 0,1 1-6 15,1 2-7-15,-1-2 6 0,-1 3 9 16,3 2 0-16,-3 1-13 0,-1-1-14 0,3 2-4 15,-2 1 7-15,2-2-15 0,-1-3 12 0,-1 2-2 16,0 2-6-16,0 1-7 0,0-3-8 16,3 2-11-16,-4-2-14 0,-1-1 35 15,-1-2-15-15,0-1-19 0,-1-1 3 0,1-1 17 16,-5-5-19-16,0 2 1 0,-3-2 6 0,3 1 24 16,-2-6-22-16,1 4 1 0,-2 0-5 15,-2-3 0-15,2-1 5 0,-1 2 14 0,1-2 6 16,-2 3-15-16,2-2 0 0,-1-3-2 0,-1 5 0 15,1-4-118-15,-2-1-48 0,0 0-37 0,3-1-40 16,-4-4 21-16,1 2-248 0,1-2 22 16,1-1 2-16,2-8 59 0,1-1 22 0,-1-2 53 15,1-2 17-15,0 3 13 0,0-4 12 16</inkml:trace>
  <inkml:trace contextRef="#ctx0" brushRef="#br0" timeOffset="11210.606">28126 8184 730 0,'0'-4'337'0,"3"-1"-54"15,-3 2-38-15,0 1 8 0,0 0-55 0,1-1-33 16,-1 1-16-16,0-1-3 0,0 2-7 0,0-1 11 16,-1 2-53-16,0 2 12 0,-3 2-34 15,0-1 13-15,-4 9-13 0,-3-2 7 0,-1 3-14 16,1 3 17-16,-5-3-25 0,2 2-14 0,-1 2 18 15,-2 0-5-15,1 1-12 0,-2 1-14 16,1-3-4-16,2 2-2 0,-3-1 18 0,0 1 6 16,0 1 0-16,-2-1-5 0,2-1 1 0,-3 1-2 15,0-1-5-15,3 0-38 0,0-1 18 16,-4 1-2-16,3-2 18 0,0 0-3 0,0 1-24 16,-1-1-2-16,2-1 0 0,2-3-2 15,-1-1 20-15,4-1-5 0,1 0-2 16,3-3-8-16,1-1 0 0,3 0-2 0,-4-2 0 15,6 2-2-15,0-3 4 0,-1 0 4 0,1 0 32 16,1 1-28-16,-1-2 0 0,2 1-2 0,-2-1-2 16,0 2-1-16,1-2-15 0,1 1 0 0,0-1-55 15,-2-1-63-15,2 0-45 0,1 0-28 0,1 0 16 16,2 0 18-16,1-1 13 0,9-6-343 16,3 0 56-16,4-3 74 0,2 2-30 15,5 0 59-15,1-1 16 0,4 2 18 0,0 4-26 16</inkml:trace>
  <inkml:trace contextRef="#ctx0" brushRef="#br0" timeOffset="13726.5334">28338 8618 696 0,'0'0'235'0,"0"-11"-20"0,0 11-29 15,0 0 0-15,0 0-44 0,0 0-1 0,0 0 2 0,0 0-17 16,0 0 8-16,0 0-32 0,0 0-6 16,0 0-5-16,0 0-23 0,0 0 2 0,0 0 3 15,0 0-13-15,0 0 21 0,0 0-31 16,0 0 42-16,0 0-14 0,0 0-9 0,-1 6-7 15,1-5 6-15,0 2-39 0,-1 0 1 16,1 1 36-16,0-4-35 0,0 2 5 0,-1 1-7 16,1-1-5-16,-2-1 29 0,2 1-44 0,-1 1 19 15,1-1 15-15,-1 0-16 0,1-2 3 0,0 0 3 16,0 0 8-16,0 0-10 0,0 0-21 16,0 0 3-16,0 6 32 0,0-6-18 15,0 0 28-15,-4 10-21 0,4-8-14 0,-3 2-2 16,3-3-2-16,-1 1 11 0,0-1-11 0,1 0 2 15,-3 2 9-15,1-2-3 0,1 1-2 0,-2 0 5 16,2 1-7-16,-1 0-31 0,0 2 18 16,0-3 4-16,0 1-1 0,-2 1 0 0,3-1-11 15,-2 1 20-15,1 0-22 0,-2-2 1 16,0 3 1-16,2 0 22 0,-2 0-5 0,1-1-1 16,2 0-7-16,-3 3-2 0,1-2 0 15,-2 10 5-15,-1-8 1 0,1 1-1 0,2 0 16 16,1-2-4-16,-2 7-1 0,-1-2 10 0,2-2-20 15,-1-2 1-15,2-1 6 0,0 1-21 16,1-1 25-16,-1-2-4 0,2 2 0 0,-3-1-2 16,2 0-5-16,1 0 4 0,-3 1-10 0,3-2-8 15,0 2-7-15,-1-2 22 0,1-4-5 0,0 0 5 16,0 0 19-16,0 8-22 0,11 6 2 16,-7-10 8-16,0 0-27 0,0-2 27 15,1 0-2-15,2 3-18 0,-1-5-10 0,7 6 42 16,0-4-15-16,-2-2-9 0,-2 2 15 0,-4-2-38 15,2 1 48-15,-1-1-22 0,-1 0 8 16,-1 0 20-16,0 2-20 0,-4-2 6 0,0 0-17 16,0 0-14-16,5 0 18 0,-5 0-13 0,0 0-8 15,10 0 24-15,-10 0-34 0,0 0-6 0,0 0-3 16,5 0 1-16,-5 0-76 0,8-13-36 16,-8 10-29-16,0-1-16 0,-3 2-71 0,2-3 23 15,-2 1-270-15,1-2 59 0,-2 3 24 0,-4-10 35 16,2-2 6-16,2 1 42 0,0-1 32 0,3 5 12 15,1 10 21-15</inkml:trace>
  <inkml:trace contextRef="#ctx0" brushRef="#br0" timeOffset="14121.2744">28442 8424 796 0,'1'-4'294'16,"2"1"-42"-16,-3-1-42 0,2 0-17 15,0 2 2-15,-2-1-40 0,1 0-15 0,-1 2 4 0,0 0-38 16,0 1 21-16,0 0-48 0,-3 0-8 16,3 0 32-16,-2 1-23 0,0 2-14 15,1 1-6-15,0-4-28 0,-3 3 18 0,4 0-8 16,-1 0-26-16,1 1 9 0,0 0-15 0,-1-3 2 15,-2 2 9-15,4-1-3 0,-1 0 32 16,0-2 4-16,3 0-39 0,-2 2 17 0,1-2-25 16,0 0 21-16,-2-2 16 0,2 2-4 15,0-3 0-15,0 0-11 0,0 1 12 0,0 2 14 16,-1-4-26-16,1 1 24 0,-1-1-9 0,0 1-13 16,-1 0 4-16,0 0-12 0,2-2-4 0,-1 0 0 15,-1 2 25-15,-1-1-45 0,1 4-39 16,0 0-65-16,0 0-45 0,0-8 12 0,0 1-278 15,0 7-20-15,0-9 29 0,0 3 38 16,0-1 24-16,0-5-33 0,0-1 19 0,5-12 8 16</inkml:trace>
  <inkml:trace contextRef="#ctx0" brushRef="#br0" timeOffset="17558.1101">28404 7683 331 0,'0'-14'244'0,"0"14"-44"0,0 0 5 16,0 0-17-16,0 0-17 0,0 0-9 0,0-12-7 15,0 12-9-15,-22-19-12 0,19 17 0 0,2 1-14 16,1-1-6-16,0 2 6 0,0-1-21 16,0 1-25-16,0-1-11 0,0 0-6 0,0 2 6 15,1 0-11-15,2 2-13 0,-3 0 0 16,0 2-2-16,1 1 1 0,0-2 12 0,1 4-22 0,-1 9 16 15,-1-9-19-15,4 19 28 0,-3-9-44 16,2 0 9-16,-1-1 5 0,-2-9 10 0,0 1 11 16,0 1-28-16,0 1-1 0,0-2 13 15,0 2-27-15,0 1 3 0,0 2 11 0,0-4 8 16,0-2-22-16,0 0 0 0,0-1 14 16,0-7 28-16,0 8-32 0,0-8 9 0,0 9 7 15,0-9 4-15,0 6 19 0,0-6 1 0,0 7 7 16,0-7-5-16,0 0 5 0,0 0-23 15,0 0 24-15,-7 6-11 0,8-9-27 0,0 2 18 16,2-6-9-16,1-8-3 0,1 1 27 16,2-4-5-16,2 0-5 0,-1-1-10 0,0 1-4 15,0 0-29-15,-1 2 10 0,1 1 3 0,-3 1-2 16,1 6-1-16,-1-1-2 0,-1 1 8 0,5-2-7 16,-4 2 16-16,0 2-1 0,-1 5-4 0,0-2 11 15,2 3-4-15,-6 0-2 0,0 0-14 16,8 0-1-16,10 15 1 0,-7-7 8 0,-2 4-14 15,3 1 1-15,-5-1-2 0,1 1-2 0,-3 2 12 16,3-2 5-16,-4 2-24 0,1-1 2 16,-3-2 2-16,0-4 20 0,0 2-23 15,-2-4-8-15,2-1 19 0,-1 0-3 0,-1-1 0 16,0 1-2-16,1-1 3 0,-1-1-13 0,0-3 21 16,0 0 4-16,0 0-20 0,0 0-1 15,0 0 25-15,0 6 6 0,0-6-8 0,3 5-3 16,-5-7-14-16,4-1 15 0,-2-2-8 0,2 1 2 15,6-10-14-15,-3-1 11 0,-1 0-6 16,2 2 16-16,-3 4-7 0,1 0-15 0,0 2 15 16,-1 1-5-16,0 0 7 0,-1 3-7 15,0 0 9-15,-1 0-12 0,2 2-28 0,-2 0 35 16,4-1-12-16,-4 2 6 0,-1 0 11 0,0 0-7 16,8 0-4-16,-8 0 1 0,17 11 0 15,-11-9 2-15,5 6-2 0,0 3-11 0,-5-2-10 16,3 2 28-16,-1-4-15 0,-3 0-9 0,-3 2 1 15,3-3-6-15,-2 1 22 0,2 8-14 16,-1 0 2-16,1 1-104 0,-2-4-18 0,-2-1-27 16,-1-2-55-16,5 8 20 0,-5-4-236 0,1-3-59 15,-1-3 47-15,3 1 31 0,7 4 26 16,-2-4 25-16,2 3 25 0,-1 0 23 0,0-2 16 16,7 0 3-16</inkml:trace>
  <inkml:trace contextRef="#ctx0" brushRef="#br0" timeOffset="17974.538">29155 8107 462 0,'2'-4'367'0,"0"2"-49"15,-1 1-39-15,2 0-16 0,-2-1-29 16,1 2 8-16,-1-2-55 0,0 1-4 0,0 1 0 16,2 1-21-16,-2-1-17 0,2 2-30 15,3-2-13-15,-2 2 49 0,10 6-27 0,-6-2-11 16,5 3 24-16,-1 1-38 0,4 1-11 0,-1 3 23 16,0 1-24-16,2-1-4 0,1 0 14 15,0 1-11-15,1 1 13 0,0 0-4 0,-2 0-25 16,1 0-3-16,-5-1-17 0,3 1-7 15,-2-1 2-15,0 1 8 0,2-3-13 0,-4 2 9 16,-3-2-32-16,2 0 16 0,-1 1-13 0,-1 1-5 16,-3-7 3-16,1 4 8 0,-1-5-12 15,1 2 4-15,-4-3-6 0,1 0-33 0,-3-3-36 16,3 3 4-16,-3-5-83 0,1 5-6 16,-1-5-45-16,0 1-22 0,-1-2-29 0,0 0 23 15,0 0-193-15,0 0-78 0,4-15 55 16,-3 11 36-16,1-13 55 0,3-3 28 0,2-2-46 0,0-3 19 15,-3 0 8-15</inkml:trace>
  <inkml:trace contextRef="#ctx0" brushRef="#br0" timeOffset="18291.3405">29630 8163 884 0,'0'-9'315'0,"1"2"-40"0,-1-2-21 16,0 3 37-16,1 4-62 0,1-4-16 0,-1 4-33 16,0-2-18-16,-1 1-11 0,0 3 4 15,0 0-39-15,0 0-2 0,-2 1-12 0,-1 2-10 16,2 0 26-16,-6 11-4 0,0 0-20 0,-4 2 28 15,2 0-26-15,-2 3 9 0,-2-1 0 0,-1 1-52 16,-1 0 9-16,-2 2-14 0,3-2 3 16,-3 0 24-16,1-1-34 0,-1 1 13 0,1 0-10 15,0-3-9-15,-2 3-6 0,4-2 11 16,-5 1 6-16,3 0 2 0,0-2-10 0,1 0-11 16,2-1-4-16,0-2-20 0,1-1 20 0,-1 0-8 15,4 0-4-15,1-2 0 0,2-2-7 16,0-1 14-16,3-4 2 0,0 4-33 0,-2-3 25 15,3 0-1-15,-1-2-72 0,0 3 5 16,2-4-65-16,1 4-24 0,-2-4-34 0,0-1-22 16,2 0 19-16,-1 1-242 0,4-2-73 0,-1 0 30 15,-1-4 90-15,5 2 28 0,5-7 25 0,2 0 2 16,-1 1 9-16,4 2 15 0,0-2-21 16</inkml:trace>
  <inkml:trace contextRef="#ctx0" brushRef="#br0" timeOffset="18928.9988">29813 8437 259 0,'1'-2'428'15,"-1"2"-62"-15,0 0 3 0,1 0-92 0,-1 0 19 16,0 0-43-16,0 0-32 0,0 0 0 16,1-1-26-16,1 2-21 0,-1 2 7 0,0-3-46 15,3 3 6-15,0-1-13 0,0 2-2 0,-1-1-44 16,1 1-12-16,7 8 20 0,-1-2-20 0,-4 3 7 15,3-2-17-15,-2 3-10 0,-1 3-3 16,0-5 21-16,-1 2-7 0,-1-2-8 16,0 0 4-16,-4-4-11 0,0-8 2 0,0 10 1 15,0 0-32-15,0 3 33 0,0-3-5 0,0 5-24 16,-13 12 12-16,7-19 3 0,-2 7-16 0,-1-5 29 16,4-3-33-16,-1 3-9 0,-7-2 4 0,4-2-1 15,1-1 17-15,-4 5-15 0,0-6-5 16,4 2-3-16,-2-5 21 0,3-1-22 0,-1 2 2 15,-1-1-7-15,3 0-5 0,-1 0-21 16,7-1-4-16,0 0 3 0,-9 0-111 16,3 0-23-16,6 0-41 0,-21-20-48 0,15 8 24 15,3-1-265-15,2-4 38 0,1-2 34 0,0 6 34 16,0-5 12-16,12-25 45 0,-6 17 12 0,7-3-22 16,-2 2 26-16,0-4-7 0</inkml:trace>
  <inkml:trace contextRef="#ctx0" brushRef="#br0" timeOffset="19078.4122">29842 8219 452 0,'1'-4'352'0,"0"-1"-54"15,1 1-52-15,-1 1-22 0,-1-1-15 0,0 2-31 16,0-1-40-16,3 1-13 0,-1 0-60 0,-2 0-62 16,0 2-1-16,4-4-316 0,-4 2 21 15,0 2-89-15,0-1 23 0,0 0 10 0,1-1-7 16</inkml:trace>
  <inkml:trace contextRef="#ctx0" brushRef="#br0" timeOffset="20058.5875">29994 7751 413 0,'-1'-1'331'0,"1"1"-58"0,0-1-34 15,-2-1-24-15,4-1-3 0,0 2 10 0,-2 1-57 16,2 0-6-16,0-2-10 0,1 1-12 0,-1-1 2 16,0 2-9-16,2 0-30 0,0 0 22 15,-1 0-15-15,1 2-17 0,0-2-8 0,1 3 20 16,5 7 7-16,2 0-12 0,-3 5 0 16,-2 0-7-16,3 0-12 0,-3 3-32 15,2 3-2-15,-7-2-2 0,2-2 6 0,-4-7-5 16,0 5-4-16,0 1-5 0,0 0 8 0,0 1 1 15,0 1-11-15,0-5 28 0,0 0-37 16,-11 8 11-16,9-13-12 0,1-3 8 0,0 0-9 16,-2-1-2-16,3 1-3 0,0-3 16 0,-2 1-3 15,0-2-14-15,2 1 13 0,0 1-16 16,-1-2 37-16,0 1-1 0,1-2-13 0,0-2-3 16,0-1-3-16,0 0 7 0,2-2-36 0,5-10 27 15,1-1-24-15,-1-3 18 0,5 0 6 0,-1-4-4 16,4 3-12-16,-2-2 4 0,0-1-13 15,2 6 8-15,-2-2-4 0,1 3 22 0,-2 3-29 16,-4 0 13-16,3 4-3 0,1 2-14 16,-5 1 19-16,1 3-23 0,-1 1-3 0,-1 0 15 15,-6 2 10-15,0 0-16 0,9 0 18 0,14 14-33 16,-11-10 31-16,1 5-1 0,-1 2-19 0,0-2 30 16,1 1-27-16,0 4 3 0,0 1 16 15,-2-4-26-15,-1 6 10 0,1-7 27 0,-2 2-24 16,2-3 0-16,-4-2 6 0,0 0 2 15,-4-2-33-15,1-2 31 0,1 1 3 0,-1 0-1 16,-1 0-4-16,-1-1-21 0,0 1 43 0,3-1-28 16,-3 0 9-16,0-1 27 0,3 0 7 15,-2 1-22-15,-2 0 11 0,3-1 11 0,-2-1-20 16,2 1 14-16,-1-1-6 0,0 2-9 16,-2-3 7-16,1 2 5 0,-2-2-18 0,3 1 19 15,-2-1-3-15,-1 0-5 0,2 1-16 0,-1 1 19 16,1 1-7-16,-2-3-13 0,0 0-1 0,0 0 14 15,0 0-23-15,0 0-9 0,2 1-37 16,0-1-60-16,-1 0 8 0,-1 0-122 0,-3-1-93 16,0 0 28-16,-2 0-252 0,0-2 42 0,-2 2 24 15,1 0 23-15,-13-1 51 0,2-4 31 16,-2 1 24-16,3 1 23 0,6 4 22 0,-2 0 11 16,-5 0-13-16</inkml:trace>
  <inkml:trace contextRef="#ctx0" brushRef="#br0" timeOffset="193930.276">13080 14847 272 0,'0'-13'110'0,"0"13"-18"16,0 0-6-16,0 0-12 0,0 0-10 0,0 0-14 16,0 0-1-16,0 0-28 0,0 0 25 0,0 0-32 15,0 0 9-15,0 0 2 0,0 0-34 16,0 0 6-16,0-13-6 0,0 13-9 0,0 0-51 16,0 0-34-16,0 0-12 0,0 0-69 15</inkml:trace>
  <inkml:trace contextRef="#ctx0" brushRef="#br0" timeOffset="214462.2904">10006 11890 408 0,'0'0'230'0,"0"13"-49"16,0-13 12-16,0 0-20 0,-25 28-21 0,22-24-12 15,2 1-3-15,0-4-10 0,-2 4-23 16,2-1 6-16,-2-1-10 0,2-1-17 0,-1 2-17 16,1 1 8-16,-2 0 2 0,0 0-4 15,2-1-20-15,-1 2 7 0,0-1-12 0,2-1-2 16,-3 2 9-16,-1-2 7 0,2 1-24 16,-3 8 22-16,-2 0-10 0,-2-1-21 0,6-1 3 0,1-4 15 15,-2 1-14-15,2 0 5 0,-3-1-20 16,2-3-3-16,2 2 0 0,-3 0 24 0,2-1-33 15,0-1 20-15,1 0 0 0,-2 1-26 16,3-2 22-16,-2 1-11 0,1 0 23 0,-1-1-33 16,0 2 12-16,0-2-5 0,2 0 22 0,-1 0-21 15,1 1-13-15,-2-1 10 0,2-1 19 0,0-1-18 16,0-1-20-16,0 0-20 0,0 0-4 16,0 0-53-16,0 0 5 0,0 0-68 0,0 0 13 15,0 7-230-15,0-7-22 0,0 0 27 16,0 0 23-16,0 6 21 0,0-6 18 0,0 0-6 15</inkml:trace>
  <inkml:trace contextRef="#ctx0" brushRef="#br0" timeOffset="214827.7064">9832 12253 368 0,'-2'1'206'15,"1"1"-14"-15,-2-2-5 0,2 1-12 0,-1-1-27 16,1 1-13-16,0-1-31 0,1 0 27 16,1 0-19-16,0 1-10 0,3-1-7 0,-2-1 8 15,0 1-20-15,1-1-22 0,4 1 7 16,-4-1-2-16,3-1 6 0,1 1-27 0,-1 0 17 16,8-6 10-16,1 1-30 0,1 2 14 0,-1 0-7 15,-2 1 9-15,1-1 0 0,6-4-24 16,-2 6 7-16,-4 0 17 0,-6-2-31 0,0 3 10 15,-2-3 2-15,0 4-17 0,-2-3 0 16,1 2 5-16,-1-1-12 0,0 0 19 0,-1 1-33 16,1-2 17-16,1 2-6 0,-2-2 2 0,1 1-12 15,-1 1-18-15,-3-1-29 0,0 1-31 16,0-2-12-16,1 2-33 0,-1 1 10 0,0 0-178 16,0 0-86-16,0 0-1 0,0 0 25 15,0 0-4-15,0-8-14 0,-11-3-5 0</inkml:trace>
  <inkml:trace contextRef="#ctx0" brushRef="#br0" timeOffset="215067.4184">9972 11905 234 0,'-6'3'230'0,"0"-2"-10"0,0 2-49 16,-8 1 0-16,0 2-10 0,7-2-16 0,-4 0-20 15,3 0-30-15,0-1-34 0,2 1 10 16,0 0-8-16,-6 4-57 0,2-3 40 0,3-1-57 16,0 2-1-16,1 0-141 0,2-2-154 15,0 1 22-15,0-1-80 0,1-2-3 0</inkml:trace>
  <inkml:trace contextRef="#ctx0" brushRef="#br0" timeOffset="215879.5632">11336 11885 416 0,'0'-2'170'16,"-1"-1"41"-16,1 1-22 0,-2-1-26 0,2 1-4 16,-1 2-13-16,1-1-25 0,-1 1-6 15,1 0-4-15,0 0-16 0,0 0-5 16,0 0-35-16,0 0 22 0,0 0 2 0,0 0-25 16,-17 11 4-16,12-10-13 0,4 4-12 0,-2-1 3 15,1 0 7-15,-2 0-11 0,1 1-5 0,2 1-14 16,-3-2 14-16,4 1-17 0,-3-1-6 15,0 1 5-15,3-2 5 0,0-2-17 0,0-1 19 16,0 0 1-16,0 0-10 0,11 10-1 0,-7-9 9 16,1-1-6-16,2 0-17 0,-2-1 0 15,2-2 29-15,1 3-16 0,16-10 7 0,-12 4-13 16,-2-1 14-16,4 1 6 0,-4 2-6 0,-1-3-1 16,-2 2 14-16,-2 2 8 0,1-1-25 15,-3-1 30-15,-1 2-25 0,0 0-10 0,-1 0-2 16,0-1 5-16,-1 4-26 0,0 0 4 15,0 0-26-15,-13-5-37 0,8 5-26 0,0 2 9 16,-9 3-233-16,1 2-54 0,-2 0 23 0,3 2-2 16,2 3 16-16,-4-1 42 0</inkml:trace>
  <inkml:trace contextRef="#ctx0" brushRef="#br0" timeOffset="219092.224">10041 11840 403 0,'0'0'192'0,"0"0"-27"16,0 0-15-16,0 0-2 0,0 0-15 0,0 0-23 16,0 0-5-16,0 0-22 0,13 0 5 15,-13 0-42-15,0 0 24 0,0 0 8 0,0 0 2 16,0 0-14-16,0 0 1 0,0 0 14 0,0 0-26 15,0 0 4-15,0 0 5 0,0 0-14 16,0 0-9-16,24 10 3 0,-24-7-1 0,0 2-3 16,0-1 6-16,0 0-17 0,0 1 9 0,0-5-13 15,0 5 2-15,0-5-3 0,0 11 1 0,-14 11 8 16,10-11-18-16,-2 2 9 0,4-3 2 16,0 0-4-16,-1-1 13 0,-1-5-23 0,2 4 18 15,-1-2-6-15,2-1-4 0,-8 9-2 16,1-1-4-16,5-4 1 0,-1 0-3 0,0-2 2 15,0-1 8-15,-4 4 3 0,-1 1-7 0,2-3-9 16,3 0 5-16,-1-1 0 0,2 0-8 16,-4 6-6-16,1-5 20 0,1-1-14 0,0-1-8 15,-3 7-2-15,3-5 0 0,0 1 12 16,1-3-13-16,1 0 10 0,-1-2-10 16,1 3 29-16,2-4-6 0,-2 0-19 0,1 1 3 15,0 0 10-15,0 0-8 0,1 0 4 0,-3-1 10 16,1-1-19-16,1 2 5 0,-1-1-2 15,1 0 4-15,2 1 35 0,0-4-31 0,-3 3 34 16,2 0-32-16,-1 0 5 0,1-1-9 0,-1-1 20 16,0 2-12-16,0-1 33 0,2-2-38 15,-2 1 38-15,1 0-14 0,1-1-32 0,0 0 19 16,0 0 3-16,-1 3 19 0,1-3-23 16,0 0-6-16,0-3 19 0,0 2-39 0,0 0 13 15,0-5-5-15,0 4 29 0,2-4-3 0,-2 3-23 16,0-3-14-16,2 4 16 0,-1-4 7 0,2 1 10 15,0-9-5-15,5 6 1 0,-5-1-34 16,-1 3 26-16,2-1-19 0,-1 4 19 0,-2-4 0 16,3 3 11-16,-2 0-36 0,2 2 26 15,1-3-26-15,-1 3 6 0,10-5 0 0,-4 2 0 16,3-1 17-16,-1 0-3 0,-3 3 0 16,0 0-15-16,1 0-17 0,-3 1 14 0,1 1 4 15,-1 1 3-15,0 0 28 0,-7 0-23 0,0 0 0 16,9 0-8-16,-1 0-16 0,-8 0 9 0,8 0 13 15,7 11 0-15,-11-10 16 0,5 10 6 16,-1-5-22-16,-1 2 3 0,-4-4 14 0,-2 4-1 16,0-3-28-16,2 3 44 0,-3-8-40 0,0 0 20 15,0 8-9-15,0-2 3 0,0 0-11 16,0-6-13-16,-16 25 49 0,6-13-4 0,1 1-39 16,1-4 12-16,-4 1-23 0,3-7 30 0,5 4-19 15,-11 0 21-15,6-1-22 0,3-2 32 0,-6 4-29 16,0-3-15-16,3-3 15 0,1-1-13 15,-2 0 21-15,4 1 23 0,1-1-14 0,-2 1-14 16,7-2 9-16,0 0-17 0,-10 0-4 16,3 0 18-16,7 0 3 0,-8 0 21 15,1 0-28-15,7 0 12 0,-10 0 3 0,4 0-14 16,-4-12-31-16,6 11 4 0,0-3-15 0,-2 2-53 16,-3-9-2-16,2 5-26 0,2 3 10 15,1-4-148-15,-3 2-111 0,5 1-20 0,0 2 30 16,-1-4-9-16,2 1 25 0,0 1 18 15,-1-1 59-15</inkml:trace>
  <inkml:trace contextRef="#ctx0" brushRef="#br0" timeOffset="220025.1317">10000 11872 649 0,'1'-1'177'0,"0"-1"2"0,1-1-7 16,-1 3-42-16,0 0 19 0,-1 0-12 0,0 2-5 15,-1 0 5-15,1 0-16 0,1 1-2 16,-2 0-18-16,1 0-5 0,0 3 4 16,0-2-25-16,-3 0 9 0,1 1-17 0,0 0 17 15,-4 8-31-15,4-3 8 0,2 2-13 0,-5 6 16 16,2-4-19-16,-2 3-9 0,-4-1-9 0,3 0-14 16,0 0 0-16,0 0 20 0,0-3 11 15,-2 1-26-15,0 1-8 0,3-1 3 0,1-4-7 16,0-1 17-16,2-3-25 0,-1 0 11 0,-2 0 22 15,4-2-29-15,-3 3-2 0,2-2 13 16,0-3 14-16,0 2-23 0,2 0-4 0,-2-1 7 16,1 0-9-16,-1 0 29 0,2-3-27 15,0 0 12-15,0 0 12 0,0 0-14 0,0 0 7 16,0 0-1-16,0 6 19 0,0-6-36 16,-4 6 18-16,6-9 25 0,-2 2-12 0,2-1-29 15,0-1 41-15,-1-3-31 0,2 3 27 0,0-2-28 16,9-3-14-16,-5 2 13 0,-3-3 14 15,2 3 4-15,5-2-33 0,-2-4 29 0,-3 7-7 16,7-4-12-16,-3 2-11 0,0-3 6 16,0 4 23-16,1 4-3 0,6-2-25 0,-4 1-11 15,-3 0 18-15,0 1-13 0,-1 2 7 0,0-2 4 16,-2 2 41-16,1 0-17 0,-1 0-30 16,3 0 15-16,11 10 6 0,-14-6 3 0,0-2-25 15,-2 1 15-15,0 1 14 0,-1 1-32 0,1-1 3 16,-4 1 16-16,6 8 13 0,-5-3-3 15,-2-3-28-15,0-7 22 0,0 6 21 0,0 0-42 16,0 0-3-16,0-6 39 0,-10 19-32 0,9-13-16 16,-7 6 12-16,0 0-14 0,3-4 2 15,3-2 50-15,-4 0-35 0,-1 4 16 0,-2-5-1 16,4-1-2-16,-2 2-19 0,1-4-7 0,1 1 41 16,0-1-30-16,-2 0 12 0,4-1-6 15,-3 0 20-15,-1-1-13 0,3 1 35 0,-4 0-45 16,2-1 20-16,-1 0 18 0,1 0-40 0,1 0 17 15,5 0-11-15,0 0 20 0,-10 0-3 16,5 0-17-16,5 0-12 0,-8 0 16 0,8 0 15 16,-9 0-25-16,9 0 3 0,-6 0-2 15,6 0 12-15,0 0 17 0,-7 0 22 0,7 0-54 16,0 0 22-16,0 0 9 0,-7 0-1 16,7 0-14-16,0 0 20 0,-8 0-7 0,8 0-26 15,-6 2 2-15,4 0-1 0,0-2 6 0,0 0-30 16,0 0-31-16,2 0-16 0,0 0-20 0,-3 0-16 15,1 0-31-15,2 0 14 0,-2-2-159 16,2-2-98-16,-2 3 27 0,2-2-71 0,-3 1 27 16,1-1 61-16,0-1-3 0,1-1 9 15,0 0-52-15</inkml:trace>
  <inkml:trace contextRef="#ctx0" brushRef="#br0" timeOffset="230336.581">13370 12139 262 0,'0'0'166'0,"0"0"46"0,0 0-33 16,0 0-20-16,0 0-61 0,0 0-15 15,0 0 26-15,0 0 18 0,0 0-29 0,0 0-11 16,0 0-12-16,0-14-22 0,0 14 11 15,0 0 14-15,0 0-28 0,0 0 30 0,0 0-14 16,0 0-7-16,0 0 16 0,0 0-14 16,0 0-13-16,0 0 20 0,0 0-11 0,0 0-11 15,0 0 21-15,0 0-14 0,0 0-17 0,0 0 3 16,0 0-9-16,0 0 17 0,0 0-17 16,0 0 11-16,0 0-5 0,0 0-21 0,0 0 27 15,0 0-18-15,0 0-4 0,0 0 16 0,0 0-30 16,0 0 5-16,8 8 5 0,-11-4-15 0,-6 5 34 15,5 1-27-15,0-2-5 0,-8 0 11 16,5-2-13-16,0 5 22 0,-1 2-6 16,0-7 4-16,1 1-10 0,4 0-4 0,-1-1 0 15,0-1 1-15,-3 7 18 0,-4-1-13 0,6-3 10 16,-1-2-6-16,1 1-15 0,0-1 26 0,0 0-24 16,1-2-4-16,1 0 14 0,1 1-7 15,-6 8-8-15,3-4-13 0,1 0 9 0,-1-2-4 16,4 0 9-16,-3-2 0 0,1 0 21 0,1 2-21 15,0-5-3-15,1 4-3 0,0-1-6 16,0-1 12-16,1-1-2 0,0 2 11 0,-2-3 0 16,2 3 3-16,0-2-20 0,0 1 28 15,0-4-1-15,0 0-29 0,0 0 14 0,0 5 0 16,0-5 3-16,0 0 1 0,0 0-25 16,11 14 34-16,-9-14-21 0,2 2 1 0,2-2 3 15,-2 1 9-15,1-2-17 0,2 1-3 0,2 0 7 16,16-10-2-16,-11 3 24 0,-1-1-35 15,2 3 12-15,-8-2 21 0,0 2 1 0,0 0-20 16,-1 0-8-16,6-3 26 0,-5 2-12 0,1 1 6 16,-4-1 1-16,5 3 42 0,-8 0-50 15,2 1 15-15,-1 0 3 0,-1 0 18 0,1 0-31 16,0 1 22-16,0 0-15 0,0-1 17 0,-2 1-4 16,3-2-5-16,-1 3-17 0,-2 0 2 0,0 0-14 15,0 4 52-15,-1-1-45 0,0-2 14 16,1 3 17-16,0-1-17 0,-3 1 12 0,1-1-15 15,-1 3-30-15,2-2 6 0,-4 1-2 0,3-2 11 16,0 1 18-16,0 1-15 0,-1-1 7 16,0 0-12-16,1 1-18 0,0-2 8 0,2 1-10 15,0-1 15-15,0 0 18 0,0-3-7 16,0 0-20-16,0 0 9 0,12 7 4 0,-8-7-7 16,1 0 5-16,-1 0 11 0,1-3 13 15,2 1-28-15,6-4 5 0,1 0 34 0,0-2 6 16,-1 1-15-16,0 1-11 0,-4-1 6 0,-1 2 48 15,-3 0-26-15,0 0-5 0,0 1-3 0,-1 0 11 16,1 0 8-16,-3 1-36 0,1 0 34 16,0-1-19-16,-2 1-4 0,-1 2-1 0,2-4-39 15,0 4-17-15,0 0-21 0,-1-3-28 0,2 2-24 16,-3 1-23-16,0-2-1 0,1 2 3 16,-1 1-25-16,0 0 13 0,-2 0-113 0,2 0-16 15,0 0-56-15,1 0-48 0,-1 1-1 16,0 1 25-16,0-1-19 0,2-1-4 0</inkml:trace>
  <inkml:trace contextRef="#ctx0" brushRef="#br0" timeOffset="230632.1641">13567 12322 309 0,'2'0'204'0,"1"2"-1"16,-1-1-9-16,0 3-46 0,2-2 10 0,-3 0 13 16,0 0-28-16,0 2 9 0,-1-2-4 0,2 4-1 15,-2-4 5-15,0 5-21 0,0-5-8 16,0 4-25-16,-3-1 6 0,3-5-13 15,0 0 5-15,0 9-25 0,-10 15-1 0,5-12-12 16,-3 3 6-16,4-4-20 0,0-2 25 0,1-1-30 16,-1-1-7-16,0-3-8 0,1 2 5 15,0-1-16-15,1-1 1 0,0 2 47 0,-1-2-57 16,1-1 13-16,-2 0-6 0,2 1 30 0,1 0-13 16,-1 0-10-16,0-3 17 0,1 1-48 15,0-1 9-15,-1 2 22 0,1 0 3 0,-1-2-45 16,2-1-17-16,-3 2-34 0,1-1-23 15,0-1 3-15,2 0-65 0,0 0 16 0,0 0-228 16,0 0 28-16,-5-10 24 0,7 7-36 0,-1-2 24 16,0 1 18-16,2-2 11 0</inkml:trace>
  <inkml:trace contextRef="#ctx0" brushRef="#br0" timeOffset="236017.3325">19902 6784 649 0,'15'0'225'0,"-15"0"-11"0,0 0-36 16,14 0-9-16,7-23-22 0,-15 22 4 0,13 1-25 16,-19 0-11-16,21-1 0 0,-21 1-14 0,11 0-7 15,-2 0-13-15,4 0-12 0,15 11 10 16,-11-4-16-16,-5 0 1 0,4 1-6 0,-5-2-5 16,3 5 6-16,-4-1-21 0,0 2 15 15,0-1-23-15,-1 1-1 0,0 1-7 0,1 4 7 16,-8-5 14-16,0-2-18 0,-1 1-12 0,-1-11 38 15,0 8-16-15,0 3-19 0,0 5 25 16,-21 11-21-16,12-10 10 0,2-4-2 0,-6-5-12 16,-1 3 30-16,0-3 12 0,-3 0-34 15,1 1 7-15,-2-3-19 0,1 1 3 0,1-4-5 16,4-3 32-16,-4 5-22 0,1-4-20 16,4 2 3-16,-1-2 29 0,6-1-37 0,0 5 10 15,-1-5 13-15,1 0-9 0,-1 0-1 16,7 0-49-16,0 0-39 0,0 0-25 0,-7-6 10 15,5 2-224-15,2-1-122 0,3 2 40 16,0-4 28-16,-1 2-3 0,9-7 24 0,-1 2 17 16,2 2 0-16</inkml:trace>
  <inkml:trace contextRef="#ctx0" brushRef="#br0" timeOffset="236433.5575">20366 6896 428 0,'4'-4'336'16,"1"4"-63"-16,-2-1-19 0,1-1-35 0,-2 1-11 15,0-1-15-15,-2 2-6 0,2-1-14 0,-1 1-37 16,0 0-8-16,-1 0-15 0,0 0-14 16,-2 1 3-16,-2 2-25 0,-9 5 36 0,0-2-46 15,5 1-9-15,-6 2 16 0,3-1 2 16,1 3-29-16,-3 0 3 0,3 0 14 0,-1 3-49 15,3-2 48-15,-4 5-22 0,3 1-3 0,1-5-19 16,2 2 12-16,5-3-11 0,-3 5 12 16,4-11-17-16,0 4-3 0,18 14 14 0,-9-10-3 15,0-3 0-15,5 0-17 0,-2 1 23 16,3-6-19-16,1 0 11 0,1 4-19 0,1-4-12 16,1-4 9-16,-4 3 4 0,0-3-1 0,-7 1 20 15,-8-3-32-15,8 0 23 0,1 0-18 16,-3 0 16-16,1 0-6 0,-7 0 18 0,9 0-27 15,-2 0 46-15,-7 0-25 0,8 0 6 0,-8 0-13 16,8 0-6-16,-8 0 10 0,14-10-58 16,-14 7-40-16,1 2-39 0,-2-2 11 0,1 0-226 15,-3 1-120-15,1-3 26 0,0 2 66 16,0-2-11-16,0 1 31 0,0 0 26 0,1 1 3 16,1-4 5-16</inkml:trace>
  <inkml:trace contextRef="#ctx0" brushRef="#br0" timeOffset="237350.8021">20647 7027 283 0,'0'0'211'0,"1"-3"-37"16,-2 1 32-16,1 2-11 0,0-1-17 0,-1-1 9 15,0 0-5-15,1 2-6 0,0 0-20 0,0 0-15 16,0 0-3-16,0-1 3 0,-2 1-33 0,2-3 21 16,0 3-27-16,0-2 10 0,0 2 6 15,0 0-1-15,2 0-41 0,-2 0-17 0,0-2 38 16,2 2-46-16,4 0-4 0,-2-2 18 0,0 2-12 15,4 0-23-15,-2-1 12 0,15 4 16 16,-12-3-44-16,6 0-15 0,2 0 51 0,18 12-42 16,-17-8 17-16,-1 3-14 0,-3-3-4 0,0 4 31 15,-3 1-39-15,-1-3 4 0,-5-1 35 16,1 2-29-16,-4 0-26 0,0-1 17 0,-2-6 13 16,0 0-5-16,0 8-13 0,-12 14 4 0,5-8 34 15,-5-4-40-15,1-1 10 0,0 1-8 16,4-4 14-16,-7 2 5 0,5-1-35 0,-3 1 17 15,1-3 30-15,3-3-33 0,3 1 5 16,-2 0-3-16,0-1-4 0,3-2 7 0,1 2 17 16,0-1-22-16,1-1 17 0,0 3-16 0,-1-1 10 15,1-1-7-15,2-1 39 0,-2 1-33 0,1 1 7 16,1-2-14-16,0 0-12 0,0 0 15 0,0 0 13 16,0 0-6-16,13 8 28 0,-8-8-24 15,0 3 8-15,9 5-25 0,-1-2 14 0,0-1-11 16,1 3 24-16,-4 2-32 0,4 0 22 15,-5 0 2-15,0 0-3 0,-1-1-19 0,-5-5-1 16,4 10 3-16,-3-6 39 0,2 1-42 0,-2-3 3 16,-4-1 4-16,0 2 10 0,0-7 1 15,0 0-12-15,0 7 38 0,-13 14-36 0,3-10-17 16,1-2 15-16,0-2 1 0,0-2 14 16,1-1 17-16,0-2-30 0,-5 5-10 0,-3-2 15 15,5-1 7-15,2-4 9 0,9 0-24 0,-9 0 15 16,0 0-9-16,1 0-2 0,8 0 22 15,-7 0-3-15,0 0-2 0,7 0 21 0,-9 0-19 16,9 0 16-16,-7 0-4 0,7 0-4 16,-8 0-1-16,8 0 6 0,-7 0 2 0,7 0-16 15,0 0-1-15,-8 0 27 0,8 0-4 16,0 0-35-16,-7 0 0 0,7 0-1 0,0 0-34 0,0 0-31 16,-6 0-59-16,6 0-79 0,-12-9 18 15,9 9-298-15,1-2 3 0,1-1 75 0,0 0 28 16,-1-1-49-16,1 1 26 0,1 0 19 15,1-2 11-15</inkml:trace>
  <inkml:trace contextRef="#ctx0" brushRef="#br0" timeOffset="238616.3492">21293 6904 262 0,'0'0'254'0,"0"0"-26"0,0 0-29 0,0-12-11 15,0 12-23-15,-13-21 22 0,12 17-11 16,-1 1-23-16,4 2 14 0,-4-3-41 0,0 4 10 16,3-3-20-16,0 1-18 0,-1 0 7 15,2 0-31-15,-1 1-7 0,1 0-5 0,1 0-16 16,2 0 20-16,-2 1-19 0,3 0-6 0,0 0 9 16,0 0 1-16,-1 1-14 0,2-1-19 15,4 0 16-15,14 14-19 0,-9-6 24 0,-4 1-25 16,0 1 21-16,-1 1-30 0,-4-1 2 0,0 0 1 15,-3 6 20-15,0-1-1 0,-4-6-21 16,0 1-5-16,0 5 28 0,-16 14-24 16,4-13-1-16,3 2 3 0,-5-4 5 0,0 3 4 15,-3-4-13-15,4-1 11 0,-2-1-2 0,1 3 4 16,-4-7-16-16,8 1-12 0,-3-1-2 0,0 2 15 16,7-7 1-16,-3 8 0 0,-1-5 26 0,6-3-28 15,-1-1-43-15,0 1-14 0,1-1-48 16,2 1-58-16,1-2 14 0,1 0-243 0,3-2 29 15,1 1 26-15,1-2 22 0,0 1-70 16,8-5 15-16,1 1 66 0</inkml:trace>
  <inkml:trace contextRef="#ctx0" brushRef="#br0" timeOffset="238916.0017">21615 6996 337 0,'5'0'303'15,"-1"-2"-45"-15,1 2-26 0,-2 0-24 0,-1 0-39 16,3 0 7-16,-5-2-25 0,0 4-6 16,-1 0 29-16,-1-1-48 0,-1 1-23 0,0 1-5 15,-1-1 23-15,-6 10-36 0,1-4 15 16,-4 2-19-16,2-2-22 0,0 4-5 0,-1 0 5 16,0 0 14-16,1 1-20 0,2 2-17 0,0-4-8 15,-2 4 28-15,0-4-32 0,2 2-5 0,4 0 29 16,-4 3-39-16,2-2 18 0,0-2-20 15,2 3 16-15,-1-3 10 0,5 1-18 0,1-3-15 16,0-10 8-16,0 8-36 0,0 5-34 0,0-3-37 16,19 12 10-16,-12-14-172 0,5 1-127 15,1-2 29-15,-1-1-65 0,2-4 24 0,-2-1 68 16,-12-1 18-16,18 0 6 0</inkml:trace>
  <inkml:trace contextRef="#ctx0" brushRef="#br0" timeOffset="239332.2395">21928 7242 415 0,'9'-4'307'0,"1"2"-26"0,-3 2-34 16,0-1-19-16,-1 2-32 0,-3-1 5 15,2 2-36-15,0 2-21 0,4 7-17 0,-2-4 21 16,-5 0-24-16,1 2 2 0,-3-3-15 0,0-6 4 16,0 7-27-16,0 7-5 0,-10 18 5 0,2-16-19 15,0-1-18-15,0 0 3 0,1 0 10 16,-2 0-1-16,0-1-33 0,3-3 2 0,-1-3 14 15,2 1-17-15,4 3 13 0,0-3-15 16,-1-5-7-16,2 4 21 0,0 5-11 0,15 12 21 16,-5-13-40-16,0 2 7 0,4-3-12 0,0-4-12 15,4 3 12-15,2-2 7 0,0 0-9 16,0 1 2-16,2-6 20 0,-2 2-30 0,-2-1 16 16,1-1-8-16,3 4 16 0,-4-4 1 15,-3-1-19-15,-2-2 34 0,-4 2-21 0,0-2 13 16,-3 0-8-16,1 1-30 0,-2-1 48 0,0 0-26 15,0 2 12-15,-2-2-3 0,-3 0 22 16,0 0-4-16,0 0-4 0,0 0 6 0,6 0-4 16,-6 0-30-16,0 0-2 0,12-11 24 15,-10 6-3-15,-2 4-47 0,0-2-50 0,-2-2-38 16,-1 2-44-16,2-1-41 0,-2 0 19 16,-1-2 15-16,2 4 14 0,-6-8-293 0,-1 4 39 15,0-1-2-15,3 2 26 0,-1 0 23 0,1 0 38 16,0 3 5-16,-8-5 25 0</inkml:trace>
  <inkml:trace contextRef="#ctx0" brushRef="#br0" timeOffset="243083.6017">18899 6320 550 0,'0'0'169'0,"0"0"0"0,0 0-22 16,0 0-42-16,0 0-5 0,0 0 14 0,0-14-4 15,0 14-2-15,0 0-29 0,0 0 4 0,-10-22 13 16,12 19-2-16,-1 2 8 0,-1-1-23 0,1 1 15 16,1-4-19-16,0 5 13 0,0-3-3 0,-2 1-21 15,2 0 8-15,-2 0-9 0,1 0 1 16,0 2 7-16,-1-1-15 0,3 0 3 0,-3-2 7 16,1 2-15-16,0 1-18 0,-1 0 11 15,2 0-21-15,-2 0 8 0,0 0-11 0,0 1-7 16,0-1-4-16,0 4 12 0,0-1-18 15,0-1 20-15,0 3-22 0,-2 0 23 0,2 0-23 16,-1 1 3-16,0 0 1 0,1 4 12 0,-7 8-11 16,1-3 1-16,2 0 9 0,-5 2-5 15,8-5-4-15,-2-1 24 0,3 1-28 0,-1-3 27 16,-2 8-27-16,2-3 17 0,1-4 0 16,0-1-13-16,0-1 2 0,0 0 23 0,0-1-2 15,0-7-19-15,0 0-9 0,0 8-5 16,0-3 4-16,0-5 13 0,0 8 11 0,0 0-33 15,0-8 8-15,0 7 29 0,0-7-1 0,0 8 7 16,0-8-7-16,0 6-8 0,12 2-6 0,-10-9 8 16,2 2-2-16,2-1 6 0,0-1 10 15,-1-1-3-15,8-8-18 0,1 3-14 0,-2-1 24 16,6 0-10-16,-6 1 13 0,-1-4-21 16,1 4 23-16,-6 4 2 0,5 0 16 0,-4-3-32 15,-2 1 5-15,0 2-3 0,-1-2 12 0,0 3-18 16,-1-2 13-16,-1 1-4 0,3 1-7 15,-2-1-2-15,-1 0-3 0,2 2 0 0,-1-1-23 16,-1 0 23-16,0-2-2 0,0 3 0 0,1 0 0 16,-2 1-2-16,-1 0 5 0,0 0-8 15,0 0-3-15,1 10-1 0,1-8 2 0,-2 2-11 16,-2-1 15-16,2 5 1 0,-1-2-1 16,0 0-9-16,-1 2 2 0,2 1 0 0,0-1-13 15,0 3 18-15,0 0 11 0,0-1-2 0,0 0 0 16,9 10-10-16,0-8-2 0,-6-3 13 0,-1-4-6 15,2 3-11-15,1-4 1 0,-1 1 2 16,4 0 0-16,5 0 4 0,1-1-1 0,-2-1 1 16,0 0-1-16,-1-1 1 0,-3-2-1 0,1 0-18 15,4 0 37-15,0 0-18 0,17-12 7 16,-19 8 6-16,4-5-9 0,-1 1-1 0,-3 0 6 16,2-3 1-16,-2 1-1 0,1-2 6 0,-3 2 21 15,-2-3-25-15,0 5 7 0,1-7 18 16,-4 5-27-16,0 0 2 0,-2 3-9 0,0-1 5 15,1 3-2-15,-1-4 1 0,-2 3 2 16,0 1 8-16,2 1-3 0,-2-1-29 16,0 5 2-16,0 0 29 0,0-8-16 0,0 8 15 15,0-8-14-15,0 8-9 0,0-5 1 0,0 5-79 16,0 0-38-16,0-9-36 0,0 9-30 16,-9-8 17-16,7 8-221 0,-1 0-86 0,-1 2 36 15,2-1 31-15,-2-1 65 0,0 2 24 0,0 3-59 16,-1-3 22-16,4 3-2 0</inkml:trace>
  <inkml:trace contextRef="#ctx0" brushRef="#br0" timeOffset="245348.9425">19379 6689 270 0,'0'0'246'15,"0"0"-44"-15,0 0-15 0,0 0-9 0,0 0-29 16,0 0-39-16,0 0 5 0,0 0-12 15,0 0-7-15,24 14 8 0,-17-14-20 0,0 1 0 16,3-1-5-16,2 0-7 0,2 0-4 16,-3 0-12-16,-2 0 5 0,12 9 0 0,-15-8-14 15,2 2 6-15,-2-3-18 0,-1 3-2 0,-1 0-7 16,0-1 5-16,-3 2-20 0,2 1 13 16,-3 0-2-16,0 1-3 0,-3 1 18 0,3 0-22 15,-15 12-1-15,5-6-4 0,1-4 14 0,-4 1-7 16,-1 1-5-16,2-4-8 0,0 0 19 15,5 0-14-15,-2-1-9 0,3-2 2 0,1-2 4 16,0 3 6-16,1-4-20 0,0 0 11 0,0 2 3 16,0 0-2-16,4-1-4 0,-1 2 14 0,0 0 6 15,-1-2-22-15,1 3 15 0,1-5 1 16,0 0 10-16,0 5-3 0,0-5-1 0,0 8 12 16,0-2 7-16,0-6-28 0,13 25 12 15,-12-14-3-15,-1-3 7 0,0-1-9 0,3 0-6 16,-3-7 8-16,0 6-6 0,0 1 2 15,0 0 0-15,0-7 4 0,0 7 12 0,0 1 0 16,-18 13-12-16,7-14-5 0,-1 0-7 16,-1 0 22-16,6-1-19 0,-2-1 3 0,0-4 10 15,0 2-27-15,0-3 33 0,2 3-10 16,-3-2-26-16,6 1 10 0,-3-2-10 0,-1 0 14 16,0 0-24-16,1 0-6 0,2 2-31 0,-1-2-34 15,0 0-34-15,3 0 12 0,3 0-187 0,0 0-116 16,0 0 11-16,-8-8 25 0,9 4 25 15,2-1 30-15,7-5 13 0</inkml:trace>
  <inkml:trace contextRef="#ctx0" brushRef="#br0" timeOffset="245797.087">19523 6927 574 0,'11'0'226'0,"-3"0"-10"0,-1-2-18 0,-2 4-15 16,1-2-11-16,1 0 4 0,-1 1-3 15,-6-1-33-15,0 0-3 0,22 11-17 0,-13-4-8 16,-7-1-20-16,3 1-13 0,-2-2 24 16,-2 2-4-16,2-1-43 0,-3 1-12 0,0-7 12 15,0 0-13-15,0 8-9 0,0-1 5 0,0 0-12 16,0-2 2-16,-13 18 6 0,7-15-9 16,2 3 1-16,0-5 14 0,1 2-36 0,2-1 13 15,-3-3 9-15,4-1-22 0,-2 0 0 0,2 1 20 16,-2 0-7-16,2-2 3 0,0 3 4 15,0-5-3-15,0 0 8 0,0 0-7 0,0 0-30 16,13 14 11-16,-7-11 1 0,10 3 0 0,-1 0 15 16,-2-2-25-16,0-4 13 0,5 3-2 15,0-2-1-15,-2-1 5 0,-1 0 18 0,-3 0 17 16,5 0-28-16,5 5-9 0,-10-5 13 0,-12 0 14 16,13 0-20-16,-3 0-10 0,-1 0 2 15,0 0-11-15,-4 0 0 0,-5 0 10 0,9 0 0 16,-2 0 7-16,-7 0 1 0,9 0-4 0,-9 0 27 15,0 0-37-15,6 0 36 0,-6 0-34 16,6 0-13-16,-6 0 22 0,0 0-44 0,0 0-17 16,11-7-35-16,-14 5-21 0,-2 2-78 15,0 0 16-15,-15-3 15 0,11 3-307 0,-7 0 32 16,-3 0 27-16,-4 0 30 0,-2 0 23 0,-5 0-10 16,-1 0-6-16</inkml:trace>
</inkml:ink>
</file>

<file path=ppt/ink/ink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54749" units="1/cm"/>
          <inkml:channelProperty channel="Y" name="resolution" value="2151.47729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2-02-09T12:54:23.240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6568 7926 277 0,'0'0'163'0,"0"0"26"0,0 0-42 16,0 0 11-16,0 0-29 0,0-13 1 0,0 13-57 15,0 0 5-15,-11-20 4 0,11 18 31 16,0-1-28-16,2 1-10 0,-2-1-24 0,2 2 16 16,-2-1-1-16,0 0-20 0,2 0 16 0,-2 0-19 15,0 0-3-15,2-2-15 0,-1 2 21 16,0 1-10-16,0-3 20 0,3 1-22 0,0 1 18 16,0-1-14-16,1 0 0 0,-1 0 2 15,9-4-1-15,1-1 4 0,-5 2-11 0,0 2 4 16,-2 0 4-16,1 2-21 0,0-1 11 0,-3 0-9 15,0 0 6-15,1 2 4 0,-1-2-11 0,2 0 11 16,-2 2-4-16,-1-1-9 0,5 2-3 16,-3-2 3-16,-1 2 1 0,2 0-11 0,-1-2 6 15,1 2-4-15,-7 0 11 0,7 0-8 16,6 0 0-16,-1 0-10 0,0 0 19 0,16 14-6 16,-11-10-9-16,-4-2 1 0,-3 1-3 15,4 1 24-15,0 0-13 0,-4-2-8 0,-1 1 22 16,-1 0-20-16,7 3 8 0,-2-4 5 15,-3-1-16-15,0 1 5 0,-1 2 16 0,0-4-13 16,-1 2-7-16,1-1 16 0,-3 0-10 0,11 5 1 16,-6-5 28-16,0 1-22 0,-11-2-15 0,10 0 8 15,-1 0-4-15,-2 0 5 0,1 0 1 16,1 0-15-16,4 0 38 0,3 0-31 16,0 0 2-16,0 0 22 0,12-10-13 0,-12 7-22 15,-8 3 28-15,0 0-23 0,1 0 6 0,0 0-15 16,1 0 23-16,-3 0-9 0,1 0 17 0,-1 0-8 15,7-9-23-15,-6 7 6 0,-3 2 3 16,2-1-9-16,1-1 11 0,-8 2 3 0,8 0 14 16,0 0-27-16,0 0 3 0,-1 0 10 15,7 0 10-15,-2 0-25 0,2 0 2 0,-5 0 0 16,0 0 16-16,1 0-1 0,-1 0-17 0,-1 0 2 16,6 0-8-16,-1 0 21 0,3 0-11 15,-2 0 14-15,0 0 4 0,8 10-7 16,-12-8-25-16,-1-2 34 0,-1 2-20 0,11 0-1 15,-5 2 12-15,0-3 10 0,-14-1-34 0,9 0 9 16,0 0-3-16,1 0 32 0,-1 0-14 0,0 0 2 16,6 0-11-16,0 0 5 0,2 0 12 15,0 0-2-15,19-9-31 0,-18 7 39 16,0-1-15-16,-2-1-12 0,2 1 4 0,-5 2 18 16,2-2-12-16,2-1-4 0,-2-1-4 0,1 1 26 15,-1 1-6-15,-5 1-12 0,-1-1-14 16,3 3 35-16,3-4-41 0,-1 1 21 0,-2 2 4 15,4-4-18-15,-2 1 5 0,-2 1-13 16,-1 0 8-16,1 1 5 0,-3 1 3 0,0 0 9 16,-2-1-15-16,1 1 27 0,-3-1-22 0,4 1-12 15,-1 1 15-15,11-3-6 0,-6-1 2 0,-2 4 8 16,-2-2-12-16,-1-1-6 0,-2 1 12 0,-2 1 13 16,1 1-4-16,3-2-4 0,-3 2-2 15,-1-1 25-15,1 0-25 0,0 0 23 0,-1 0-5 16,1 0-7-16,-1-1 21 0,0 1-31 15,-2 1 44-15,2-1-35 0,-3 1 15 0,3-2 8 16,-1 2-26-16,-1 0 14 0,1-3-20 0,-3 3-12 16,0 0 20-16,0 0-7 0,0 0 34 15,0 0-27-15,0 0-25 0,9 0 20 0,-9 0-42 16,0 0-45-16,0 0-38 0,0 0-68 0,0 0 16 16,14-9 16-16,-10 6 16 0,8-4-284 15,8-5 31-15,1 2 29 0,0-2 15 0,3-1 24 16,0 3 20-16,3-1-21 0,1-2 51 0</inkml:trace>
  <inkml:trace contextRef="#ctx0" brushRef="#br0" timeOffset="1348.4073">11594 8050 377 0,'0'1'257'0,"0"-2"-24"0,0 1-12 0,0 1-32 15,-1-2-3-15,1 1-8 0,0 0-18 0,1-3-11 16,-1 3 7-16,0 0-35 0,0 0-6 0,0 0 2 16,0 0-17-16,0 0-10 0,0 0-9 15,0 0 3-15,0 0 9 0,10-16-21 0,-10 14-18 16,0-1 3-16,4 1 12 0,-1 0-10 15,-1-1-28-15,1 0 9 0,1 0 9 0,-2 0-7 16,3 0-23-16,-2 0-1 0,1-1-8 0,0 1 16 16,7-4-8-16,0-3 11 0,1 2-10 15,-3 1-11-15,4-1 3 0,-2 2 5 0,1-1 4 16,-1 1 2-16,2 0 1 0,4 0-1 0,-6-2 21 16,3 3-43-16,0 0 3 0,3 0 2 15,-7-1 2-15,7 0 10 0,-4 3-16 0,-2 1 1 16,3 2 6-16,-5-1 27 0,0-1-19 0,10 1-30 15,0-1 19-15,-6 1 23 0,1 1-18 16,-4-3-14-16,1 3 19 0,-11 0-29 0,15 0 20 16,0 0-11-16,3 0 13 0,14 14-7 0,-16-11-17 15,0 3 44-15,0-2-15 0,-4 0-3 16,2 2-22-16,2 1 10 0,-1 2-3 0,-1-5 17 16,4 4-21-16,0-4 1 0,-3 1 19 15,3 1 8-15,-4-1-35 0,5 2 10 0,-7-5 3 16,3 3-15-16,-1-2 30 0,3-1 14 0,-5-1-30 15,5 1 6-15,-4 0-11 0,6-1 18 0,-2 3-21 16,-7-4 23-16,3 0-19 0,4 0 21 16,1 0 38-16,19-11-20 0,-16 7-35 0,0-1 18 15,-3 0 0-15,3-2-3 0,-2 4 4 16,3-3 0-16,-1-2 16 0,0 0-7 0,0 1-4 16,-1 0 36-16,0-4-6 0,-2 3-39 15,-1 1 7-15,0-3 4 0,0 3 2 0,-2 1-22 16,2-1 1-16,-4 0 24 0,-1 1 4 0,-2 1-3 15,-3 1-3-15,2-1 6 0,0 2-5 0,-3 2-20 16,1-1 2-16,0 0 0 0,7-2-2 16,-3 2 1-16,1 0-22 0,-3 0 2 0,0 2 42 15,1 0-1-15,-1 0-42 0,0 0 12 0,7 0 0 16,0 0 13-16,3 0-5 0,3 0-3 16,-1 0 2-16,2 7-1 0,18 1-1 0,-20-5-1 15,2 2-1-15,-3-3 0 0,-1 0 1 16,4 0-18-16,-3 1 12 0,1-3-16 15,-5 0 3-15,3 3 3 0,2-3 17 0,-12 0 0 16,5 0 4-16,1 0-3 0,2 0 5 0,20-12 0 16,-24 9-5-16,-3 3-4 0,-1-3 8 15,0 1 19-15,-3 1-13 0,2 0 19 16,-4-1 10-16,2 1-17 0,-1-1 12 0,0 1-10 16,0 0 9-16,-1-1 2 0,0 0 4 15,-1 0-11-15,0 2-15 0,1-2 2 0,0 1 26 16,-1-1-13-16,-1-1-10 0,1 1 1 0,-1 1 9 15,1 0-8-15,-1-1-22 0,0 1 30 0,0-1-11 16,1 1-6-16,-2 0-4 0,-1-1-15 0,3 2-27 16,-1-2 4-16,-2 2-82 0,0 0-36 15,-1 5-34-15,-2-4-54 0,1 1 25 0,-11 8-292 16,2-7 10-16,-1 3 37 0,1-3 32 0,-5 5 52 16,2-5 35-16,-4 2 6 0,-1-3 23 15,-1 0 38-15,-6 0-9 0</inkml:trace>
  <inkml:trace contextRef="#ctx0" brushRef="#br0" timeOffset="3580.8165">7349 7178 251 0,'0'0'262'0,"0"0"-53"0,0-12-7 15,0 12-1-15,0 0-27 0,0 0-20 0,0 0 0 16,0 0-14-16,0 0-14 0,0 0-8 15,0 0-4-15,0-13 8 0,4-4-19 0,-5 16-17 16,1-2 17-16,0 0-15 0,0 2-19 0,-1 1-10 16,2-4-12-16,-1 1 20 0,-1 1-9 15,1 0-13-15,0-1 19 0,0 2-19 0,-2-1-13 16,1 0 0-16,1 2 7 0,0 0 4 0,0 0 1 16,0 0-26-16,0 0-12 0,0-9 4 15,0 9 18-15,0-7-22 0,-12-2 4 0,9 4-1 16,-1 1 10-16,1 1-15 0,-2-2 2 0,-5-3 23 15,3 3-10-15,-2 0-9 0,2-2-8 16,-3-1 2-16,-3-4 21 0,-2 3-25 0,1-1 0 16,-5-1 6-16,-1 3-12 0,3-4 2 0,-2 1 5 15,2 2 8-15,-4-1 19 0,3 0-16 16,-2 1-3-16,0-1 10 0,-1 1-10 0,-1 1-18 16,2-2 18-16,2 2-13 0,-4 1 24 0,2-1-21 15,3 1-2-15,-3 0-10 0,3 0 24 16,-2 0-24-16,3 3 34 0,-4-3-27 0,3 2-1 15,-1-1 2-15,5 2 18 0,1-2 9 0,3 1-6 16,-1 2-18-16,1 2 36 0,1-1-17 16,3-2-22-16,-1 1 45 0,2 2-25 0,-1 1 29 15,0-3-33-15,-1 0 10 0,0 2-3 0,0 1 12 16,2-2-29-16,-1 0 18 0,3 2 16 0,-1-1 13 16,-3-1-25-16,3 1 2 0,-1 1-2 15,1-2 23-15,-1 2-20 0,2-3-28 0,-1 2 1 16,1 1 0-16,-1-2 27 0,2 2-14 15,0-1 6-15,-2 1-18 0,0 0 6 0,3 0-5 16,0 0-5-16,0 0-50 0,0 0-31 16,-13 24-90-16,7-16 16 0,-4 7-288 0,-1-3 33 15,-2-3-37-15,0-2 32 0,0 2 98 0,-3 0 28 16,-2-2-20-16,-1 0 9 0,-3 3 4 16</inkml:trace>
  <inkml:trace contextRef="#ctx0" brushRef="#br0" timeOffset="4713.9934">4578 6991 283 0,'-4'-5'310'0,"-1"3"-48"0,-4-10-24 15,2 7-10-15,2-2-22 0,1 1-6 0,0 2-34 16,2 1-5-16,-2-2-19 0,3 5 6 16,-2-4-24-16,2 1-3 0,0 2 8 0,-2-4-14 15,3 3 4-15,-1-1-19 0,0 0 6 0,1-1-39 16,0 4 0-16,0 0-26 0,0 0 38 15,15-21-26-15,-2 10 5 0,0 1-16 0,-1 1 0 16,4-3-19-16,0-3 2 0,1 5 3 0,0-3-2 16,-1 1-22-16,2 0 25 0,0 4-17 15,0-4 7-15,1 0 4 0,-2-1 17 0,-1 2 14 16,-3 0-24-16,4 3-2 0,1-5-23 16,-6 1 23-16,0 2 9 0,2 0 3 0,-4-1-33 15,-1 3 12-15,-4-3-2 0,5 1-2 16,-4-3-13-16,-1 3-1 0,-3 1 1 0,2 1-1 15,3-7 29-15,-5 5-11 0,-2 0-8 0,5 2 10 16,-4 0-1-16,-1-1-2 0,0 2-2 0,0 1-3 16,0 0-26-16,0 6 16 0,0 0 13 0,0-9-1 15,0-1 20-15,0 0-4 0,0-2-32 16,-7 4-9-16,7 0 0 0,-12-4 2 0,10 8 2 16,-1 0-8-16,1 2 3 0,0-3 0 15,-2 3 11-15,4-3-4 0,0 3-5 0,-2 1 9 16,-2-1 12-16,0 0-9 0,3 1-16 0,-3 2 26 15,3 1-14-15,-4 0 5 0,1 1 3 0,-5 9-2 16,-1-1-7-16,0 4 9 0,-2 2-6 16,3 0 0-16,3 0-1 0,-2 6-16 0,4-3 20 15,-5 3-1-15,6 0 0 0,-4 2 12 16,3 2-12-16,0-1 1 0,-1-1 24 0,3 0 0 16,1 1-2-16,-1 1-31 0,2-2-16 0,0 3 19 15,0-3 2-15,0 0 14 0,0-13-2 16,0 6-2-16,0 4 0 0,0 2-10 0,0 2-1 15,0-3 0-15,0 2-1 0,0 0-9 0,0 0 15 16,0 0-6-16,0 1 3 0,-13 23-2 0,8-26-14 16,-1 2 1-16,-2-4 29 0,-1 4 2 15,3-2 0-15,-2 0-21 0,-1-3 1 0,-1 2 19 16,-2-2 5-16,2 1-5 0,0-2 10 0,-2-2-29 16,2 1 1-16,-2 0 0 0,0-3 16 15,2 2-2-15,-2-3-1 0,2-3 0 0,1 0 5 16,1 2 0-16,2-6 11 0,-1-2-28 0,1 1-3 15,4-3 0-15,-2-1 0 0,1 0 14 16,2-1-3-16,0-1 1 0,1 0-81 0,0 0-23 16,1-4-27-16,0-3-26 0,3-11-30 0,4-3 15 15,-1-5-232-15,0-1 32 16,-1-3-106-16,2 5 22 0,1-2 30 0,-3 1 67 16,2 1 23-16,-3-3 17 0,0 6 64 0</inkml:trace>
  <inkml:trace contextRef="#ctx0" brushRef="#br0" timeOffset="5062.9451">4647 7113 497 0,'1'-4'277'15,"-1"-1"-28"-15,1 1-9 0,-1 1-13 16,3-1-31-16,-3 2-7 0,3-3-10 0,-3 5-26 16,1-2-34-16,0-1 8 0,-1 0-4 15,1 3-29-15,-1-4 17 0,0 2-19 0,0-1-31 16,2 1-6-16,-1 2 5 0,0-1-10 0,4-2 33 15,-1-1-11-15,1 4-7 0,9-6 1 16,0-5-51-16,3 5 8 0,0-2-7 0,1 1 16 16,3-1 27-16,1-2-36 0,-3-1 6 15,5 3-5-15,-1-2 32 0,-1 0-39 0,-4 2 12 16,2-1 11-16,-3 1-27 0,2 1 19 0,-5 2-6 16,-5-1-2-16,0 2-15 0,0 1-1 0,-2-1 10 15,-1 0 7-15,-2 0-1 0,0 1-3 16,-2 0-12-16,2-1-24 0,0 1 19 0,1 0 0 15,-4 1 12-15,2-1-7 0,-1 0 1 16,4 0-34-16,-5 0 1 0,1 0-59 0,1-2-13 16,0 1-46-16,0 0 11 0,2-2-246 0,2-5-64 15,-3 0 32-15,-1 2 26 0,4-4 4 16,-3 2 50-16,3-2 19 0,2-5-48 0</inkml:trace>
  <inkml:trace contextRef="#ctx0" brushRef="#br0" timeOffset="5596.2208">5441 6444 290 0,'0'-6'333'15,"-2"3"-55"-15,2-2-31 0,0 2 6 16,-1-2-30-16,1 3-15 0,-1-1-4 0,-2-1-34 15,6 2-31-15,-3 0 7 0,-3-3-36 0,3 4 0 16,-1-4-26-16,0 5 6 0,0-1-12 16,1 1 7-16,0 0-41 0,-4 5 17 0,1-4-21 15,-1 2-9-15,-3 11-1 0,-2 1 12 0,1-1-11 16,0 0 25-16,-2 2-12 0,-3 0-32 0,4 3 20 16,-1 1-18-16,0 0 33 0,0-1-16 15,-1 5-7-15,1-2 33 0,1 1-34 0,-4-1-14 16,3 3 16-16,3-1-11 0,-2 1 8 0,-1 0 14 15,2 4-13-15,1-4-7 0,0 2 2 16,4 0-11-16,-3-1 6 0,2 0 7 0,1 0 14 16,1 0-5-16,1-1-1 0,1-1 15 15,0-12-13-15,0 5-22 0,0 4 2 0,0-2 20 16,12 23 6-16,-5-18-11 0,0-5-13 0,1 2-3 16,-1-2 0-16,1-1 45 0,1-5-6 15,-4 1-3-15,4 1-17 0,2-1-16 0,-2-3 3 16,3 2 12-16,-2-1-3 0,-2-5-4 0,3 2-2 15,-1-2 0-15,-3-1-16 0,1-2-2 0,7 3 17 16,-4-1 0-16,-2-4-1 0,-1 0-2 0,1-1-2 16,-1 2-48-16,0-3-64 0,-8 0-37 15,13 0-41-15,15-14 16 0,-13 4-280 0,2-5 35 16,-2 0 31-16,-4-5 29 0,1-2-83 0,0-1 26 16,-2 1 102-16,-3 0-9 0,2-1 14 15,4 3-24-15</inkml:trace>
  <inkml:trace contextRef="#ctx0" brushRef="#br0" timeOffset="6379.4545">5540 6697 357 0,'0'0'274'0,"-1"-2"-39"15,1 1-18-15,-1 1-19 0,1 0-3 16,-1 0-13-16,1-2-6 0,0 2-21 0,0 0-10 16,0-3 7-16,-2 3-22 0,4 0-17 0,-2-1 11 15,0 1-2-15,0 0-12 0,-2-3-5 16,2 3-38-16,0 0-11 0,0 1 5 0,0-2-1 16,0 1 8-16,0 0-5 0,0 0-23 0,0 0 8 15,0 0 6-15,-1 0-44 0,2 1 0 16,1 2 26-16,-2 0-7 0,2-1-14 0,-1-1 34 15,2 2-41-15,0 2 8 0,-1-1 21 0,2-1-24 16,-1 4-4-16,-1-4 19 0,10 11-34 16,-5-3 2-16,1 3 16 0,3-4 34 0,-3 3-1 15,1-3-35-15,2 2-7 0,-2 1 19 0,1 1 9 16,0-3-10-16,0 1-4 0,0 1 0 16,-1 1 18-16,3-3-11 0,-3 1-3 15,4-2 3-15,-3 1 15 0,-1-1-37 0,-4-1 6 16,2 0 11-16,-3-2 0 0,0-1-18 0,1-1 1 15,-2-1-1-15,-1 2-9 0,1-1 23 0,1-2-9 16,1 0-3-16,0 2 2 0,-3 0-1 0,2-3 0 16,-3 3 13-16,3-3-12 0,-2 3-16 15,2-4 32-15,-3 3-19 0,1-3 10 0,0 2 2 16,1-1-16-16,0-1 13 0,-2 2-46 0,2 0-34 16,-2-3-32-16,0 0-32 0,-1 0-71 15,0 0 18-15,0-3-255 0,-2-1 25 0,2-1 1 16,-3 0 23-16,1-1 32 0,2-2 29 15,-8-6 24-15,6 2 12 0</inkml:trace>
  <inkml:trace contextRef="#ctx0" brushRef="#br0" timeOffset="6863.6302">5817 6747 618 0,'0'-5'243'0,"0"-1"-11"0,0 4-4 16,2-3-10-16,-3 3-32 0,1-3-10 0,1 2 12 16,-2 0-32-16,2 0 11 0,-2 0-25 0,1 0-29 15,1 2-19-15,-1-2 8 0,0 2-9 16,0-1 22-16,0 0-46 0,0 2 0 0,0 0 3 16,0 0-28-16,0 0 9 0,0 0-17 15,0 0 19-15,-4-4-30 0,3 7 11 0,0 0-14 16,-3 1 17-16,-2 9-6 0,1-3-17 15,-2 2 29-15,-3 2-20 0,-2 2-13 0,5 0 23 16,-2 1-21-16,-1 2 3 0,2-1-5 0,-1 2 8 16,0-2 6-16,-1 4-8 0,-2-4-5 15,2 0-13-15,-2 0 20 0,5 0 14 0,-4-1-8 16,3 4 1-16,-1-3 19 0,0-3-32 0,2 2-3 16,-3-5 25-16,2 3-14 0,1-2-11 15,-1-1-1-15,3-1-2 0,-1-2 0 0,2-2 49 16,1-1-9-16,-1-1-42 0,2-1 1 15,-1 2 19-15,1-4 6 0,-1 0 16 0,1 2-4 16,-1-2-6-16,2 3-22 0,-1-3 18 0,0 0-21 16,1 1-7-16,-1 0-4 0,1-2 16 0,-2-1 4 15,3 1 1-15,0 1-13 0,-1-1-2 16,0-1-106-16,1 0-48 0,0 0-30 16,-1-10 16-16,1 7-205 0,3-13-111 0,1-3 33 15,1-3 30-15,-1 2 30 0,4-1 24 0,0-3 24 16,-1 4 21-16,4-3-44 0,-3 0-9 15</inkml:trace>
  <inkml:trace contextRef="#ctx0" brushRef="#br0" timeOffset="7495.8056">5905 6522 242 0,'2'-8'381'0,"1"3"-62"0,-1 0-38 0,1 0-16 16,0 1-1-16,-3 3-36 0,2-2-19 0,0 0-30 16,-1 3-19-16,1-2-17 0,0 2 20 0,0-1-54 15,1 0-11-15,0 2 11 0,1-1-6 16,1 3-47-16,1 0 13 0,8 3 1 15,1 2 5-15,0 4-15 0,1 1-13 0,-2-5 2 16,2 7-1-16,1-1-7 0,-2 1 10 0,1 2-9 16,-1 1 5-16,0 0-4 0,-1 3 0 0,2 0-3 15,-5-1-4-15,0 2 6 0,1 0 5 16,-1 0-8-16,-6 1-2 0,5 2 18 0,-4-1-7 16,-1 1-16-16,-2 0 13 0,-1 0-5 15,2 1-12-15,-4-12 5 0,0 5 3 0,0 4 10 16,0 2-33-16,-16 25 9 0,7-25-2 15,2-3 16-15,-2 2-20 0,0-1 19 0,-2 2-9 16,-1-1 3-16,0-2-17 0,-2-1-5 0,1 0 18 16,-1-2 1-16,0-4-16 0,0 3-5 15,1-2 12-15,1 2-15 0,0-4 10 0,4-3-9 16,-4-2 11-16,3 1 9 0,2-3-5 0,2-2-7 16,1-2 10-16,-1 2-1 0,1-3 9 15,1 0-3-15,1-1 12 0,0 3-13 0,1-2 5 16,-1-1-9-16,0-1 25 0,0 3-10 15,-1-3-3-15,2 2-8 0,0-1-5 0,-1 0 6 16,2-1-3-16,0 0-5 0,0 0-5 16,0 0-4-16,0 0-3 0,0 0-21 0,0 0-15 15,0 0 2-15,-8-10-102 0,8 9-28 16,0-3-37-16,1 2-29 0,-1 0 20 0,1-4-248 16,0-1-55-16,2 2 37 0,3-8 34 0,2 2 35 15,0-4 15-15,2 1 25 0,-1 3 24 16,2 1 39-16,3 0 11 0</inkml:trace>
  <inkml:trace contextRef="#ctx0" brushRef="#br0" timeOffset="211910.7816">22101 2361 229 0,'0'0'196'15,"0"-13"-35"-15,0 13-7 0,0 0 8 0,0 0-29 16,0 0-16-16,0 0-19 0,-21-19-3 15,16 16-2-15,1 3-5 0,-2-1-26 16,2 1 29-16,-2 0-15 0,6 0-17 0,0 0 3 16,-8 0-2-16,-1 0-1 0,1 0-20 0,-2 0 0 15,-4 0 5-15,-12 11-3 0,11-6-8 0,-2 0 10 16,0 0-29-16,2 1-4 0,3-2 15 16,2 0 9-16,1-2-5 0,1 2-8 15,-1 5-4-15,0-6 9 0,5 2-9 0,-3-2-4 16,4 2-12-16,-2-1 2 0,4 1 23 0,-1-3 1 15,1 3-10-15,1-1 7 0,0-4-3 16,0 0-6-16,0 7 14 0,0-1-11 0,0 2 2 16,13 10 2-16,-6-4-3 0,1-1-9 0,-1 1 7 15,-4 0-4-15,8 0 7 0,-6 0 3 16,-1 0-10-16,-3-2 3 0,0-1 7 0,-1 1-2 16,4 5-12-16,-4-1 5 0,0-9-14 0,0 3 14 15,0 3-9-15,-12 17-12 0,6-16 15 0,-3 2 1 16,1 0 10-16,-2-5-16 0,0 4-10 15,-2-3 11-15,1 1 1 0,-4-3-2 0,3 1-3 16,-3-4-5-16,1 1 12 0,0-2-11 16,3-2 19-16,-5 0 16 0,11-1-8 0,-3 0 32 15,3-1-10-15,1-2-15 0,0 0 28 0,4 0-5 16,0 0-14-16,0 0 5 0,0 0 9 0,0 0-27 16,-6-11-3-16,6 8 0 0,0 1 11 15,0 2-20-15,3-4 10 0,-3 2 10 0,2 1-23 16,3-1-7-16,-4 0-6 0,2 1 10 0,2 1-7 15,-1 1 3-15,2 0 9 0,1 0 11 16,8 6-24-16,-6-3-8 0,-2 2 30 0,6 5-21 16,-1 0 5-16,-1 3-3 0,1-1-14 15,-3-1 33-15,-2 4-21 0,0 0-1 0,2 3-2 16,-3-1 32-16,-3 2-22 0,1-3 0 0,2 5-20 16,-6-4 24-16,0 4-20 0,1-4 2 0,-1-8 3 15,0 5-10-15,0 2 22 0,0 1 4 16,0 0-5-16,0-1-2 0,0 1 4 0,0-3-16 15,-11 10 14-15,11-25-9 0,0 8 9 16,0 1-25-16,0-2 13 0,0 5 10 0,13 9 14 16,-8-17-9-16,-1 2-17 0,-1-4 27 0,1 4-29 15,4-4 33-15,-6 1-34 0,4-1 36 0,0 2-14 16,-1-4-26-16,-1 3 20 0,3-2-26 16,-1 1 31-16,0-2-32 0,1 0 22 15,-2 0-21-15,0 1 10 0,-5-1-4 0,0 0 9 16,6 0-41-16,-6 0-21 0,9 0-36 0,-2 0-30 15,-7 0 11-15,6 0-247 0,4-13 29 16,2 2-87-16,-5-1 26 0,2-3 26 0,-1-2 23 16,2-4 15-16,4 2-2 0</inkml:trace>
  <inkml:trace contextRef="#ctx0" brushRef="#br0" timeOffset="213426.9205">31673 2038 261 0,'0'0'214'0,"0"0"-49"0,0 0 5 15,0 0 15-15,0 0-48 0,0 0-9 0,0 0-14 16,24-8-3-16,-19 9-5 0,3-1-38 16,-3 0 12-16,1 1 5 0,-6-1 10 15,11 0-30-15,3 0-15 0,12 13 7 0,-15-12-8 16,-2 5-8-16,5 0-25 0,-7 1 19 0,0-1-6 15,-1 1-9-15,2 6 17 0,-3 1-20 16,-3-2 9-16,0-1-3 0,-1 6-6 0,-1-9-2 16,0 3 10-16,0 3-2 0,-18 19-5 15,12-16 1-15,-2 0-13 0,2-1 8 16,-1-2-6-16,1 1 7 0,0 0-5 0,0 0-13 16,1-3 15-16,3 1 1 0,0-4-13 0,0 0 12 15,2-1-3-15,0 0 3 0,-2 0 1 16,2-3-7-16,0 2 7 0,0-7-3 0,0 0 5 0,0 8-7 15,0-1 11-15,0-7 0 0,13 15 11 16,-9-11 1-16,0 1-3 0,9 3 8 0,-3-4 1 16,2-2-14-16,-2 1-3 0,-1-1 19 15,-9-2-6-15,6 0-22 0,-6 0 15 0,7 0 4 16,-7 0 27-16,10 0-27 0,-4 0 1 0,-6 0 2 16,8 0 9-16,-8 0-30 0,0 0 19 15,5 0 0-15,-5 0-22 0,0 0 37 0,9 0-43 16,-9 0 16-16,0 0 3 0,0 0 9 15,14 13-19-15,-11-8-21 0,-1 2 0 0,5 6 2 16,0 5 8-16,-2 1 11 0,-1 1 2 16,5 3-14-16,2 0 23 0,-5 2 4 0,-1-3-33 15,-3 2 4-15,2 1 1 0,-1 0 29 0,1-2-7 16,-2-2-7-16,2 1-30 0,-4 1 39 16,0-12-27-16,0 3-3 0,0 4 7 0,-13 16-16 15,7-18 11-15,-2 0-2 0,-3-3 25 16,-2 2-35-16,-5-5 11 0,0 1 2 0,-1-3-7 15,-3 1 5-15,3-1 9 0,-5-5-2 16,2 2-4-16,-1-2 23 0,1 2-20 16,-1-2-17-16,13-3 47 0,-5 0-35 0,2 0 6 15,-1 0-12-15,2 0 18 0,3 0 0 0,3 0-2 16,6 0 2-16,-10 0 25 0,10 0-13 0,-9 0 21 16,9 0-13-16,-7 0 0 0,7 0 18 15,0 0-3-15,-6 0-5 0,6 0 0 0,0 0-9 16,0 0 2-16,0 0-11 0,-8 0-29 0,8 0 7 15,0 0-86-15,0 0-71 0,-7 0 15 0,7 0 13 16,-11-2 13-16,10-4-344 0,1 2 35 16,0-2 28-16,-1-1 41 0,1-1 25 0,1 0 21 15,-1 8 11-15,0-6-81 0</inkml:trace>
  <inkml:trace contextRef="#ctx0" brushRef="#br0" timeOffset="235466.0602">9122 7694 339 0,'0'0'191'0,"0"0"-19"15,0 0-48-15,0 0 21 0,0 0-63 0,0 0 46 16,0 0-13-16,0 0-33 0,0 0 12 0,0 0 21 16,0 0-12-16,0 0-40 0,0 0 23 15,0 0-10-15,0 0-13 0,0 0 22 0,0-12-11 16,0 12 1-16,0 0-5 0,0 0-19 15,0 0 6-15,0 0 1 0,0 0-4 0,0 0-4 16,0 0-9-16,0 0 6 0,0 0-7 0,0 0-20 16,0 0 18-16,0 0 7 0,0 0-24 0,0 0 14 15,0 0-13-15,0 0 24 0,0 0-20 16,0 0-5-16,0 0-4 0,0 0 10 0,0 0 5 16,0 0-2-16,0 0-13 0,0 0 3 15,0 0 21-15,13-14-36 0,-13 14 16 0,0 0-3 16,26-21 23-16,-21 17-11 0,9-3-15 0,-2-3 15 15,-1 6-15-15,-3 0 22 0,0-3-29 16,-2 4 9-16,2-2 20 0,3-2-37 0,-2 3 7 16,1-2 9-16,-2 3-2 0,-1 1-17 15,1-1 6-15,-3 0-3 0,2 2 26 0,-2-4-9 16,0 4-14-16,0 0-1 0,0-3 19 0,0 2-21 16,-1 1 16-16,0-1-16 0,0 1 25 15,1 0-6-15,-1-2-27 0,0 3 20 0,0-2 5 16,1 2-31-16,-1-2 24 0,-2-1-17 0,2 1 5 15,1 1-14-15,-2 0 13 0,2 1 21 16,-5 0-14-16,4-1-17 0,-4 1 1 0,3 0-3 16,-1-1 14-16,0 1-30 0,0-2 0 15,0 2-26-15,-1 0-27 0,-1 0-15 0,0 0-10 16,0 0-30-16,0 0 10 0,2 5-164 0,-5-2-84 16,1 1-4-16,-2-1 24 0,1 1 26 0,-1-1 14 15,-1 2 24-15</inkml:trace>
  <inkml:trace contextRef="#ctx0" brushRef="#br0" timeOffset="235982.8691">9134 7743 497 0,'0'0'164'0,"-2"0"-28"16,2 0-4-16,-3 0-8 0,1 0-46 0,0 0 27 16,1 1-20-16,1-1-13 0,-1 0-9 15,0 0 22-15,2 0-2 0,-1 3-2 0,1-6 0 16,0 3-13-16,2-1-11 0,1 1-6 0,-2-2 3 15,3-1-5-15,-1 1 15 0,1-1-3 0,-1 1-14 16,11-4-15-16,1 0 14 0,0 0-28 16,0-2 23-16,-3 2-9 0,-1 0 5 0,0-4 13 15,-1 5-12-15,1-1-10 0,1-1 18 0,-3 0-12 16,-2 2-5-16,1 1 10 0,-3-2-6 16,2 4 32-16,-3-3-25 0,1 2-2 15,-2 2-8-15,2-3 0 0,-2 2 9 0,1 1 14 16,0 0 0-16,-1-2-5 0,0 0-8 0,0 3-2 15,1 0-23-15,-2-3 14 0,2 1-10 16,-5 0-2-16,4 2 9 0,-3 0-10 16,1-1-14-16,0-1 4 0,0 2 0 0,0-1 8 15,-1 0-16-15,0 1 7 0,0-2-30 0,1 1-18 16,-2 1-12-16,0 0-8 0,1 0-62 0,-1 0 6 16,0 0 12-16,-1 3-226 0,-2-2-88 15,1-1 79-15,2 0-2 0,-3 0 46 0,2 1 12 16,-3-2 13-16</inkml:trace>
  <inkml:trace contextRef="#ctx0" brushRef="#br0" timeOffset="291158.1735">22263 4976 287 0,'0'0'294'0,"0"0"-46"0,0-13-14 0,0 13-32 16,0 0-3-16,-23-24-22 0,21 20-13 0,2 3 0 16,-2-1-1-16,2 1-7 0,-2-3-43 15,2 3 1-15,0-1 6 0,-2 1-37 16,1-2 21-16,1 0-30 0,0 0-15 0,-1 3-7 16,1 0-3-16,0 0 8 0,-2 2-24 0,2-1 1 15,0 1 7-15,-1 2 2 0,1 1-27 16,1 1 32-16,-1-1-31 0,2 3 2 0,-2-1-7 15,0 3 19-15,0 4 1 0,0 2-23 0,8 21-1 16,-6-19-3-16,-2 2 32 0,4 0-34 0,-4-11-1 16,0 4 15-16,0 3-27 0,0-1 36 15,11 21-19-15,-7-22-16 0,-1 1 7 0,-2-5 0 16,3 1 7-16,-2-3-2 0,1-2-4 16,0 0 7-16,-1 0-4 0,1-1 20 0,-2-1 11 15,5-1 10-15,-2-1-1 0,0 1 34 0,1-2-33 16,2-1 7-16,-7 0-5 0,7 0 20 15,5 0-11-15,17-18 10 0,-12 6-3 0,-1-1-6 16,2 0-4-16,0-2 2 0,-1 0-3 16,-2 1 4-16,-2-2 4 0,1-1 3 0,-4 2 9 15,2 1-23-15,-3 1 22 0,-3 2-10 16,-1 3-1-16,-1 2-19 0,0-2 12 0,-2 3-14 16,0 3 0-16,0 1-13 0,-2-2 2 15,1 2-1-15,1 0-5 0,-4 2-8 0,1 1-5 16,-3 1 12-16,0 0-4 0,-7 9 5 0,5 0-17 15,-1 2 12-15,5-2-4 0,-2 4-2 0,1 3 1 16,3-7 3-16,-3 2-20 0,3-14 11 16,0 13 9-16,0 0-7 0,17 14 0 0,-9-15-26 15,3 0 17-15,1-1 4 0,-2-4-3 16,6-1 12-16,-2-2-6 0,1-1-13 0,2-1 27 16,-10-2-11-16,2 0 5 0,3 0-15 0,17-17 12 15,-17 10-4-15,2-3-5 0,-1-1 8 0,-1 1 7 16,-1-2-15-16,1-3-2 0,-3 0 4 0,-1 1 6 15,-2-2 5-15,1 0-12 0,-4 1 12 16,-1 1 4-16,0 3-8 0,2-3-6 16,-1 4-5-16,-3 2-4 0,1 1 17 0,-1 2 7 15,0 5-18-15,0 0-9 0,0-8 7 0,0 8 1 16,0-7 5-16,0 7-12 0,0-7-7 16,0 7-10-16,0 0-31 0,0-8 5 0,0 8-41 15,0 0-59-15,0 0-22 0,0 0-42 0,-1-7-42 16,1 6 25-16,0 2-275 0,0-1 40 15,1 2-27-15,-1-2 35 0,3-2 103 0,-1 1 2 16,12-6 44-16,0 0 3 0,5 2 10 0</inkml:trace>
  <inkml:trace contextRef="#ctx0" brushRef="#br0" timeOffset="388324.3468">6518 11633 348 0,'0'0'151'0,"0"0"-26"0,-16 0-57 16,16 0-8-16,0-15-8 0,0 15-4 16,-28-18-8-16,24 15 89 0,1 2-44 0,-2-2 31 15,1 0-17-15,0 0-2 0,0 0-17 16,-2 2-28-16,1-1 28 0,1-1-25 0,1 1 22 15,-1-1-27-15,1 2 6 0,0 0-20 0,0-1 5 16,0 2-19-16,1-1 25 0,0-1 4 0,0 1 0 16,2 0 7-16,-3-1-6 0,2-1 12 0,0 3-13 15,-1-1-16-15,0 1 19 0,2 0 0 16,-1 0-4-16,1 0-5 0,0 0 1 0,-3 0 9 16,2 0-11-16,1 0-15 0,-3 0-1 15,2 4 14-15,0-2-1 0,-4 0-19 0,5 4 9 16,-3 0-5-16,-2 9 7 0,0 2-8 15,1-1 13-15,1 4 0 0,-2-1-3 0,-1 1 4 16,5 1-10-16,-3 1 5 0,1 0 11 0,1-1-23 16,0-1 17-16,0 1 19 0,0 0-32 15,0-4 1-15,1 1 28 0,-1 1-8 0,1 2-6 16,0-1-13-16,1-1-15 0,-2-1 9 0,2-3 8 16,0 2 18-16,-2 2-30 0,1-7-2 15,1-12 8-15,0 11-13 0,0-3 10 0,0 0-12 16,0-1 27-16,0 0-7 0,0-1 3 0,0 1 3 15,0-7-2-15,0 8 15 0,0-2-4 16,0-6 18-16,0 7 28 0,0-7-7 0,-8 9 7 16,7-7-15-16,1-4-4 0,-1 2-16 0,1-5 3 15,-2-2-20-15,2-10 1 0,2-2 11 0,-2 8-10 16,0-8-7-16,0-3 2 0,10-28-6 16,-5 21-14-16,-1-3 5 0,-1 1 5 0,3 4-6 15,-1-2-10-15,-1-1-7 0,4-1 18 16,0 1-7-16,0 0 2 0,0-5-12 0,4 8 12 15,0-1 6-15,-3 0-13 0,2 3 3 0,1 1-25 16,-3 1-4-16,3 3 25 0,1-5-7 16,4 7-4-16,-4 0 9 0,1 4 3 0,0 2-2 15,-1 2-24-15,-1 4 14 0,0 2 10 16,2 1-8-16,-14 3-9 0,12 0-7 0,1 0 12 16,16 18 17-16,-17-8-10 0,3 3-16 0,-4-1 19 15,4 7 9-15,-3 2-11 0,-3 0-1 0,0 1-3 16,1 3 1-16,-2-1 7 0,-1 1-12 15,-1 0 25-15,-3 0-11 0,0 2 10 0,1-4-18 16,-3 2-3-16,0 0-4 0,-1-14 12 0,0 5 4 16,0 2 4-16,0 2-25 0,-12 19 14 15,8-26-3-15,-1 1 9 0,-1-6-18 0,-4 4-9 16,6-1 34-16,-2-6-17 0,3 0 19 16,-2-2-28-16,1 1 14 0,1-4 7 0,3 0-13 15,0 0-2-15,0 0-14 0,-18-19 35 0,13 1-24 16,-1 1 12-16,4-6-2 0,-3 0-18 15,5-2 10-15,0 10 7 0,0-4 4 0,0-6-1 16,0-2 4-16,13-21-30 0,-8 23 29 16,0 2-4-16,1 1 7 0,2 3 5 0,0 1-13 15,1 3-15-15,2-1 12 0,-1 2 8 0,2 4-11 16,4 2-19-16,0 1 36 0,0 2-34 16,2 2 16-16,-1 3 11 0,-4 0-3 0,-3 0-2 15,22 15 13-15,-12-5-14 0,-1 5-6 0,2-1 5 16,-3 3-21-16,1 0 19 0,-4 2 9 15,1 0-2-15,-5 2-18 0,4 1 17 0,-2-1 3 16,0 4-7-16,-4-2-9 0,0 4 19 0,1-1 0 16,-3 0-10-16,-4 1 2 0,1 0-12 15,1-4 18-15,-2 0 15 0,-2 2-22 0,1-2-5 16,-2 0 8-16,0-13-13 0,0 4 14 16,0 2-6-16,0 0 17 0,0-2-21 0,0 0-10 15,-11 8 10-15,10-13 19 0,1-2-8 0,0 0-12 16,0-1-3-16,0 0 3 0,-1-3 8 15,1 2 2-15,-2-1-11 0,2 1-34 0,0-3 5 16,0-2-76-16,0 0-20 0,0 0-41 16,0 8-78-16,2-10 25 0,-2-1-205 0,5-11 36 15,1 0 31-15,3 0-46 0,1-1 30 16,5-2 26-16,-4 0 23 0,1 4-41 0,-2-2 7 16,2-2-6-16</inkml:trace>
  <inkml:trace contextRef="#ctx0" brushRef="#br0" timeOffset="388607.2491">7319 11823 532 0,'4'-4'306'16,"1"0"-23"-16,-1 1-52 0,0 1-26 16,-2 1-14-16,2 1 1 0,2 0-12 0,-3 1-32 15,1 1 0-15,-1 2 27 0,0 0-50 0,3 10-1 16,2-1 2-16,-3 2-5 0,-1 1-29 16,-1 2 3-16,-1 0-10 0,1-1-9 0,-2 2 32 15,-1-7-13-15,0 1 3 0,0 5 2 0,0 1-29 16,0-3 0-16,0 3-9 0,0-1-5 0,0-1-17 15,0 0 19-15,-13 12-24 0,13-20-1 16,-1 1-4-16,0-1-5 0,-2-3 1 0,2 0 2 16,0 0-1-16,1-2 0 0,-3 1-16 0,3-1-2 15,0-1-47-15,-1 1-28 0,1-1-24 16,-2-3-49-16,1-2-32 0,0 1-42 0,1-6 20 16,-1 1-273-16,1-16 13 0,0 10 31 15,0-7 29-15,0-9 29 0,0 2 62 0,0-4 16 16,0 1 11-16</inkml:trace>
  <inkml:trace contextRef="#ctx0" brushRef="#br0" timeOffset="388746.3628">7297 11712 561 0,'-2'-6'245'0,"0"0"-38"0,2 3-49 16,0-1-10-16,-1 2-1 0,0 0-12 16,-1 0-22-16,1-2-18 0,1 4-21 0,-1-2-14 15,1 1-32-15,0 1-66 0,0 0 2 16,0 1-255-16,0 1-32 0,1-2 20 0,0 0-39 15,1 2-13-15</inkml:trace>
  <inkml:trace contextRef="#ctx0" brushRef="#br0" timeOffset="389376.1979">7617 11741 212 0,'6'0'377'0,"-1"2"-65"0,3-2-67 0,-2 2-25 16,11 1-14-16,-7 0-35 0,-1 2-11 0,8 3-3 16,-7-2-20-16,4 4-29 0,-1 1 20 15,-3 3-5-15,-1 2-22 0,-1 0 15 0,-2 0-26 16,-1 3-10-16,3 2-16 0,-6-2-4 16,-2 2 4-16,3-3 6 0,-3-3-22 0,0 3 28 15,0-8-30-15,0 1-13 0,0 0 9 0,0-1 6 16,0-1 5-16,0-1-31 0,0-2 3 0,0-6 11 15,0 9 0-15,0-9 30 0,0 7 4 16,-13 5-8-16,13-11 49 0,0 1-7 0,0-2-25 16,0 0-7-16,0 0-10 0,0-3-29 15,0-3 28-15,4-7-25 0,2-6 8 0,-2-2-4 16,4-2 8-16,1-1-15 0,1 0 0 16,0 1-12-16,1-1 2 0,1 2-3 0,0 3 7 15,2 4-28-15,-1 1 29 0,0-1-1 0,2 3-22 16,-2 0-1-16,2 5 19 0,-2 1-23 15,-1 3 3-15,0 1 0 0,-12 2-16 0,9 0 30 16,4 0-10-16,15 14-7 0,-14-5 11 0,1 4-35 16,-3-1 15-16,2 1 10 0,1 1 3 0,-3 4-14 15,-2 0 18-15,-1 1-19 0,0 3-2 16,-3-3 41-16,0 2-12 0,1-3-4 16,-1 2-26-16,-3-1 26 0,-2 0-7 0,2 2 6 15,-1-1 13-15,0-6-1 0,-2-2 2 0,0-1 5 16,1-2 3-16,-1 0 0 0,0-1 9 0,0-8-14 15,0 8-9-15,0-2 8 0,0 1-16 16,0-1 6-16,0 0 8 0,0 3-14 16,0-3 12-16,0 0-7 0,0 1-5 0,0-1-16 15,0 0 18-15,0-6 0 0,0 9-5 0,0-3-4 16,0-6-52-16,0 7 5 0,0-7-93 16,0 7-39-16,0-7-76 0,0 0 24 0,-14 11-311 15,10-13 60-15,0-1 34 0,-7-6 10 0,4 0 30 16,2 2-20-16,0-5 42 0,2 3 22 15,-3 1 70-15,5 0 5 0</inkml:trace>
  <inkml:trace contextRef="#ctx0" brushRef="#br0" timeOffset="391756.6384">6131 12852 275 0,'0'0'278'15,"0"-13"-34"-15,0 13-9 0,-17-25-14 0,17 18-31 16,-2 1 3-16,4 1-12 0,-2 5 4 0,0-7-41 15,0 0 30-15,0 7-39 0,0-10 25 16,0 3-52-16,0 7 2 0,0-8-1 16,0 8-45-16,0-10 7 0,0 10 2 0,0-6 0 15,0 6-24-15,0 0-12 0,0-5 15 0,-2 6 1 16,1 2-32-16,1 3 5 0,0 0-5 16,0-1 5-16,0 2 2 0,0 11-13 0,0-9 30 15,0 6-15-15,0 1-27 0,0-1 5 0,0 2 29 16,0 1-3-16,0 1-16 0,0 1-10 15,0-3-12-15,0 1-2 0,0-2 0 0,0-2 7 16,0-3-3-16,0-1 11 0,0-1 5 16,10 6 13-16,-10-10-33 0,1-2 26 0,-1 1-5 15,1 0 0-15,-1-1 11 0,0 0-1 0,0 0-4 16,0-2-1-16,2 0 66 0,-2 1-2 16,1-4-14-16,2 1-11 0,-1-3 2 0,1-2-1 15,6-8-28-15,-3 2 21 0,2-3-7 0,-2-2-16 16,1 3-11-16,-1 0 16 0,-1 0-7 15,-1 4 6-15,0 1-8 0,-2 2-7 0,0 0 5 16,-1 4 4-16,-1-1-18 0,1 0-10 16,-1 4 18-16,0 0-3 0,0 0 8 0,0 0-29 15,0 0 30-15,5-7-21 0,-5 10-9 0,2-1 24 16,-2 4 5-16,1 0-25 0,-1 2 17 16,2 9-6-16,1-4-19 0,-1 7 18 0,1-2-4 15,1 1-7-15,0 1-5 0,1-2 1 0,-1-3 3 16,3 0 15-16,1 0-4 0,-3 1-5 0,3-4 3 15,2 1 12-15,-4-5-9 0,1-1-12 0,0-3 2 16,-1 1 11-16,0-4-2 0,-1 2-17 16,1-3 38-16,-6 0-16 0,9 0 13 0,13-10-2 15,-10 1-1-15,-2 0-17 0,-1-5 15 16,1-1-6-16,0-2 14 0,-2 0 10 0,-2-1-28 16,-1 2 28-16,2-5-22 0,-2 4 4 15,-3-2 18-15,0 2-10 0,0 0-17 0,0 4 21 16,-1 1-13-16,-1 1 0 0,0 11-11 0,0-9-9 15,0 3 27-15,0 6-11 0,0-10-6 0,0 10 9 16,0-7-21-16,0 0 12 0,0 7-2 16,0-6-1-16,0 6 5 0,-11-14-12 0,8 9-10 15,3 2-29-15,-3 1-8 0,3 1-25 16,0 1 7-16,-1 1-77 0,0 1-6 0,1 0-45 16,0 2-21-16,0 0-20 0,2 2 20 0,-2 0-210 15,0-1-60-15,6 9 36 0,1 0 31 16,-4-2 32-16,4 1 20 0,-4 2 10 15,6-2 73-15,-4 0 4 0</inkml:trace>
  <inkml:trace contextRef="#ctx0" brushRef="#br0" timeOffset="392323.1451">6653 13131 892 0,'1'-4'283'0,"3"-1"-26"0,-4-1-33 15,4 2 6-15,-3-2-25 0,0 1-26 0,1 0 16 16,-1 0-43-16,-1 1-3 0,0 0-39 15,0-1 16-15,2 0-25 0,-2 5-8 0,0 0-28 16,0 0 17-16,0-7-32 0,0 7 39 0,-11-12 0 16,7 11-46-16,3 1 7 0,-6 0 10 15,2 0-28-15,-1 3 4 0,1-1-5 0,-8 6-2 16,3 2-16-16,-4-2 8 0,6 4-23 16,-1 0 48-16,-4 1-35 0,3 0 9 0,0 0 2 15,3-1-16-15,0 1-20 0,3-4 15 0,1 0 4 16,1-2 26-16,2 1-48 0,-2-2 29 15,1-1-19-15,1 1 20 0,0-6-27 0,0 0 47 16,0 0-9-16,10 14-34 0,-7-11-2 0,2-3 16 16,2 0 15-16,-1 0-1 0,0 0-2 15,1-2 8-15,0 2-3 0,15-14 15 0,-5 6-5 16,-7-4-3-16,-1 2-2 0,-3 1-3 16,2 2 21-16,-6-1-11 0,2 3 5 0,-2-3 3 15,-2 8-13-15,0 0-14 0,0-6 10 0,0-1-1 16,0 7-35-16,0-6 7 0,0 6 0 15,0-6 0-15,0 6-72 0,0 0-10 0,0 0-27 16,0-6-36-16,-8-1-27 0,7 10 16 16,-2-3-148-16,3 1-155 0,0 2 35 15,0-2 31-15,0 1 11 0,3 1 26 0,-2-1 23 16,1 1 24-16,2 0 9 0</inkml:trace>
  <inkml:trace contextRef="#ctx0" brushRef="#br0" timeOffset="392528.8828">6738 13205 312 0,'3'3'273'16,"1"1"-35"-16,-2-1-29 0,1 1-35 0,0 2-3 16,-2-1-3-16,-1-1-24 0,1 3-13 15,-1 3-13-15,0 3-10 0,0 1-9 16,-13 17-1-16,9-14-13 0,-2-2-1 0,-4 0-8 16,1 1 0-16,2-2 0 0,-3 0-24 0,1 0 11 15,0-2-16-15,-2 1-19 0,6-4 9 0,-4 4 6 16,2-5-28-16,1-5-23 0,0 2-28 15,2-2-42-15,0 0-49 0,4-1 10 0,0-1-250 16,-1-1-26-16,2 0 58 0,-1-3 26 16,1 1 16-16,7-8-9 0</inkml:trace>
  <inkml:trace contextRef="#ctx0" brushRef="#br0" timeOffset="393218.5289">7163 12878 605 0,'2'-5'307'0,"1"1"-37"16,-1 1-30-16,1 1-36 0,-2-1 17 15,2 0-45-15,0-1-19 0,-1 4-9 0,-2-1-34 16,1-1-6-16,2 3-6 0,-3 1-11 0,1 2 11 16,2 2-28-16,-3-2 3 0,0 4 5 15,0-1-11-15,2 13-35 0,2 0 2 0,-4 1 12 16,3-1 0-16,-2-1-9 0,1-1-35 16,0 0 38-16,-1 0-8 0,2-8-30 0,-2 2 5 15,1-5 15-15,-2 2-3 0,3-3-16 0,-2 2 1 16,1-6 24-16,-1 3-13 0,0-1 6 0,1-1 7 15,1-1-1-15,-2-1 4 0,-1-1 2 16,0 0 8-16,0 0-7 0,15-10 12 0,-9-3 2 16,4-1-4-16,-1-1 17 0,0 1-14 0,0 0 18 15,-1 0-21-15,-3 3-9 0,-1 1-5 16,-3 5-5-16,3-2 18 0,-3 4-6 0,0-1-11 16,1 0 4-16,-1 2 5 0,2 2-34 0,-5 0 12 15,2 2-11-15,-1 2 29 0,1 1-11 0,0-1-15 16,0 5-6-16,0-3 0 0,0 1-1 15,3-1 3-15,-3 3 4 0,13 16-12 0,-6-10 11 16,2-4-1-16,1 1 5 0,-1-6-25 16,0-3 25-16,1 0-7 0,-1-2-10 0,-4-1 2 15,3 2-1-15,-8-2 17 0,10 0 4 16,18-13 24-16,-15 6-2 0,-1-4 9 0,0 0-1 16,-1-3 0-16,-2-1 1 0,1-2-5 15,-4 0 10-15,3 2 2 0,-5 4-4 0,1-7 1 16,0 4-14-16,-5 2-11 0,1 2-7 0,-1 10 14 15,0-9-9-15,0 3-7 0,0-1-7 0,0 7-8 16,0-6-9-16,-14-4-25 0,11 9-36 16,-1 1 5-16,0 0-62 0,-1 1-33 0,1 2-31 15,-10 4-28-15,6-1-6 0,4-1 21 0,2-1-141 16,-1 1-126-16,1 0 29 0,-2-1 5 16,4 0 31-16,1-1 26 0,-1-3 52 0,0 0-11 15,0 7 12-15,0-7 15 0</inkml:trace>
  <inkml:trace contextRef="#ctx0" brushRef="#br0" timeOffset="393424.8991">7613 13041 246 0,'5'7'263'0,"4"-1"-33"15,-4 1-18-15,0-3-26 0,-1 0 6 0,-1 0-13 16,-1 1 5-16,1-2-2 0,2 2-14 16,-5-2-36-16,2 1-1 0,1 0 14 0,-2 0-13 15,2 1-29-15,-2 0-31 0,2 0-1 0,-3 1-3 16,0-6-1-16,0 0-15 0,0 14 4 15,0-2-13-15,0 1-26 0,-11 9-39 0,11-14-37 16,-2-1-61-16,-2 1 13 0,4-2-250 0,-3 0 27 16,2 1 24-16,1-1-27 0,0-6-10 15,0 0 20-15,0 8 39 0</inkml:trace>
  <inkml:trace contextRef="#ctx0" brushRef="#br0" timeOffset="393609.2058">7843 13314 706 0,'1'4'192'16,"-1"0"9"-16,0 1-40 0,-1 1-10 0,0-2-34 15,-6 12-16-15,0-3 13 0,0 4-12 0,-3-3-18 16,0 0-6-16,0-4-12 0,-1 5-8 16,-3-5-26-16,4 4-80 0,1-3 5 15,0-4-137-15,3 1-98 0,2-4 22 0,0 0 18 16,1-3-81-16,2 0 11 0</inkml:trace>
  <inkml:trace contextRef="#ctx0" brushRef="#br0" timeOffset="394254.4542">8317 12940 237 0,'3'-6'439'0,"0"5"-115"0,0-3-33 0,-3 2-56 16,2 0-43-16,-1 0 5 0,0 2-44 16,2 2-9-16,-1 0-14 0,-2 0 4 0,1 3-14 15,2 1-29-15,-2 0-12 0,3 10 7 0,-1-1-14 16,-2-2 10-16,0-1-5 0,1 0-44 15,-1-4 3-15,0 1 1 0,-1-1 3 0,5 6 7 16,-3-3-25-16,1-3 4 0,-1-3 4 0,-1-3-2 16,0 3 7-16,0 0 23 0,1-3 37 0,0-2-29 15,0 2-9-15,-2-2-4 0,0 0-6 16,0 0 53-16,24-14 5 0,-13 6-30 16,0-4 3-16,1 0-33 0,-3 2 30 0,2 0-20 15,-3-1-8-15,0 6-2 0,-4-3-11 0,0 3 14 16,-1 1-12-16,-1 1 11 0,-1 2-4 15,3 0-16-15,-4 1-1 0,0 1-9 0,-4 2-12 16,2 2 7-16,-1 0 7 0,2 1-8 0,-2 0 1 16,2 1-2-16,-2 8-28 0,1-1 39 15,2-3-9-15,-3 5-18 0,3-4 31 0,0-12-16 16,0 7-5-16,0 1 7 0,0-2 10 16,0-6-21-16,12 16 2 0,-8-13 1 0,-2 0-13 15,3-2 9-15,0 1 16 0,-1-2-12 0,1 0 7 16,8-6 10-16,3 1-8 0,-4-2 3 15,2-2-10-15,-1 2-10 0,1-4 27 0,-4 3 2 16,3-3-5-16,-1 0-14 0,-3-3 6 0,-7 6 13 16,4-2 0-16,-3 3-18 0,2 1-7 15,-3 1-1-15,-1-2 15 0,-1 7-6 0,0 0-8 16,0 0-15-16,0-7-24 0,0 7 2 0,-11-10-76 16,7 12-27-16,0-2-44 0,0 1-26 0,0 0 20 15,-1 2-217-15,0 0-77 0,0 0 17 16,-7 5 67-16,6-1 5 0,-1 0 13 0,2-2 46 15,4-1-3-15,0 2 30 0,-2-2 0 0</inkml:trace>
  <inkml:trace contextRef="#ctx0" brushRef="#br0" timeOffset="394973.7803">8733 13127 554 0,'2'0'291'0,"3"0"-22"15,-2 1-41-15,1 1-29 0,-2 1-3 16,2-2-25-16,-1 2-16 0,0 1 7 0,-3 2-43 16,1 2-20-16,0-1-7 0,-1 0 2 15,0 2-20-15,0 4-4 0,0 2-4 0,-12 19 2 16,7-18-21-16,1 0 16 0,-1 1-19 0,-1-4 0 16,4-1 14-16,-4 1-14 0,3-6 5 15,-1 0 0-15,2-2-2 0,0-1-6 0,0-2 5 16,1 1 28-16,0-2 17 0,-2 1-9 0,2-2 17 15,1 0-11-15,0 0-9 0,0 0-4 16,0 0 3-16,-4-11-7 0,7 7-12 0,-1-2-18 16,5-9 2-16,1 1 6 0,1-3-10 0,3-2-11 15,-2 2-11-15,4-5 18 0,-2 5 2 16,0 1-35-16,2 3 33 0,-4 1-15 0,-1-1 3 16,1 3-25-16,-4 2 31 0,0 3-19 15,1 0 13-15,-1 2-7 0,-2 2 16 0,1-1-29 16,-5 2-2-16,0 0-5 0,0 0-1 15,10 0-7-15,7 16 16 0,-12-8-2 0,-1-1 12 16,1 2-17-16,-1-1 2 0,-1-1 9 0,3 7 6 16,-2-3-19-16,-3-4 16 0,1-1-24 15,-2-1 26-15,0 0 4 0,0 0-8 0,1-2-22 16,-1-1 29-16,1 1-3 0,0 0-17 16,-1-2 0-16,0 2 3 0,2-1-5 0,-2 0 12 15,1-1 0-15,2-1 9 0,-3 0-14 0,0 0 1 16,0 0 0-16,0 0-4 0,23-17-25 15,-12 8 24-15,4 1-9 0,-6 0-6 0,3 0-4 16,-2 3 2-16,0-3 2 0,-2 5 14 0,0 0 5 16,-3 2-1-16,1 1-1 0,-1-2 0 15,-5 2-13-15,0 0 12 0,0 0 6 0,7 0-20 16,-7 0 2-16,15 16 26 0,-12-11-11 0,-1-1-10 16,-1 2 3-16,2 1-2 0,1 7 3 15,-3-3-4-15,2 0 1 0,-2-1 3 16,-1-10-6-16,0 8 20 0,0-1 11 0,0 0-17 15,0-1-16-15,0-6 5 0,0 9-1 0,0-3 8 16,-12 5 0-16,11-5 1 0,-1-1 0 0,0-2-1 16,-2 2 1-16,4-1-13 0,-2-1-26 0,1 0-27 15,-2-1-8-15,-1 1-60 0,0-1-58 16,2-2 19-16,1-3-290 0,-5 1-9 0,3-1 53 16,-4-10 11-16,1-2 27 0,3-5 25 15,0-2 30-15,3 6 22 0,0-7 46 0</inkml:trace>
  <inkml:trace contextRef="#ctx0" brushRef="#br0" timeOffset="396903.0869">11794 11259 645 0,'0'-16'274'0,"38"-12"-8"0,-25 19-23 15,-8 3-18-15,1 0 0 0,-1 5 8 16,-1-2-49-16,1-1-40 0,-1 2 4 0,-3 1-32 16,3-1-2-16,-1-1-20 0,-3 3-9 15,0 0-1-15,0 3 8 0,-2-1-45 0,-3 1 17 16,0 1 0-16,-9 7-16 0,-4 6 3 15,-1-6-10-15,-3 3 34 0,1-1-28 0,0 4-34 16,-2 1 1-16,-4 0 17 0,-1-1-10 16,-1 4 12-16,-2 0-5 0,-1 0 21 0,2-1 11 15,-2 2-12-15,2-2-22 0,-2 1-4 0,4-2-1 16,1-1 6-16,3 1-5 0,0-1-3 0,2 0 15 16,2-4-23-16,3 5 2 0,0-2 23 15,3-3-27-15,5 2-1 0,0-2 4 0,8-2-12 16,1-12 10-16,14 23-6 0,-4-13 15 15,7-3-3-15,2 2-2 0,3-3-1 0,3 0 18 16,1-3 6-16,1 0-10 0,2 0-3 0,1-2-5 16,-2 2 21-16,1-2-16 0,-1-1 2 0,-1 1 14 15,-1 0 3-15,-4 0-29 0,-2 2 11 0,-1-1-12 16,-5 3 31-16,1-3-31 0,-2 4-6 16,-6-1 12-16,0 2 5 0,-2-1-21 0,-2 1 9 15,-3 2-5-15,0 5-4 0,0 0-7 16,-20 20 11-16,8-13-7 0,-2-1 15 15,0 1-12-15,-8 4-4 0,3-4-1 0,-7 4 21 16,1 0-29-16,-3 1 14 0,-2 0-10 16,-2-1 17-16,3 0-11 0,1 0 5 0,0 0-4 15,2 0-6-15,4-6 7 0,-1 4 2 0,4-5-21 16,4 0-1-16,-2 0 29 0,3 3-5 0,4-4-14 16,1 1 11-16,6-2-7 0,3-9-1 15,0 6 3-15,21 12 7 0,-6-13-25 0,4-1 26 16,7-4 18-16,3 0-6 0,4-2 4 0,-1-4-4 15,6 0 25-15,1-1-38 0,-16 0 35 16,9 0-10-16,7 0 13 0,4 0 6 0,45-14-2 16,-43 9 12-16,-3-1-19 0,0 1 9 0,-2 0-15 15,-4 0 1-15,-3 1-10 0,0 1 19 16,-6-1-20-16,-3 1 2 0,-3 2 6 0,-3-1-13 16,-6 2-3-16,-12 0-40 0,0 0-16 0,0 0-15 15,7 15-20-15,-14-2 8 0,-6 1-124 16,-3-6-57-16,-4 6-58 0,-3-3 32 0,-2 1-222 15,2 0 3-15,-1-2 43 0,-4-1 42 16,-3 3 41-16,-1 0 3 0,0-2 26 0,-2 2 19 16,1-1 13-16,-1 3 4 0</inkml:trace>
  <inkml:trace contextRef="#ctx0" brushRef="#br0" timeOffset="397219.4891">11241 12983 403 0,'-5'3'498'0,"1"0"-105"0,-1-2-39 0,3 0-81 16,-1 1-26-16,3 2-35 0,-2 0-4 15,2-1-30-15,-2 2-19 0,1 1 19 0,1 0-18 16,0 2-18-16,0 6-4 0,0 2-16 0,0 2-14 16,0 2 5-16,-10 22 3 0,6-20-20 15,-1 0-15-15,-2-2-33 0,2 2 26 0,0 0-18 16,0-3-18-16,0-1 17 0,0 0 5 0,-4 0-12 15,4-5-5-15,2 0-10 0,-3-1 10 16,1 3-11-16,1-4-14 0,0-4 9 16,0 2-13-16,3-4-16 0,0-1 0 0,-2 1-99 0,2-3-7 15,1 2-29-15,-1-3-34 0,-3 0-20 16,4-1 16-16,0 0-203 0,0 0-91 0,0 0 33 16,-7-17 47-16,8 1 27 0,-1 4 23 0,0-6 26 15,0-2 16-15,0-3 12 0</inkml:trace>
  <inkml:trace contextRef="#ctx0" brushRef="#br0" timeOffset="397396.5567">11161 13087 760 0,'2'-10'306'0,"7"-5"-51"15,3 3-16-15,0 2-37 0,4-4-34 16,2 3 5-16,-3 0-26 0,7 1-14 0,-4 0-2 16,2 1 0-16,1-2-23 0,-1 1-37 15,2 2 1-15,2 1-6 0,-1-1-28 0,0 2-18 16,-8-3-32-16,2 5-44 0,0-2-28 0,-6 2-44 15,1 0 11-15,-6 3-248 0,-1 1-40 0,2-3 62 16,-7 3 15-16,0 0 39 0,0 0-27 16</inkml:trace>
  <inkml:trace contextRef="#ctx0" brushRef="#br0">11447 13084 489 0,'-3'6'266'15,"2"-2"-40"-15,1 0 2 0,0 1-34 0,3 0-14 16,-1-1 1-16,0-1 3 0</inkml:trace>
  <inkml:trace contextRef="#ctx0" brushRef="#br0" timeOffset="397976.3197">11966 13150 283 0,'8'-3'513'16,"-2"4"-108"-16,2 1-61 0,-2 1-44 0,-2 2 31 15,6 5-83-15,-2 3 6 0,-3 3-41 16,3-2-24-16,-6-3 5 0,1 1-18 0,-3 0-30 15,1-3 6-15,0 1-28 0,-1 0-5 0,0-2-19 16,0 4-15-16,0 1-26 0,-15 12 25 16,11-10-8-16,-1-5-19 0,1-4-1 0,0 1-43 15,2 0-1-15,-3-2-31 0,-1-1-61 0,0 0-49 16,1-1-63-16,1-1 19 0,-1-2-283 16,5 0-8-16,-11 0 26 0,-10-10 31 0,11-4 26 15,4-2 40-15,-1-6 24 0,6-9-44 0,0-2 4 16</inkml:trace>
  <inkml:trace contextRef="#ctx0" brushRef="#br0" timeOffset="398818.7676">11222 10582 403 0,'3'-6'337'16,"8"-2"-26"-16,-3-3-54 0,-2 4-8 0,8-3-40 15,-5 2-17-15,0 0 7 0,0 3-31 16,-1 3-16-16,-1-2-5 0,1 1-50 0,0 0-2 16,-2 3 22-16,2 0-43 0,-8 0 15 0,10 0-14 15,13 11-12-15,-10 0-12 0,-6 2-9 16,1 4 13-16,-4 5-20 0,-3 0 22 0,1 1-30 16,-1 5 42-16,-1-14-38 0,0 7 13 0,0 4-7 15,0 1-8-15,-13 26-27 16,9-30 23-16,2-2-16 0,-1 2 5 0,2-4-17 0,1-3 20 15,0-3-7-15,0-5 14 0,0 3 25 16,15 15-18-16,-3-15-21 0,-1 1 3 16,2-6 24-16,2 2-12 0,2-2-29 0,2-3 0 15,1-1 23-15,-1-1-9 0,-10 0-3 0,3 0 10 16,6 0-27-16,-4 0 48 0,-2 0-11 0,-1 0-42 16,-2 0 25-16,-2 0 16 0,-7 0 0 15,7 0-4-15,-7 0-1 0,9 0 1 0,-9-8 0 16,0 8-22-16,7 0 21 0,2-8-11 15,-8 8 0-15,1-2 3 0,1 2-16 0,-2 0 1 16,1-2-63-16,0 0-70 0,-1 2-44 0,2 0 17 16,-3 0-306-16,0 0 35 0,0 0 32 0,0 0 7 15,0 0 32-15,10 0 43 0,26-9 23 16,-7 5 15-16,-2-5-50 0</inkml:trace>
  <inkml:trace contextRef="#ctx0" brushRef="#br0" timeOffset="399602.8765">12982 11034 377 0,'3'-9'358'0,"0"0"-58"16,-2 1-36-16,1 1-20 0,1 0-25 0,-2 2 24 15,1 0-51-15,0 2 21 0,-1-2-19 16,1 4-63-16,-1-3 30 0,2 1-49 16,-3 1-25-16,0 0-5 0,1 2 28 0,-1 0-31 15,0 4-14-15,-1-3-10 0,1 6 2 0,-3-1 16 16,0 13-24-16,0 1 9 0,-3-2-10 0,1 7 21 16,-1-2-8-16,1 5 31 0,1 0-3 15,-2 0-16-15,2 1-20 0,-1 2 19 0,2 3-8 16,-1 2-10-16,3 2 0 0,0 3-30 0,-2 1 25 15,2 2-2-15,0-2-27 0,1 8 22 16,-2-5 10-16,2-23-19 0,0 11-2 0,0 10 5 16,0 3 11-16,0 0-12 0,0 1 1 15,0 2-12-15,0-1 11 0,0-2-4 0,12 46 9 16,-6-48-16-16,-1-1-14 0,0-2 19 0,3 0 0 16,2-2-25-16,-1-1 19 0,0-3-2 15,3-2 7-15,-2 0-7 0,2-3 0 0,0-4-3 16,2-2 9-16,2-2-4 0,-1-2 8 0,2 0-27 15,1-2 16-15,1-3 7 0,1 0-20 16,1-5-10-16,4 2-15 0,1-5-32 0,-3 3 5 16,0-4-47-16,-1-2-71 0,-2-4-36 15,-12 0-45-15,8 0 25 0,16-17-231 0,-15 4 35 16,1-6 33-16,0-2 29 0,-2-1 28 0,0-4-67 16,3-5 7-16,2-6 26 0,-1 1 22 15,0-6 10-15,3 2 2 0</inkml:trace>
  <inkml:trace contextRef="#ctx0" brushRef="#br0" timeOffset="400004.1526">13686 11331 298 0,'0'-6'383'0,"0"-1"-36"15,0 4-79-15,0-3-19 0,1 3 14 16,0-2-29-16,-1 5-33 0,3-1-37 0,-3-2 6 16,2 2 13-16,1 1-19 0,-1 1-18 0,2 0-2 15,1 2-19-15,2-1-14 0,7 11 26 0,-1 1-15 16,2 0-5-16,-2 3-3 0,1 0 0 16,0 3-21-16,0-2-10 0,-1 5 0 0,1-4 4 15,0-1-17-15,-1 6-8 0,2-2-22 0,-2-3 26 16,-2 4-16-16,2-3 6 0,0 4-19 15,-2 1-9-15,1-2 4 0,-3 1 6 0,1-3 3 16,0 0 0-16,-3-3-27 0,2 1-1 16,-2 3-1-16,1-5 12 0,-4-3 10 0,0 0-6 15,1 1-10-15,0-6-5 0,-3 0-8 0,1-3-16 16,0 0-34-16,-2-2-12 0,0 1 8 0,0-1-68 16,2-1-8-16,-2-3-41 0,-1 0-25 0,0 0-51 15,14-9 22-15,-10-3-189 0,4-4 33 16,1-3 30-16,3-4-73 0,-1 0 30 0,3-3 25 15,0-3 8-15,-1-1 18 0,2 5-4 16</inkml:trace>
  <inkml:trace contextRef="#ctx0" brushRef="#br0" timeOffset="400368.4775">14260 11430 530 0,'5'-21'368'0,"0"5"-56"16,3-1-9-16,-3 2-32 0,-3 5-8 16,1 3-67-16,3 3-28 0,-4-2 28 0,-1 6-15 15,1-1-34-15,0 2 2 0,0 2-10 16,-2 3-14-16,0-1 0 0,-1 2 13 0,1 14-14 15,0-13-1-15,0 9-4 0,-14 22-11 16,9-13-3-16,-4-2-8 0,1 2 8 0,-2 1-15 16,1 1 8-16,-4 2-5 0,0 2-9 15,-3 3-29-15,0-3 9 0,-3-1 7 0,1 6-7 16,-2-2-11-16,-1 3 12 0,-1-1-10 0,1 0-17 16,-5-1-2-16,5 0 9 0,1-2-6 15,-1-2-9-15,3 0 1 0,0-1 2 0,1-3-5 16,2 0-5-16,0-5 3 0,2 1-5 0,0-3-5 15,3 3-17-15,-3-1 1 0,2-2 10 16,0-4 8-16,2 1-8 0,2-4-11 0,0 1 3 16,2-2 4-16,0-1 13 0,2-6-5 0,1-1-44 15,-2 1-1-15,3-2-31 0,1 0 7 16,0-1-73-16,0 0-42 0,0-3-44 0,0 0-40 16,5-1 25-16,-4-2-240 0,11-6-34 15,4-3 31-15,0-2 31 0,3-3 33 0,-1 1 29 16,2-3 25-16,3 4 9 0,-2-3 41 0,2-1 8 15</inkml:trace>
  <inkml:trace contextRef="#ctx0" brushRef="#br0" timeOffset="400684.9521">14211 12080 497 0,'21'-16'442'0,"-2"-2"-42"16,0 5-91-16,-1 1-28 0,0 3-32 0,0 0-30 16,-8 6-26-16,3 0-21 0,-4 2 44 0,-2 1-31 15,1 0 1-15,-8 0-33 0,23 16 19 16,-15-6-9-16,-2 3-30 0,-2 1-8 0,1 1 9 15,-5-1-4-15,3 4-17 0,-1 0 1 16,-1 1-3-16,-1-11-10 0,0 9-3 0,0 0 0 0,0 5-9 16,-15 20-22-16,10-22 0 0,1 0-5 15,-5 0 1-15,5-1-18 0,-2 0-4 0,1-2 8 16,0-2-13-16,1-2 0 0,1-4-20 0,1 0 6 16,-2-2-1-16,3 0 0 0,-2-2 5 15,2 0-4-15,0 0-9 0,-2-1-15 0,3 0-31 16,-3-2-12-16,2-1-47 0,1 0 9 15,-1-1-117-15,1 0-31 0,0 0-40 0,-5-8 24 16,2 2-250-16,2-13-15 0,1 8 37 16,0-7 41-16,0-4 31 0,0-2 28 0,14-30 25 15,-9 20 24-15,3 1 16 0,2-5-24 0</inkml:trace>
  <inkml:trace contextRef="#ctx0" brushRef="#br0" timeOffset="400824.6658">14435 11785 456 0,'0'-10'344'0,"-3"1"-51"0,2 2-29 0,4 1-37 0,-2 3-53 16,0 0-14-16,0 0 13 0,-1 0-44 16,2 3-29-16,-2 0-15 0,1-1-66 0,-1 1-45 15,1 1 4-15,2-1-162 0,-1 0-149 16,0 0 22-16,0 0 23 0,1 2 1 0,-1-2-22 16,5 0 40-16</inkml:trace>
  <inkml:trace contextRef="#ctx0" brushRef="#br0" timeOffset="401168.1738">15031 11794 536 0,'19'2'358'15,"-4"2"-31"-15,-6-3-5 0,-9-1-79 16,18 0 16-16,1 0-6 0,-3 0-32 0,0 0-23 15,2 0-24-15,0 0-18 0,2 0-30 16,0 0-13-16,3 0-12 0,-2 0-11 0,1 0-14 16,1 0-22-16,22-11 20 0,-26 6-7 0,0 4-24 15,-2-3-4-15,-1 0 31 0,1 0 0 16,-4 3-3-16,-4 0 12 0,-3-1-39 0,-6 2-7 16,0 0-4-16,10 0 21 0,-10 0-4 15,8 0-6-15,-8 0-4 0,6 0-22 0,-6 0 15 16,0 0-15-16,8 0-2 0,-8 0-34 0,0 0-59 15,8 0-36-15,-3-9-69 0,-6 6 18 0,-2 2-311 16,0-1 8-16,-1-3 24 0,-4-4 31 16,-1-4 26-16,2-1 53 0,1-2 0 0,0-4 22 15,6 13 5-15</inkml:trace>
  <inkml:trace contextRef="#ctx0" brushRef="#br0" timeOffset="402120.289">16776 11356 246 0,'2'-9'464'0,"0"1"-102"16,0 0-37-16,-1 0-36 0,1 3-35 15,-1-2-30-15,-1 3 20 0,1-2-28 0,1 2 15 16,-2 0-24-16,2 1-25 0,-2-3-11 0,1 6-41 16,2-1-16-16,0 1-14 0,0 1 5 15,0 2-14-15,1 3 2 0,5 7-16 0,-3 4-13 16,3 3-2-16,0 1 5 0,-1-1-19 15,-2 5 19-15,4-1-55 0,-1 1 35 0,0 4-7 16,-2-4-15-16,3 2 17 0,-3-2-24 16,1 0 6-16,1 0-8 0,-1 1 12 0,2 2-22 15,-2-7 5-15,2 0 6 0,0-1-1 0,-2-2-26 16,-2-2 21-16,2-4-2 0,-4-3 12 0,1 0 3 16,-1-3 12-16,-3-1 23 0,2-2 3 15,-1-2 15-15,4-1 2 0,-6 0-3 0,0 0-22 16,8 0 25-16,16-18-17 0,-11 7 0 15,4-7-20-15,1 0 2 0,-4-1 5 0,1-1 1 16,-3-2-11-16,4-3-6 0,1 4 14 16,-6 0-11-16,2-2 12 0,0 3-17 0,-3 0 2 15,2 4 4-15,-7 5 6 0,0-1-20 0,-1 3 9 16,1 4-15-16,-5-2 1 0,2 5-14 0,-2 2 8 16,0 0 2-16,0 0-7 0,6 10 6 15,0 7 10-15,-4 4-9 0,2-2-18 0,1-1 21 16,-1 4-9-16,1-1-16 0,3 0 16 0,2-1-4 15,-1 1-2-15,3 1 3 0,0-5-5 16,1-3-5-16,1-1 18 0,2 4-10 0,0-8-10 16,1 1 9-16,2-4 12 0,3-2-21 0,-2-1 14 15,-8-3 0-15,3 0-2 0,6 0-8 16,20-13 6-16,-19 3 1 0,3 1 16 0,-2-5-7 16,0 4 13-16,-3-7-14 0,2-1-11 15,-4-2 8-15,4 0-4 0,-6-2 10 0,1-2-15 16,-2 2 3-16,-1 0 9 0,-2 2 1 0,1-2 25 15,-4 1-2-15,-4 2-18 0,-5-1-20 16,1 5 12-16,0 4-7 0,-1 11-1 0,-10-22 14 16,4 12-15-16,-1 1-13 0,0 4-1 15,-1 2-32-15,1 1-43 0,1 0-28 0,6 2 9 16,0 0-111-16,-14 0-37 0,-10 18-58 0,17-5 28 16,1-5-199-16,-1 6-63 0,7-3 22 15,-2-1 86-15,2-2 1 0,0 3 31 16,14 14 1-16,-6-11 18 0,3 1 5 0,1-1 9 15,3-1 73-15</inkml:trace>
  <inkml:trace contextRef="#ctx0" brushRef="#br0" timeOffset="402554.3609">18076 11651 560 0,'22'-3'411'0,"-8"5"-49"0,4-4-32 16,-18 2-43-16,9 0 5 0,-3 0 17 0,-6 0-36 15,8 0-51-15,-8 0-26 0,7 0-1 0,-7 0-9 16,0 0-27-16,8 0-32 0,-8 0 20 0,4 0-35 15,-8 5-25-15,-5 7-6 0,-5 1 10 16,-3 2-7-16,2-3-14 0,0 2 8 0,-3 2-9 16,2 0-25-16,-1 1 15 0,-1 0-18 0,4 1-13 15,-2-1 11-15,5 0 0 0,0-1-18 16,5-1 0-16,-4-2 8 0,5-1-4 16,2-2-9-16,2-1-19 0,1-9 25 0,0 9-7 15,0-2 14-15,13 4-11 0,2-3 17 16,-2-2 5-16,0-3-15 0,3 0 6 0,-9-3 1 15,8 0 25-15,1 0-8 0,23-12 12 0,-18 6 3 16,-1-2-5-16,2 0 11 0,-3-3-4 16,0-3-7-16,0-2-18 0,-1 1 9 0,-3-3-3 15,0 1 0-15,0-2-10 0,-5 2-19 0,-1 0 1 16,1-2 17-16,-3 1-14 0,-2-1-1 0,-1 2-1 16,-3-1 10-16,1 0-15 0,-2 11 10 15,0-3-4-15,0-2-18 0,0-3-11 0,-16-13-5 16,7 18-20-16,1-2-11 0,2 5-54 15,1 4 10-15,-1-1-171 0,-1-1-37 0,7 5 27 16,0 0-297-16,0 0 52 0,0 0-37 0,0 0 51 16,-9-1 35-16,10-4 72 0,3 5 46 15,-1-3 4-15,9-4 25 0,3-2-25 0,1 3 9 16</inkml:trace>
  <inkml:trace contextRef="#ctx0" brushRef="#br0" timeOffset="402811.962">18663 11418 280 0,'5'0'384'0,"0"-3"-76"16,5 2-41-16,-6-1-25 0,3-1 10 15,0 3 10-15,0 0-53 0,-7 0-1 0,15 0-44 16,0 0-18-16,4 0-16 0,2 0-14 16,-2 0 52-16,2 0-27 0,1 0 7 0,0 0-6 15,3 0-27-15,23-11 10 0,-25 10-38 0,0-3-4 16,2 4-4-16,-3-3-30 0,1 0 12 0,-3 0 6 15,-2 2-21-15,-7 0-25 0,2 0-1 16,-6-2-80-16,0 1-54 0,-2 2-71 0,0-1 14 16,-3-1-205-16,-2 1-62 0,0-3 35 15,-2 4 27-15,0-4-1 0,2 4 23 0,0 0 24 16,-9-13 24-16,2 3 8 0</inkml:trace>
  <inkml:trace contextRef="#ctx0" brushRef="#br0" timeOffset="403150.068">18995 11207 219 0,'-4'-7'470'0,"2"0"-111"0,-2 1-3 16,3 2-51-16,0-1-19 0,-1 3-56 0,1-1-7 16,-2-1-16-16,2 3-53 0,1 1-13 15,-1 0-13-15,1 1-10 0,-3 6-13 0,2-2-5 16,-4 7-19-16,0 2-8 0,1 4-7 0,-2 0-1 16,4-2-6-16,-3 6 29 0,3-2-14 15,-2 4 18-15,0-5-6 0,1 8-5 0,-7-1-12 16,6 0-6-16,2 1 15 0,-2-1-10 0,-1-1-4 15,-2 2-16-15,-3 0 1 0,5-2-14 16,-1 3 1-16,-1-5 11 0,3-1-20 0,-2 1-12 16,2-2-9-16,0 0 8 0,1-2 5 0,0 2 0 15,-2-6-24-15,2 3 16 0,1-9 4 16,-1 0 0-16,-1 0 20 0,3-2-53 0,0-1 31 16,1 0-11-16,0 0 11 0,0-2-1 15,-1 0-107-15,1 1-51 0,0-2-76 0,-2 0 23 16,2 0-313-16,-1-2 39 0,1-1 36 0,1 0 39 15,-1 0 29-15,2-4 24 0,-1-2 24 0,9-9-36 16,4-3 14-16,4-2 53 0</inkml:trace>
  <inkml:trace contextRef="#ctx0" brushRef="#br0" timeOffset="404182.7738">20895 10768 329 0,'19'-11'387'0,"-1"-2"-36"0,-2 1-37 0,-1 2-50 16,-6 0 8-16,2 2 2 0,-3 3-33 0,0-1-30 16,-3 2-22-16,-1 1-10 0,-2 1 13 15,1 0-20-15,-2-1-21 0,2 0-51 0,-2 3 9 16,-1 0-32-16,0 0 5 0,-1 6-22 0,-1-1 19 16,-7 11-19-16,-4 0-5 0,-4 4 10 0,1-2-34 15,-2 1 23-15,-3 4-14 0,-1-1-12 16,-5 1 20-16,0 2 7 0,-2 2-18 0,-3-2 5 15,0 0-12-15,0 1-3 0,0-1 3 16,1-4 10-16,-3 4-4 0,0-6-7 0,6 3 1 16,-2 1 1-16,2-2-10 0,-1 2-4 0,3-5-1 15,3 0 7-15,3-1-2 0,1 0-22 16,0 1 23-16,4-3-4 0,-1-1-11 0,7 0 1 16,2-3 8-16,2 2 21 0,3-4-8 0,2-9-29 15,0 11 30-15,16 10-21 0,-2-11 10 0,4-1-5 16,3 0 7-16,4-3-9 0,4 2 0 15,-3-4 3-15,6 0-3 0,1 0-8 0,3 3 4 16,1-4-10-16,4 2-5 0,-3 1 6 16,2-2 11-16,-3 3-1 0,-3-3 3 0,-2 2 7 15,-2-1-19-15,-2 2 6 0,-1-3-7 0,-3 5-16 16,-6-5 16-16,-4 4 9 0,-5-5 0 0,0 7-15 16,-4 0 21-16,-4-1-25 0,-1-9 7 15,-11 27-5-15,3-15 18 0,-9 6-12 0,1-3 5 16,-3 4 0-16,-4-2-8 0,-2 0 20 15,-3 2-4-15,-1 1-3 0,-3 1 14 0,0 2-5 16,-5-2-4-16,1-2-5 0,-2 2 9 0,-1 1-19 16,1-3 15-16,-3 2-11 0,1 2 7 15,4-4 12-15,1 1-12 0,4-1-9 0,-2 1 2 16,3-2 11-16,3-2 4 0,3 1-9 0,3 0-5 16,4-3-4-16,2 5 11 0,2-4 1 15,6-3-5-15,7 1 3 0,0-7 10 0,17 13 2 16,1-10-4-16,5 0 2 0,5-4-15 15,2-1 17-15,4-1-4 0,4-2 1 0,1 1 5 16,3-1-17-16,-20-1 23 0,12 0 3 0,5 0-15 16,8 0 15-16,-4 0-1 0,3 0 5 0,41-11 4 15,-46 6 0-15,1 2 13 0,-6 0-16 0,-2 1 0 16,0-2-11-16,-4 3 6 0,-3 0 1 16,-5-1-15-16,0 2 16 0,-9-3-21 0,1 2 2 15,-5 1 4-15,-2-5-1 0,1 5-11 16,-4 0-17-16,1 0-40 0,-4 0-14 0,-1 0-41 15,0 0 10-15,0 0-120 0,-2 2-82 0,-1-2 28 16,-5 2-305-16,-11-1 55 0,9-1 40 16,-5 0 8-16,-2 0 36 0,-2 0 69 0,0 0 25 15,-1 0 25-15,-19 16 22 0,22-8 19 16,1 1-44-16,0 7 31 0</inkml:trace>
  <inkml:trace contextRef="#ctx0" brushRef="#br0" timeOffset="404852.155">20274 12940 610 0,'-4'-4'454'0,"0"1"0"0,-1-9-36 16,0 7-51-16,1-3-16 0,0 3-29 15,3-1-27-15,-2 3-13 0,2 2-26 0,1-3-23 16,-2 2-46-16,2-1-7 0,0 2-10 0,-3-1-23 16,3 0-13-16,1 4-7 0,1-2-23 15,0 3-8-15,-1 2-6 0,2-5-17 0,10 13-7 16,-4 1 5-16,0 1-19 0,2 0 1 15,1 3-10-15,-1-1 10 0,-1 0-30 0,1 3 6 16,-4 1 0-16,3-1-5 0,-2 2-4 16,-1-1-8-16,-2 3 1 0,-4-3 10 0,3 1-1 0,-4-1-6 15,0 1-10-15,0-12 14 0,0 5-6 16,-14 20-8-16,5-16 12 0,-4-2-13 0,4-2 10 16,-6 1-7-16,-2-4-8 0,2-1 12 15,-5-1 0-15,4-2-5 0,-1 2-3 0,-4-4 11 16,4-2-12-16,0 1 3 0,1-2 1 0,3 0 6 15,0-2 4-15,2 1-11 0,11-2-23 16,-9 0-21-16,0 0-44 0,-16-12-27 16,14 6 12-16,-1-6-53 0,2 0-68 0,2-4-22 15,5-4-21-15,-1 0 24 0,0-5-202 0,4-1 37 16,0 12 33-16,0-10-103 0,0-1 39 16,15-29 30-16,-10 25-5 0,3 4 24 0,-1-4 23 15,1 3 13-15,-2-1 38 0</inkml:trace>
  <inkml:trace contextRef="#ctx0" brushRef="#br0" timeOffset="404975.368">20098 12896 222 0,'6'-18'394'0,"-5"6"-73"16,2 2-31-16,2 4-17 0,-1-1-21 0,6-3-23 16,-4-1-63-16,6 3-19 0,-2-2 13 15,0 7-43-15,0-1-15 0,1 1-5 0,-1 2-26 16,-4-1-58-16,2 2-13 0,1 0-59 16,-9 0 4-16,6 0-252 0,7 0-62 0,3 0-7 15,3 0 55-15,18-9 21 0,-18 4 14 0,2 0-12 16</inkml:trace>
  <inkml:trace contextRef="#ctx0" brushRef="#br0" timeOffset="405205.7207">20591 12758 259 0,'6'0'433'0,"1"0"-58"0,-1 0-22 16,2-1-11-16,12 1-51 0,-12 0-37 0,6 0 38 15,-1 0-29-15,23-10-12 0,-17 6-25 16,2 0-23-16,-1 4-17 0,0-3-21 0,2-1-21 15,-3 1-2-15,1 2-23 0,-2 0-15 0,-2 1-22 16,-7-3-20-16,-9 3-67 0,10 0 0 16,-1 0-96-16,-3 0-47 0,-6 0-49 0,17 15 16 15,-17-13-204-15,0 4-61 0,-6 8-13 0,-2-3 45 16,-3 4 31-16,-4-1 42 0,2-3 35 16,-1 4-17-16,0-1 7 0</inkml:trace>
  <inkml:trace contextRef="#ctx0" brushRef="#br0" timeOffset="405382.8137">20696 12991 819 0,'-6'6'324'0,"3"-2"-42"16,1-1-21-16,0-1-32 0,3 1 67 16,0 0-33-16,3 0-21 0,0-2-10 0,1-1-57 15,3 2 9-15,11 1-26 0,3-2-43 16,-2-1 20-16,3 0-31 0,-2 0-10 0,3 3-89 16,-5-3-60-16,-7 0-23 0,2 0-50 0,1 0-43 15,21-13 17-15,-18 3-174 0,1 1-106 16,-1 0 13-16,2-3 47 0,1 1 40 0,1-3-3 15,-3-2 26-15,0 3 2 0</inkml:trace>
  <inkml:trace contextRef="#ctx0" brushRef="#br0" timeOffset="405665.5246">21197 12822 219 0,'6'-3'466'0,"0"-4"-37"0,-2 2-95 0,0 2-58 16,-1 1-17-16,-2-3-68 0,3 5 22 16,-1 0-33-16,-1 0-22 0,1 3 6 0,2 1-16 15,-3 0 11-15,1 2-22 0,5 9-11 0,-5 3 35 16,0 1-31-16,-2-2-2 0,1 3-6 0,-1-1 11 15,-1-8-4-15,0 3-9 0,0 4-22 16,0 0-3-16,0 2-3 0,0-1-3 0,-12 23-12 16,11-23-28-16,-4 1-15 0,2-1-3 0,2-2 14 15,-2-1-2-15,0-3-2 0,1-3-2 0,0 1-10 16,2-4 6-16,-1 0 2 0,1-1-22 16,-2 0-1-16,1-2 8 0,1 2-6 15,0-3-31-15,0 0-39 0,-3-1-15 0,2 1 7 16,0 0-141-16,-2-3-62 0,2-3 24 0,-4 0-287 15,2-2 27-15,-3-11 23 0,5-5 34 0,1 8 29 16,0-9 53-16,0-4 30 0,0-6 23 16,0-2 12-16,0-8 47 0</inkml:trace>
  <inkml:trace contextRef="#ctx0" brushRef="#br0" timeOffset="406914.9892">19770 9649 439 0,'-3'-2'332'0,"3"2"-13"0,-2-1-59 16,1 1-28-16,-2-1-11 0,2 1-27 0,-1 0-14 16,2 0-9-16,-1 0-5 0,1 1-10 0,1 0-44 15,-1 1 9-15,0 0 4 0,0 4-41 0,0-1 28 16,3 14-30-16,-3-7-27 0,0 3 10 15,0 7 25-15,0 3-53 0,0 3 14 0,-14 27-8 16,9-24 11-16,1 0 2 0,-1 1-24 16,1 2-2-16,-2 0 29 0,1 1-13 0,2-2-36 15,-1 0 4-15,0-2-18 0,3-1 18 0,-2 3 3 16,2 0-1-16,-3-8-26 0,4-7 31 0,0 4-30 16,-1-9 36-16,0-1-4 0,-2-4-8 15,3-2-1-15,-2-1 52 0,2 0 4 0,-1-3-9 16,1-1-3-16,0-1 21 0,0 0-25 0,0 0 4 15,0 0-26-15,-2-11 2 0,1 5 29 16,-2-10-17-16,2-3-5 0,1 8 4 0,0-7 2 16,0-2-15-16,14-28-2 0,-8 20 9 15,0 0-31-15,0 0 14 0,1 0-11 0,3-1 0 16,-3 0 16-16,2-1-6 0,1 4-13 0,-1 0 14 16,2 2-23-16,1 0 12 0,1 3 3 15,-1-1-6-15,0 2 20 0,3 6-21 0,-1-1-8 16,-2 1 19-16,4 4-7 0,-1 2 2 0,0 5-6 15,2-1-6-15,-10 4 2 0,5 0 11 0,14 11-13 16,-9 0 5-16,-5 5-11 0,0 1 9 16,-2 0 12-16,0 2-9 0,-3 4-6 0,-4-2 14 15,3 0-16-15,-4 3 6 0,-1-1-5 0,1-4 7 16,-2-9-18-16,0 5 5 0,0 1 4 0,0 0 7 16,-12 18-5-16,8-25 5 0,-1 7 2 15,3-7 6-15,-3-2-20 0,2-5 15 0,0 5-3 16,1-5-22-16,-2 2 7 0,0-3 20 0,2 1 2 15,-2-2-25-15,4 0 32 0,0 0-17 16,0 0 1-16,0 0 8 0,-12-16-7 16,12 8 8-16,0-10-10 0,0 5 14 0,0-6 2 15,17-24-13-15,-6 18-19 0,0 0 10 16,-2 1 5-16,1 0 0 0,5 6 6 0,-3-4-12 16,3 5 10-16,-2 2 3 0,1 3-1 15,1 3-8-15,1 1-4 0,-2 2 11 0,0 6 0 0,-14 0-25 16,15 0 21-16,18 16-1 0,-16-1-6 15,-2 1 3-15,-2 1 0 0,1 1 3 16,-1 3 7-16,-2-2-5 0,0 3 0 0,-2-2 3 16,-3 2 4-16,-1-2-2 0,-1 1-6 15,0-1 6-15,-4-3-2 0,0 1 10 0,0-8-20 16,0 4 10-16,-9 20-15 0,2-17-1 0,2 3 12 16,-2-7 7-16,1 2-24 0,0-1-24 15,1-4-9-15,3-1 6 0,2-2-112 0,-2-2-30 16,-2 0-23-16,3 0-26 0,1-5 23 15,0 0-204-15,0 0-68 0,3 3 21 0,1-5 33 16,8-7-15-16,1-5 28 0,4 3 104 0,3-5-2 16,-3 3 11-16,-2 0-46 0</inkml:trace>
  <inkml:trace contextRef="#ctx0" brushRef="#br0" timeOffset="407101.5169">20505 10112 367 0,'4'-2'367'0,"1"-1"-32"0,12-1-65 0,-8-3 0 15,4 3-9-15,4-4-34 0,4 3 2 16,-6 0-28-16,4 1 4 0,1-1-37 0,-1 0-19 16,-2 2-15-16,-1 0-23 0,-3 0-29 0,-3 1-2 15,-1-1-30-15,-1 2-47 0,-1 1-47 0,-2-1-37 16,2-1-69-16,-1 2 12 0,-3-4-196 16,2 3-62-16,1-2 34 0,6-5 0 0,-1-1 3 15,2 1 21-15,1-6 13 0,1 1 19 16</inkml:trace>
  <inkml:trace contextRef="#ctx0" brushRef="#br0" timeOffset="407397.6984">20949 9871 282 0,'1'-5'434'0,"2"1"-84"0,-2 2-64 15,4-2-14-15,-4 3-18 0,2 0-37 0,-1 1-10 16,2 1 18-16,-1 4-45 0,1-2-9 16,1 13-17-16,0 1 12 0,1 3-22 0,-2 1-16 15,0 1-13-15,0 0 12 0,2 6-12 16,-6-6-14-16,0 7-6 0,0-17-3 0,0 11-20 15,0 1 11-15,0 2-4 0,0 0 3 0,-10 29-12 16,5-30-1-16,2-1-21 0,-2-3 12 0,3 0-9 16,-2-1-11-16,1-4 12 0,3-1-5 15,-2-4-8-15,2 0-9 0,0-1-1 0,0-3 8 16,-2 1-5-16,2-1-3 0,0-7-19 0,0 6 15 16,0 1 10-16,0 0-35 0,0-7-27 15,0 8 4-15,0-1-165 0,0-1-87 0,0-6 28 16,0 9 23-16,0-9-333 0,0 6 42 15,0-6 95-15,0 0 26 0,0 0 23 0,17 10 3 16,5-16 31-16,2-5 42 0,2 2 15 0</inkml:trace>
  <inkml:trace contextRef="#ctx0" brushRef="#br0" timeOffset="408381.8136">22303 10968 1067 0,'1'-10'353'0,"-1"3"-45"16,-1-1 41-16,-1 2-39 0,2 3-25 0,0-3-24 15,-1 3-30-15,1-1-23 0,0 4-32 0,0 0-44 16,0 0 15-16,0 0-22 0,0-12-17 16,1 15 8-16,-2 3-27 0,2 1-3 0,1 11-11 0,-2-8-21 15,0 8 26-15,0 4-16 0,0 3-17 16,0 1 5-16,0 3-1 0,0 1-5 0,0-1-27 15,16 28 17-15,-12-28 0 0,3 0-14 16,-1 0 19-16,3 0-7 0,-2-2-29 0,5-1 27 16,-4-2-14-16,2 2 2 0,0-4-4 15,2-2 1-15,-1-2-11 0,2-5 14 0,2-1 0 16,-2-4 1-16,1-1 12 0,-4-6 7 16,8 2 3-16,-9-3 11 0,15-11 0 15,-4 3 0-15,-1-2 11 0,0-5-2 0,0-2-8 0,-1-1-19 16,-1 0 21-16,-1-3-7 0,0 3 0 15,0-7-1-15,-3 5-19 0,0-2 29 16,-2 3-6-16,-3 1-9 0,1 2-1 0,-1-1 32 16,-3 7-16-16,-1 3-17 0,-2 0-9 0,0 1 3 15,0 3-19-15,-2 1 8 0,0 5-6 0,-2-1 11 16,-1 4 8-16,-3 8-39 0,-1 0 29 16,2 5-22-16,-3 3 17 0,6 0-20 0,-3 2 2 15,2-3 16-15,2 3-2 0,1-15 1 16,0 8-33-16,14 22 13 0,-8-21 5 0,3 0-14 15,-1-1-2-15,5-4 11 0,1-1 5 16,2-2-6-16,2-5 0 0,1-5 1 0,1 0 24 16,-8 0-16-16,5 0 3 0,28-10-12 15,-20 3 9-15,-3-1-9 0,2-5 17 0,1 1-8 16,-4-3 6-16,-1-2 0 0,-1-1-2 0,2-4 1 16,-3 1-2-16,5-4 40 0,-7-1-3 15,0-4-33-15,-1 3 3 0,-2 1 3 0,-2-4-21 16,-5 5 0-16,2-1 0 0,-3-3 1 0,-3 2-1 15,0 5 27-15,-2 11-8 0,0-3-4 0,-13-21 25 16,7 17-4-16,-2 2-4 0,-1 2-3 0,-1 3-37 16,3 4 1-16,2 4 1 0,-1 1-33 15,3 2-46-15,3 0-31 0,0 0-23 0,0 0-70 16,-18 20 19-16,12-5-87 0,3 2-32 16,0-2-15-16,1-1 28 0,2-2-286 0,0 1 26 15,0-3 50-15,0 2 36 0,0 5 53 0,0 3 15 16,18 18 27-16,-9-17 23 0,-1-2 25 15,3 1 22-15,3 1 8 0</inkml:trace>
  <inkml:trace contextRef="#ctx0" brushRef="#br0" timeOffset="408697.2768">23416 11401 651 0,'7'0'386'0,"-4"5"-71"16,0-3-39-16,1-2-24 0,-2 3-52 15,1 0 12-15,1 1-43 0,-2 0-6 16,2 0 1-16,4 13-26 0,-3-2-5 0,4 0 9 15,-4 2-29-15,-1-1-6 0,-1-4-11 0,1 7 21 16,-1-1-5-16,-3-1-2 0,0-2-4 16,0-6-16-16,0 5 17 0,0 2-13 0,0 1-5 15,0-2-19-15,0-2 28 0,-14 16-15 0,9-14-19 16,1 0 18-16,-2-1-29 0,0 0 20 16,-1-2-9-16,1 2-15 0,-3-3 3 15,0 0-1-15,-5-1-8 0,2-1-18 0,-3 0 18 0,1 0-38 16,-2-2 7-16,2-2-17 0,-1-4-63 15,-4 7 7-15,5-7-45 0,5-1-24 0,-4 0-36 16,-19-12-21-16,15 4-45 0,0-3-8 0,2-2 22 16,4-2-189-16,-4-2-62 0,7-3 33 15,1-4 29-15,2-3 39 0,5 10 46 16,0-6 23-16,13-30 28 0,-4 19-55 0</inkml:trace>
  <inkml:trace contextRef="#ctx0" brushRef="#br0" timeOffset="408828.1058">23286 11240 668 0,'4'-14'383'16,"8"0"-35"-16,-3 3-84 0,2 3-38 0,0-1-9 16,-3 6-27-16,1-2 12 0,-1 4-88 15,-1-1-61-15,-1 1-87 0,1-2-63 0,-2 3 10 16,-5 0-312-16,0 0 15 0,17 0 16 0,-3 0 50 16,-2 0 1-16,3 0 3 0</inkml:trace>
  <inkml:trace contextRef="#ctx0" brushRef="#br0" timeOffset="409696.8678">24412 10893 339 0,'9'-12'436'0,"-2"-1"-113"16,0-4-26-16,1-2-13 0,-2 5-25 0,1-3-34 15,-5 3-15-15,0 1-12 0,-1 1-24 0,-1 4-19 16,0-2-17-16,0 0-15 0,-12-13 17 16,7 9-3-16,-4 3-14 0,0 1-13 0,-2 3-22 15,-5 0 18-15,2 2-44 0,-1-1-6 0,-3 4-5 16,8 2-6-16,-4 0-12 0,-4 0-2 15,-20 12 5-15,13-2-4 0,2 1-3 0,3 3-4 16,-1 1 12-16,2 0 12 0,0 6-15 0,-1-3-16 16,2 6 21-16,1-2 3 0,2 3-21 15,1 0-6-15,-1 3 30 0,2-2-24 0,4 2 7 16,2 1-1-16,2 0 13 0,2 1-6 16,1 3-1-16,2-18-24 0,0 7 18 15,0 5 2-15,13 29-7 0,-4-32 7 0,2 0 13 16,2-5 11-16,0 5-13 0,5-6 5 0,2-3-12 15,5-1 2-15,0-2-5 0,6-3 25 0,-3-1-4 16,4 2 5-16,-4-3 0 0,4-3 3 16,0-1-6-16,-14-3-7 0,10 0 10 0,2 0-5 15,0 0-13-15,27-17-7 0,-31 10 7 0,1-3-15 16,0-1 22-16,-2-3-20 0,1-2-7 0,-2-2 4 16,-2 0-11-16,1-3 10 0,-4-4-15 15,-4 0 7-15,1 0 5 0,-6-4-8 0,-2 1-2 16,-3 1-13-16,-3-4 18 0,-2 17-8 0,0-7 2 15,-11-29-6-15,0 22 5 0,-2-1-6 16,-3 4 0-16,1 1 12 0,-1 2-8 0,2 0-4 16,-2 5-10-16,-2-5 15 0,4 7 2 0,-3 0-8 15,2 2 7-15,-4 3-3 0,6 5-3 16,3 2 1-16,10 3-16 0,-11 0 9 0,-10 11-3 16,8 0 5-16,-2 3 7 0,2 6 4 0,1 0-6 15,1 1 9-15,-1 4-18 0,6-1 16 16,-7 2-13-16,5 2 7 0,1-2 3 0,2 4-10 15,-2-5 6-15,2 2-7 0,1 5 11 16,2-1-7-16,-1-1 7 0,1 2-11 0,0 0 10 16,2 1 2-16,-2-5-10 0,2-10 10 0,0 6-12 15,0 5 14-15,0-1 9 0,0 5-7 16,0-1-10-16,0-4-9 0,0 2 0 0,0-1 3 16,0-1 8-16,0 0 3 0,0-3-2 15,0-1-5-15,6-2 1 0,-6-1 6 0,0-2-3 16,0-1 9-16,13 18-15 0,-13-36-7 15,0 9-15-15,0 1-19 0,0-1-20 0,0-2-39 16,0 1 11-16,0-8-103 0,0 7-10 0,0-7-56 16,0 9 23-16,-10 0-269 0,7-8-23 15,2 1 39-15,2-4 38 0,-1 0 31 0,4-3 28 16,8-7 27-16,4-1-12 0,-3-3 19 16,6 1 68-16</inkml:trace>
  <inkml:trace contextRef="#ctx0" brushRef="#br0" timeOffset="410066.8148">25011 11364 884 0,'19'-9'370'0,"-1"1"-57"16,-1 4-31-16,-2-2-4 0,-1 3-34 16,-4 1-8-16,-1 2 1 0,-2 0-6 0,-7 0-27 15,7 0 2-15,1 0-29 0,12 15 0 0,-7-5-21 16,-2 1-1-16,-2 2-30 0,-1 3 10 15,-2 2-7-15,1 0-12 0,-1 0-8 16,-2 4-4-16,-2-2-1 0,1 3 0 0,0 0-17 16,-2-4-7-16,-1 6-4 0,0-2-9 15,0-11 1-15,0 3-15 0,-9 25-19 0,2-17 18 16,1-1-17-16,-3-1 4 0,1-1-1 0,-3-1-14 16,-2-1 3-16,-2 0 3 0,-3-2-17 15,-1-2 2-15,1 1 0 0,-1-4 14 16,-4-1-22-16,1-1 11 0,3-1-19 0,-3 0-30 15,3-4-2-15,-3 1-25 0,5-1 5 0,1-2-68 16,7-2-55-16,-6 0-58 0,-1 0-27 0,-13-17 22 16,11 9-262-16,5-4-20 0,-1-3 32 15,5 2 25-15,1-5 34 0,3-5 27 0,3-1 40 16,2 9 36-16,0-7 15 0,0-5 10 0</inkml:trace>
  <inkml:trace contextRef="#ctx0" brushRef="#br0" timeOffset="410258.328">25032 11118 910 0,'5'-10'384'0,"1"3"-97"0,4-5-5 15,1 6-16-15,-4-1-33 0,-2 0 14 16,-1 6-29-16,-2-3-24 0,2 1-33 0,-4 1-16 16,2 1-24-16,1-1-14 0,-2 2-62 15,2-2-57-15,-3 1-40 0,0 1-83 0,0 0 13 16,0 0 11-16,0 0-368 0,0 0 41 0,0 0 0 15,0 0 26-15,0 0 72 0,0-7 83 16,0 0-38-16</inkml:trace>
  <inkml:trace contextRef="#ctx0" brushRef="#br0" timeOffset="410896.2572">25278 10429 293 0,'4'-1'417'15,"2"1"-92"-15,-3-3-6 0,0 2-52 0,0-1-23 16,2 2-27-16,-3 2-24 0,1-2-9 15,1 4 7-15,-3 0-2 0,4 9-23 0,-1 4-7 16,-1 0-11-16,-1 1-8 0,1 4-15 0,-3 3-13 16,0-12-12-16,0 9 24 0,0 3-8 15,0 3 14-15,-13 33-21 0,8-28-1 0,1 2-4 16,-2 0-34-16,-1 0 21 0,1 2-15 16,1 1 5-16,0 0 3 0,0 4 3 0,-2-3-6 15,3-3-1-15,2 1-4 0,-1-1-15 16,2 1 5-16,0-2-15 0,1-20 18 0,0 8-11 15,0 6-9-15,10 32 3 0,-2-29-7 16,-1-5-7-16,1-2 10 0,2 0-11 0,3 0-6 16,-1-3-5-16,4 0 11 0,-2-4-10 0,5-1 2 15,-1-2-7-15,4 1-19 0,-2-3 12 0,1-1-24 16,2-1-18-16,-1-3-40 0,-6 0-30 0,7-1 10 16,-1-3-84-16,1-4-59 0,-13 0-43 15,8 0 25-15,19-15-258 0,-17 4-1 0,1-3 15 16,-3 0 24-16,0-4 32 0,1-1 30 15,-1-5 69-15,1 3-3 0,2-3 20 0,-6-2 13 16,4-1 2-16</inkml:trace>
  <inkml:trace contextRef="#ctx0" brushRef="#br0" timeOffset="411246.0768">25941 10924 541 0,'2'-12'392'0,"-2"6"-65"0,0 1-21 15,2-3-18-15,-2 4-6 0,0 1-34 16,0-1-8-16,0 0-30 0,3 2 0 0,-1 2-20 16,-1 0-3-16,3 0-5 0,1 5-14 0,10 4 8 15,1 2-28-15,2 3 2 0,1 4-17 0,-1 0-7 16,0 0 11-16,1 4-21 0,0-1-8 16,-1 4-13-16,0-1 7 0,0 2-14 0,2-1-2 15,-2 2 2-15,2 0-7 0,-4 0-12 16,0-4-9-16,0 4-4 0,0-6 1 0,-4-1-10 15,1 3 6-15,2-2-5 0,-4 1-13 16,0-3 2-16,-1 2-8 0,-1-5-7 0,-5 0-1 16,5-1-7-16,-4-4-28 0,0-3-30 0,-5-2-29 15,2 0-27-15,-1-2 9 0,0 0-89 16,-1-4-41-16,0 0-25 0,0 0-57 0,0 0 27 16,-9-1-163-16,3-13-35 0,-1 0 36 0,2 0 33 15,0-7 29-15,1-2 28 0,-2-4 22 16,2-2 23-16,4 14 23 0,0-9 11 15,0-2-39-15</inkml:trace>
  <inkml:trace contextRef="#ctx0" brushRef="#br0" timeOffset="411512.6844">26353 11126 389 0,'-1'-25'362'0,"1"13"-9"0,0-6-22 16,0-2-40-16,0 3-3 0,0 1-27 0,0 2-26 15,0 3-27-15,0 2 6 0,0 1-25 16,0 8-40-16,0-7 22 0,0 7-36 0,0 0-8 16,-12-10-9-16,8 13-12 0,-5 7 29 0,-6 1-20 15,2 3-19-15,-3 3 32 0,0 2-10 16,-3-1-9-16,1 0-13 0,0 2 5 0,2-1-8 15,-6 1-8-15,-1 0-24 0,4 1 11 16,-3 1-20-16,0-2-8 0,-2 0 2 0,6 0 11 16,-1 0-24-16,-1-1 6 0,2-2-3 0,1-1-7 15,3 2 12-15,-4-1-18 0,5-2 2 16,-1-4-15-16,3 1-2 0,0 0-50 0,3-5-34 16,2 1 8-16,5-3-92 0,-3 0-28 0,2-4-30 15,-1 1-49-15,3-2 28 0,3-3-272 16,-1-2 39-16,9-5 36 0,5 0 9 0,3-5 28 15,0-2-15-15,6 2 24 0,4-6 82 16,2-4 1-16,3-3 1 0</inkml:trace>
  <inkml:trace contextRef="#ctx0" brushRef="#br0" timeOffset="411983.0296">26615 10700 620 0,'15'-12'387'0,"-1"2"9"0,0 3-64 16,-1-2-44-16,1 4 20 0,0-1-20 16,-1 5-8-16,-1-2-23 0,-1 3-18 0,-3 0-27 15,6 0-17-15,15 16-20 0,-11-4 8 16,1 2-14-16,0 3-9 0,-4 1 0 0,1 1-13 16,-2 5-5-16,5 2-4 0,-3 3-22 0,0 0-26 15,-4 4-3-15,0 1-12 0,-1-1 0 16,-1 7-20-16,-2-5 6 0,-2 0 4 0,-1 2-16 15,1 1 13-15,-4-1-9 0,-2-19-17 0,0 9-13 16,0 5-5-16,-12 34 12 0,5-34-3 16,-2 1 0-16,-3-5 8 0,-2 3-27 0,2-3 9 15,-5-3 12-15,-1 2-11 0,-1-4-12 0,1 2 7 16,-2-4 0-16,0-2 2 0,0-1 7 16,1-3-16-16,0 0 28 0,-1 0 0 0,4-3-21 15,0 2-5-15,2-5 6 0,0 1 12 0,4-3-17 16,2 0 0-16,2-3-1 0,-2-1-7 15,4 1 12-15,0-1-6 0,1-2 10 0,0 1 5 16,1-1-28-16,0 1 7 0,-3-1 2 0,5 1 6 16,-1-2-31-16,-2 0-31 0,3 0-56 15,0 0 11-15,0 0-197 0,0 0-104 0,-15-12 35 16,11-1 32-16,1-3 29 0,1-2-231 16,2 7 33-16,0-7 23 0,15-27 58 0,-6 19 34 15,4-2 18-15,1-5 26 0,9 5 23 0,0-5 35 16,6 1 11-16</inkml:trace>
  <inkml:trace contextRef="#ctx0" brushRef="#br0" timeOffset="412696.9696">27431 9746 925 0,'0'-2'286'0,"-2"-1"6"0,2-1-62 0,2 4 4 15,-2 1 1-15,3 4-29 0,7 5-24 0,-1 0 4 16,3 6-21-16,1 2-3 0,2 3 22 0,-1-2-21 15,3 4-4-15,0 2-17 0,-1 2 14 16,0 5-21-16,1 2-31 0,2 1 31 0,-3 11-18 16,2-5 0-16,-1 2-21 0,2 1-13 15,-4 1 20-15,2 3-18 0,-6 0-3 0,2 5-1 16,-4 1-25-16,0 4 5 0,-3-1 4 0,-2 0-15 16,1 3-15-16,-4-2 18 0,-1-29-17 0,0 16 4 15,0 5 5-15,-13 58-12 0,7-53-9 16,-1 1 2-16,-5 2-17 0,1-3 14 0,-2-2-1 15,-5 4-14-15,-2-5-3 0,0 2 11 16,-4-1 2-16,0-3-2 0,-3 0-12 0,-1-3 17 16,-3-1-8-16,-3-2 3 0,-3 3-21 0,1-5 17 15,-5-2-1-15,-1-1-6 0,-2-3-9 0,-1 1 23 16,2-3-15-16,-1-2-4 0,1-1-3 0,2-3 7 16,0-1 0-16,3-2 17 0,2-2-22 15,1-1 12-15,5-2 2 0,2-3-7 0,3-1 1 16,4-3-1-16,-2 3-4 0,3-4-30 15,5-2-3-15,0-4-39 0,4-1-23 16,5-2 10-16,6-3-109 0,0 0-70 0,-9 0-63 16,3-14 28-16,7-3-233 0,-1 4 39 0,17-24 38 15,-6 9 32-15,6-3-34 0,1-6 28 0,7-7 96 16,9-3 37-16,1-8 35 0,7-3-19 16</inkml:trace>
  <inkml:trace contextRef="#ctx0" brushRef="#br0" timeOffset="413444.9925">28493 9388 792 0,'13'-14'226'0,"-2"2"-21"0,-2-3-9 15,3 5 23-15,-3-2-14 0,0 0-14 0,-5 3-30 16,2 1 9-16,0-6-37 0,-2 7-11 15,-1 0 11-15,2 0-11 0,-1 2-26 0,1 0 8 16,1 1 6-16,8-5-8 0,-5 3-5 0,4 2-29 16,-4 2 12-16,10 1-18 0,-10 1-10 15,8 0 6-15,-1 0-20 0,23 18 36 0,-19-7-33 16,2 4-9-16,-7 3-3 0,3 1-4 0,-4 1-1 16,-1 3-2-16,-4 0 2 0,-1 4 19 15,-4 2-4-15,-4 3-3 0,0-17-16 0,0 10-17 16,-20 35 1-16,5-27 30 0,-2 0 25 15,-3 3 5-15,2-5-40 0,-3 0 29 0,1-2-8 16,1-3-9-16,2-1 10 0,2-4-15 16,1-1-19-16,2 0 43 0,1-2-19 15,7 0 4-15,-4 0-9 0,8-5 13 0,0-4 21 16,12 16 9-16,2-12-34 0,4 2 3 16,6-4 9-16,3-1-15 0,2-3 2 0,6 1-7 15,2-1 8-15,5-2-12 0,2-2-7 0,-1-1 15 16,6 4 13-16,-7-4-14 0,3-2 16 15,-3 4-8-15,-4-3-9 0,-1 1 20 0,-4-2 9 16,1 1 3-16,-6 3-8 0,-1-4 16 0,-4 1-21 16,-3-1-1-16,-4 0-5 0,-5 0-7 0,-1 0-2 15,-2 1 8-15,2-1-2 0,-5 0-1 16,-1 1-14-16,2-1 8 0,1 0-13 0,-1 0 11 16,-2 0 7-16,1 0-29 0,-5 0 0 15,0 0 8-15,0 0-5 0,7 0 20 0,-7 0-32 16,6 0 8-16,-6 0 16 0,9 0-24 0,-9 0-9 15,0 0-24-15,6 0-59 0,-6 0-60 0,0 0 13 16,7 6-238-16,-18 5 34 0,-3-4-287 16,2 0 54-16,-2 1 23 0,3-5 40 0,11-3 36 15,-7 0 31-15,-14-9 111 0,3 0-34 16,-1 2 24-16,6-10 17 0,-5-2 41 0</inkml:trace>
  <inkml:trace contextRef="#ctx0" brushRef="#br0" timeOffset="441464.8033">16601 10831 573 0,'0'0'189'0,"0"0"-51"0,0 0 36 0,0 0-24 16,0 0-40-16,0 0 9 0,0 0 15 15,0 0-48-15,-15 0 5 0,15 0-14 0,0 0 5 16,-21-16-12-16,18 19-12 0,1 0-14 0,-4 0 25 16,2-1-11-16,1 4 12 0,-6 5-1 15,0 2-7-15,-1-1-6 0,0 2-9 0,-2 0-3 16,2 1 10-16,1 0-6 0,1 2 17 0,-2 1 8 15,2-3-26-15,1 2 19 0,-2 2-34 16,1 1 22-16,0-1-33 0,-1 2 7 0,3 0 1 16,-3 0 33-16,1 2 14 0,1 1-16 15,-1-2-34-15,2 3 3 0,-1-1 27 0,3 0 7 16,-3 3-34-16,2-1-10 0,-4 2-14 16,2 0 32-16,2-2-26 0,-1 1 29 0,2 2-14 15,-4-1-1-15,3 0 15 0,-1 2-20 16,1-4 11-16,0 5-2 0,-1-3 3 0,1-1-13 0,2 0 16 15,-3 2 5-15,4 1-10 0,2-5-3 16,-1 3-3-16,1 0-15 0,-6 1 25 0,6-14-15 16,0 5 14-16,0 7-4 0,15 28 11 15,-10-28-4-15,2 3-5 0,-2-4-1 0,1 5-32 16,3-4 5-16,1 1 12 0,-3-2 0 0,2-1-3 16,0 3-19-16,1-6 21 0,-2 7-2 15,3-3 0-15,-1-1-15 0,-1-1 1 0,0 2 2 16,-1-1-2-16,0 0 0 0,1 0-15 0,0-1 1 15,2 1 2-15,-1-1 19 0,0-1-10 16,1-3 1-16,-2 2 32 0,2-4-3 0,2 0-74 16,-1-3 0-16,1 2-62 0,-4-9-34 15,8 2-76-15,-5-3 20 0,7-3-282 0,3-1 35 16,4-2 0-16,-9-1 27 0,8 0 111 16,6 0 1-16,39-20 15 0,-31 4 7 0</inkml:trace>
  <inkml:trace contextRef="#ctx0" brushRef="#br0" timeOffset="443415.2801">26790 10160 554 0,'0'0'252'0,"0"-14"-68"0,14 14-4 16,-14 0 5-16,26-18-13 0,-21 15-17 0,1-1 4 16,-1 3-31-16,2 0 3 0,-2-1-6 0,15-2 14 15,-5 0-18-15,-3 2-29 0,-3 0 21 16,-1 1-35-16,-2 1 21 0,4 0-23 15,-10 0 13-15,8 0-42 0,-3 0 13 0,3 0 9 16,-1 0-34-16,0 0 7 0,-1 0-3 0,19 11 1 16,-15-7 11-16,5 2-12 0,-3 1 1 15,-1-2 6-15,-4 2-35 0,2 4 8 16,-2 1-15-16,2-1 42 0,4 1-15 0,-7 3-21 16,3 0-1-16,1-1-11 0,-6 1 26 0,5 0-34 15,-2 0 47-15,0 5 1 0,-2-2 19 16,-1 0-47-16,3-3 12 0,-5 2 10 0,4 1-32 15,-4-3 13-15,-1-3-11 0,3 1 33 16,-1 6 10-16,-2-3-57 0,-1-2 30 0,1 4-2 0,0 0 5 16,2 0 16-16,-3 0-4 0,4-1 8 15,-3 2 0-15,0 2-4 0,1 0-5 0,-1 4-3 16,-1-13-2-16,0 6 9 0,0 4 18 0,0 3-1 16,0 2-27-16,0 2 20 0,0 0-10 15,0-1-1-15,0 1-7 0,0 2 32 0,0-4 0 16,0 3-20-16,0-2 7 0,0 0 5 15,0-1-4-15,0 0-13 0,0 0 22 0,-8 23-17 16,4-25-5-16,1-2-14 0,-4 1 0 16,4 0 9-16,-4-2-4 0,2 1-14 0,0-1 1 15,-2-3 9-15,0 3-3 0,0-3 6 0,0-1-16 16,-2 4-4-16,-1-2-13 0,1 1 15 16,1 0-1-16,-2 2 8 0,-1-2-1 0,2 4-13 15,-3-4 4-15,3 4 1 0,-2-2-5 16,1 2 6-16,-2-3 11 0,0 3-32 0,2-3-1 15,1 4 16-15,0 1 1 0,-1 0 11 0,2-1-10 16,0-1 15-16,2 2-34 0,-2-1 28 16,-1 2-1-16,4-1-12 0,-3 0 19 0,1 0-22 15,1 0 6-15,-2 2 2 0,-1 0 6 0,0 2-1 16,-1 3 13-16,-1 0-33 0,0 1 31 0,1-2-20 16,-1 3 24-16,0-3-28 0,1-4-2 15,-2 2 22-15,-1 1-7 0,2-4-9 16,-2 3 14-16,3-6-1 0,-2 1-7 0,2-3-12 15,0 0 9-15,-2-3 1 0,0 0 4 0,3-3 0 16,2-2 6-16,-3-2 0 0,2 1-34 0,-1-3 13 16,-6 0 9-16,6-1 12 0,-1-1-7 15,-1 1-6-15,0-3-12 0,2 0 18 0,-3 1-17 16,0-2 5-16,0 1 21 0,0 0-8 16,-1 1 9-16,2-5-25 0,-1 4-6 0,3-1 21 15,1-2-7-15,2 1-3 0,1-3-12 16,1 0 23-16,1 1 5 0,-2 0-9 0,3-3-7 15,0 3 4-15,-4-1-18 0,5 0 20 0,-2 0-1 16,2-1-6-16,0 1 14 0,-1 1-5 16,2-1-17-16,-2 0 31 0,2 0-18 0,-1 1 0 15,-1-2 22-15,2-1-11 0,0 4 4 0,0-3-3 16,0-1 1-16,0 1 3 0,0 0-12 16,0 1-2-16,0-2-3 0,0 0-22 0,0 0 1 15,0 0-36-15,0 0-15 0,0 0 8 16,-1 0-59-16,1 0-34 0,1-3-39 0,-1-3-75 15,0-2 26-15,0 1-274 0,0 0 40 0,0-4 36 16,0-6 32-16,0-1 30 0,-16-25 26 16,7 21 24-16,-5-8 48 0,-6-1-25 0,-1-6 62 15</inkml:trace>
  <inkml:trace contextRef="#ctx0" brushRef="#br0" timeOffset="452409.953">24929 3503 627 0,'0'0'203'0,"-13"0"-38"0,13-12 3 0,0 12-28 16,0 0-5-16,-27-24-11 0,25 20 11 15,-1 0-14-15,-2 1-12 0,1-1-8 0,1-2-14 16,-8-2-7-16,1-1-10 0,-1 1-9 0,-1 0 3 15,-1 1-12-15,2-1-10 0,0 4 12 16,1-2-13-16,-7-3 18 0,3 6-19 0,-2-3 4 16,0 2-8-16,-3 1 12 0,1 1-15 15,4 0 15-15,-5 0-17 0,5 1 13 0,-5-1-12 16,-2 1-17-16,2 1 4 0,-1-1 20 0,11 1-4 16,-4 0-17-16,-5 0-4 0,-2 0 1 15,2 0 13-15,0 0-20 0,-19 15 5 0,23-11 21 16,-3 1 8-16,2-2-9 0,-2 2 1 15,7 0-31-15,-7 2 2 0,6-2 12 0,-3 3-3 16,1 1-5-16,-2 1 8 0,-2 0 1 0,4 0 9 16,2 1-28-16,-1 0 3 0,1 1 0 15,-1 1 5-15,2 2 15 0,0-1 0 0,2 3-13 16,-2-1-1-16,2 1 0 0,2 1 5 16,-1 0 27-16,0-1-13 0,3 2-18 0,-4-2-3 15,6 4 30-15,-2 1 3 0,-1-3-9 0,3 1-24 16,0 2 32-16,2-1-39 0,-3-2 3 15,3 0 26-15,0-9-19 0,0 4 29 0,0 2-32 16,0 2 10-16,0-1 25 0,0 0-20 0,20 19-11 16,-14-19 14-16,1 1-6 0,1 0 30 15,0 0-40-15,5-2 12 0,-2 0 9 0,3 0-17 16,0 1 23-16,3-4-7 0,1 0-3 0,-2 0 8 16,4-1 5-16,1-2-3 0,0 0-27 0,2 0-1 15,-3 1 19-15,6-4 10 0,-3-3 12 16,2 4-15-16,2-5-6 0,0 0 17 0,-1-3-2 15,2 0-4-15,-17 0-6 0,10 0-11 16,0 0 9-16,5 0-6 0,25-15-1 0,-21 8 22 16,-2 0-14-16,0-1 1 0,-4-2-18 15,3 0 24-15,0-1-10 0,-3-2-10 0,3 1 5 16,-4-1-15-16,1 1 21 0,0-1 4 16,-4 2-12-16,1-4 11 0,0 1-11 0,-2-2-15 15,-1-1 6-15,0-1 8 0,-3 3 3 0,-1-2 3 16,-1 2-16-16,-3-3 1 0,-2 1 8 0,2-1-19 15,-5 1 17-15,0 2-20 0,1-3 12 16,-3 0 14-16,-1 4-16 0,-2 4-7 0,0-2-2 16,0-3 10-16,-12-17 11 0,6 14-28 0,0 2 8 15,-6-2 8-15,0 0-2 0,-2 4-2 16,0-2-9-16,-4-1 14 0,-1 1-11 0,3-1 7 16,-1 1-11-16,-2 1 1 0,-4 0 0 15,6-2 8-15,-2 7-14 0,3-3 16 0,0 1 1 16,-1 2-7-16,2-3 3 0,-2 2 10 0,2 2-7 15,0 0-10-15,2 1 1 0,-3 0 0 16,1 3 1-16,1-4 8 0,-1 4 3 0,2 1-17 16,-2-2 20-16,6 3-8 0,1 1 3 0,-1 2-14 15,3-3-2-15,3 3 11 0,-2-2 4 16,5 2-9-16,0 0 18 0,0 0-17 0,-8 0 8 16,-8 22 0-16,7-10-19 0,2 2 20 0,-1 1 0 15,1 2 3-15,2 3-9 0,0 0-13 16,1 2-5-16,-2 2 23 0,3 1 11 15,-1-2-25-15,2 2 25 0,0 0-18 0,0 0 7 16,1-1 3-16,-1 1 9 0,2-1-18 0,0-2 2 16,-1 3-5-16,1-2 11 0,-1 1-15 0,-2 1 7 15,3 0-5-15,-1-1 15 0,1 1-8 16,0 2 9-16,0-15 4 0,0 6-8 0,0 5 3 16,0-1 2-16,0 3-11 0,0 2 6 15,0-4-6-15,0 2 0 0,0 0 10 0,0-1-4 0,0 1-7 16,0-1 4-16,0 1-2 0,0-2-9 15,0 2 16-15,0-3-10 0,0 3-6 0,0-2 2 16,0-2 21-16,0-3-10 0,0 1 1 0,0 1-17 16,0-2 26-16,0 0-11 0,0 1 7 15,0-1 0-15,0-4-6 0,0 1-1 0,-8-2-3 16,8-1-9-16,0-2 19 0,0 0-18 16,0-3 3-16,0 1-3 0,0 1 12 0,-11 14-5 15,11-13-1-15,0 0 12 0,0-1-6 0,-2-2-13 16,1 0 1-16,1 0 6 0,0-2 9 15,0-5-2-15,0 0-7 0,0 6-1 0,0-6 16 16,0 7-16-16,0-7 6 0,0 9-8 0,0-9-7 16,0 8 21-16,0-1-11 0,0-7 1 15,0 0-11-15,0 7 19 0,0-7-9 16,0 5-2-16,0-5 15 0,0 0-6 0,0 0 4 16,0 7-3-16,0-7-10 0,0 0 11 0,0 0-5 15,0 0 1-15,0 7-3 0,0-7-48 0,0 0 4 16,-1 6-146-16,1-10-111 0,0 1 27 15,6-11-288-15,3-4 51 0,8-2 38 0,-2-2 59 16,2-3 11-16,3-7 7 0,6-1 58 0,8-4 26 16,6 1 16-16,8-1 11 0</inkml:trace>
  <inkml:trace contextRef="#ctx0" brushRef="#br0" timeOffset="456507.0169">25706 3568 427 0,'0'14'105'0,"0"-14"-13"0,0 0 14 16,0 0-23-16,0 0-16 0,0 0 48 15,0 0-17-15,0 0-14 0,0 0 27 0,0 0-32 16,0 0-32-16,0 0 13 0,0 0 24 15,0 0 1-15,0 0-11 0,0 0-26 0,0 0 17 16,0 0 8-16,0 0-7 0,0 0-3 0,0 0-2 16,0 0-4-16,0 0-1 0,0 0-14 15,0 0 17-15,0 0-13 0,0 0-12 0,0 0 6 16,0 0-3-16,0 0-15 0,0 0 6 16,0 0 6-16,0 0-7 0,0 0 4 0,0 0-18 15,0 0 23-15,0 0-6 0,0 0 5 0,0 0 10 16,0 0-15-16,0 0 3 0,0 0-2 0,-1 21 8 15,6-20-4-15,0 1-8 0,0-2 4 16,2 0-9-16,-7 0-2 0,15 1-10 0,-15-1 8 16,6 0 14-16,2 0-2 0,7 0-24 15,-1 0 20-15,2 0 2 0,-1 0-17 0,0 0-2 16,-2 0-12-16,1 0 3 0,-5 0 31 16,0 0-18-16,9-11-2 0,-10 11 19 0,-2-1-6 15,1 1-10-15,0 0 24 0,-1-2-19 0,2 1-10 16,-3 1 3-16,4 0 5 0,-2-1 6 0,-1-1 10 15,0 1-17-15,3 1 24 0,-4 0-13 16,2 0-17-16,-1-2 5 0,-2 0 0 0,1 2 16 16,1 0-12-16,0-2-13 0,-3 1-6 15,0 1 25-15,2 0-24 0,-3 0 33 0,0-2-30 16,1 1 6-16,-1 1-10 0,3-1-23 0,-4 1-7 16,1 0-37-16,-2 0-41 0,0 0-22 0,-2 5 11 15,-4-2-243-15,1 0 28 0,1 0 25 16,-11 2-74-16,0 2 22 0,-1-1-25 0,2-2 17 15,1 3 0-15</inkml:trace>
  <inkml:trace contextRef="#ctx0" brushRef="#br0" timeOffset="457006.7863">25740 3892 261 0,'-1'3'225'0,"1"0"7"0,0-1-26 16,1-1-63-16,1 2 24 0,-1 0-41 0,2-1 22 15,-1 0-10-15,2 0-12 0,0 0-24 16,1-1 9-16,3 0-17 0,-2 0-3 16,0-1-5-16,2 0 0 0,10 5-23 0,-4-5 2 15,-6 0 5-15,3 0-5 0,6 0-6 0,-2 0-11 16,-1 0-3-16,3 0 21 0,1 0-22 16,-2 0-2-16,2 0 3 0,-1 0 8 0,0 0-24 15,-5 0 14-15,1-7-6 0,-3 7-9 0,1 0 7 16,-3 0-9-16,0 0-2 0,1 0-2 15,-2 0 6-15,0 0 13 0,0-6-10 0,0 6 9 16,-2 0-22-16,4 0 16 0,-2 0 6 0,-7 0-16 16,7 0 36-16,1 0-33 0,3-14-3 15,-5 13-4-15,-2-1-3 0,-2 2 18 16,3-1-1-16,-2 0-40 0,-1 1 4 0,2-1-25 16,-1-1-19-16,-1 2-44 0,-1-2-72 0,-1 2 14 15,0 0-304-15,0 0 42 0,0 0 18 16,6-10 17-16,5 0 64 0,-1 1 19 0,3-3 13 15,3-2 8-15</inkml:trace>
  <inkml:trace contextRef="#ctx0" brushRef="#br0" timeOffset="459722.6354">28630 3219 445 0,'0'-12'235'0,"0"12"-24"16,0 0-23-16,0-13-7 0,0 13-9 16,23-21-21-16,-24 17-5 0,1 1-20 0,-2-1-9 15,1-1-11-15,0 0-5 0,0 4-23 0,1 1 4 16,-6-12-3-16,4 10-11 0,-2-3-18 16,-1 0 12-16,-7-3-12 0,1-1-17 0,-2 1-2 15,3 5 6-15,-4-4 3 0,1 2-17 0,-1-3 11 16,-3 2-11-16,2 2 2 0,-2-2 2 15,2 2-13-15,0 2-5 0,-3-1 10 16,4 1-2-16,2 2 1 0,-6-6 11 0,6 5-4 16,-4 1-21-16,7-1 11 0,-2 1 6 0,2 0-25 15,0 0 16-15,-3 0 12 0,0 0-6 16,-4 0-11-16,-17 13-4 0,18-10 0 0,-5 1-3 16,3 1 14-16,-2 5-17 0,0-2 7 15,2 0-9-15,-1 3 5 0,-1-1 12 0,-3 1-8 16,8-1-4-16,-5 1 16 0,4 0-9 0,0 0-4 15,2 3 10-15,1-2-7 0,-1 2 18 0,1 2-12 16,2-3 4-16,-3 0 15 0,4 4-30 16,3-2 8-16,-2 2-3 0,3-1 9 0,0 1-8 15,0 0 1-15,-1 1 5 0,3-1 1 0,2 1 11 16,-2-2-26-16,-1 2 14 0,3 3-11 16,1-12 5-16,0 7 8 0,0 1 1 0,0 2 24 15,0-1-18-15,0 3-9 0,10 16 20 0,-8-16-21 16,6-2 5-16,-5-2-5 0,3 1 3 0,3-1-10 15,-2 1 26-15,2-3-18 0,2 2 0 16,1-2 29-16,-1 0-4 0,3 1-31 0,-2-5 7 16,3 1-11-16,3-1 15 0,4-1-9 15,-4-2 10-15,1-1 26 0,0 0-9 0,3 0-32 16,1-3 33-16,-2 1-1 0,3-4-30 16,-5-1-2-16,5 1 32 0,-14-1-16 0,7 0-38 15,3 0 20-15,1 0 12 0,22-14-6 0,-20 6-4 16,-1 2-13-16,2-2 16 0,-3-1-9 0,-2-1 16 15,2 0-8-15,-1-2 12 0,-1-2 3 16,-1 0 1-16,-3-1 7 0,3-1-4 0,-1-2-8 16,-1 0-15-16,1-2-2 0,-7 3-1 15,3-3 1-15,0-1 21 0,-3-1-4 0,-4 2 14 16,3-2-2-16,-2 3-18 0,0-3-23 16,-4 1 4-16,-1 5-1 0,-2 4 1 0,0-3 2 15,0 0 15-15,0-3-2 0,0 0 19 16,-11-19-4-16,7 18-2 0,-2-2 16 0,2 2-10 15,-5 1-14-15,0 1-1 0,3 2-16 16,-2-2-1-16,-1 1 3 0,-1 4-1 0,0-1 12 16,-3-4 0-16,1 6-3 0,-1-3 2 0,1 6-2 15,0-5-6-15,-2 3-3 0,-1 2 1 16,1 1-3-16,1-1 1 0,-1 2 0 0,1-1 1 16,3 3-21-16,1 0 24 0,-1 0-21 15,2 0 22-15,3 4-3 0,-3 0-6 0,2 0 5 16,1 0 1-16,5 0 0 0,0 0 3 0,-9 0 3 15,-3 0 0-15,-12 18 1 0,9-10-2 0,3-1 1 16,0 4 0-16,0 3-1 0,2 0 0 16,-2 2 0-16,3-3-4 0,3 4 5 0,-3-2-3 15,3 4-19-15,-1 1 1 0,2 2 31 16,2-1-2-16,1 1-25 0,-2-2 3 0,0 5 1 16,0 0 6-16,2 1 13 0,-3 1-2 0,1 0 0 15,1-1 2-15,1 2-2 0,2 0-18 16,-3 1 10-16,2 0 0 0,-2-2 24 15,3 1-1-15,-2 0-4 0,0-1-1 0,1 1-20 16,-3-3-1-16,2 0 2 0,1 0-12 0,-1 0 14 16,0-2-1-16,2-1 36 0,-4 0-26 15,1 3 8-15,1-3-1 0,-2-3-2 0,-1 5-3 16,0-4 0-16,-3 1 0 0,4-3-3 0,-1-2 1 16,0 0-8-16,2-2 3 0,1 3-6 15,-2-5-7-15,3-2 17 0,-2 0 6 16,1-5-15-16,-1 2-2 0,2-1 18 0,1-2-1 15,-1 2-3-15,-1-1-2 0,1-1-1 0,0-2 0 16,1 0-2-16,0 2-22 0,0-2 7 0,-2 1-2 16,1 0 16-16,0-1-14 0,1 1 4 0,0-2-67 15,-2 0-50-15,2-1-94 0,0 0 21 16,0-7-328-16,2 2 41 0,7-6 32 0,0-4 43 16,6-2 41-16,1-1 22 0,1 2 26 15,6 0 13-15,3-2 10 0</inkml:trace>
  <inkml:trace contextRef="#ctx0" brushRef="#br0" timeOffset="460355.2441">28979 3776 499 0,'0'-3'331'0,"0"1"-28"0,0 1-41 0,0-1-26 16,-1 1-49-16,1 1-31 0,-2-3 14 0,2 2-53 16,0 4 1-16,0-2-2 0,0 2 5 0,0-2-32 15,0 4-12-15,-1 1 6 0,1 0-24 16,0 2 9-16,0 0-15 0,0 5 42 0,0-2-43 15,0 4 12-15,0 3-13 0,0-1 15 16,0 3 5-16,0-1-28 0,0 2-16 0,0-2 22 16,0 0-9-16,0-2 8 0,0 3-15 0,0-3 4 15,0 1-9-15,0-1-3 0,0 0 0 0,0-1 0 16,0 1-2-16,0-4 30 0,0 0-19 16,0-1 13-16,0 1-6 0,0 0 28 0,0-1-8 15,0-2-37-15,0 0-4 0,0-3-1 16,0 1 6-16,0 0-1 0,-8-2-3 0,8-6-3 15,0 6 0-15,0-6-2 0,0 8-1 16,0-8-3-16,0 6 0 0,0-6 0 0,0 0 10 16,0 7-2-16,0-7-31 0,0 6 17 0,0-6-60 15,0 0-80-15,0 7-59 0,0-7 20 16,-7 0 14-16,-3 9 15 0,7-10-329 0,0-3 29 16,1 2 37-16,-1-5 62 0,1-8-4 15,0 5 26-15,5 1 17 0,-3 9 23 0</inkml:trace>
  <inkml:trace contextRef="#ctx0" brushRef="#br0" timeOffset="461704.3575">28489 5248 905 0,'-5'-9'295'0,"1"1"-14"0,2 0 20 15,-1 1-47-15,2 0-42 0,-9-5-8 0,6-1-27 16,1 2-13-16,-1 4-20 0,2 0-14 16,-2 0-3-16,1 2 5 0,2 0-18 0,-4-1-10 15,-1-4-1-15,-3 0-12 0,2 3-8 16,-3 2-9-16,0-3-7 0,-2 0-5 0,0 4-28 16,-4-2-13-16,0 2-2 0,-1 2 35 0,-2 1-7 15,0 1-22-15,10 0-6 0,-7 0 5 0,-1 0-4 16,-23 10-2-16,21-7-1 0,-3 5-3 0,3-2 0 15,-3 3-3-15,2 0 0 0,2-1 2 16,-4 2 2-16,4 3-1 0,-1 4-1 16,1-4-14-16,1 2 1 0,0-1 8 0,4 2-2 15,-4 0 21-15,4 2-4 0,-1-2-1 0,7 1-24 16,-2 1 13-16,0 3-2 0,0-4 11 16,5 1-4-16,0 0-10 0,3 4 0 15,-1-3-1-15,1 1 9 0,1-9-24 0,0 3 40 16,12 22-14-16,-3-17 6 0,0 0-6 15,0-3-14-15,5 0 25 0,0-4-1 0,4 3 0 0,-2-2-28 16,2 2 18-16,1-3 9 0,3-4-4 16,0 0-16-16,-4-1 10 0,1-3 11 0,2 0-4 15,1 0 1-15,0-3-21 0,1 1 20 16,1-2 1-16,-12 0-14 0,4 0 22 0,27-12-20 16,-15 5 9-16,-3 1-11 0,1-5-21 0,-2 0 28 15,2 0 12-15,-3-3-26 0,-3 1 24 16,2-2-12-16,-2 0-15 0,1-2-3 0,-3 0 23 15,-4-1-3-15,1-1 3 0,0-1 3 16,-3-1 5-16,0 2-1 0,2-2 1 0,-7 1-22 16,-2 1 12-16,1 0-5 0,-3-2 10 0,0 2-10 15,-3-3 14-15,0 12-1 0,0-7-22 16,0 0-4-16,-13-17 7 0,7 18 1 0,-1 0 9 16,1-1 1-16,-4 4-10 0,-1-2-3 15,0 2 8-15,-2 0-3 0,-1 2 6 0,1 1-18 16,-1 5-1-16,2-3 11 0,-1-1-12 0,1 2-2 15,1 3 1-15,-5 0 1 0,6 1 12 0,3 1-7 16,-1 2-1-16,0 0 8 0,8 0-3 16,-11 0-5-16,-14 17 8 0,9-7-7 0,3 4-12 15,-1 0 14-15,0 5-7 0,2-1 13 0,1 3 3 16,2 1-4-16,-4 0-9 0,5 3 3 16,-1-1-16-16,1 1 20 0,0 1 12 0,3-1-12 15,1 0-13-15,3 0 4 0,-2 2 9 0,3-13 2 16,0 5-7-16,0 3 5 0,0 2-6 15,0 2-1-15,9 26 3 0,-6-26 2 0,-1-1 1 16,1-1 4-16,2 1-6 0,-4-2-10 0,-1-9 8 16,0 3 6-16,0 2 2 0,0 4-11 15,0-3 18-15,0 2-17 0,0-2-4 16,0-1 3-16,0 0 3 0,0 0 7 0,0 0 4 16,-9 12-18-16,4-18 20 0,4 0-9 15,-4-4-1-15,1 0-3 0,1-2 4 0,-1-2 0 0,2 0-8 16,-1-1-6-16,1 0 20 0,2 0-6 15,-3 0 1-15,1 0-18 0,-2 0-7 0,2-2-15 16,1 0-24-16,0 1 6 0,1-1-117 16,-3-2-44-16,3 0-29 0,0 0 21 0,0 0-223 15,-2-15-71-15,2 11 38 0,7-11 35 0,0-1 60 16,2 1 39-16,2 3-11 0,2-2 14 16,5-1 39-16,-4 2 4 0</inkml:trace>
  <inkml:trace contextRef="#ctx0" brushRef="#br0" timeOffset="462204.3005">28680 5703 1150 0,'5'-3'328'16,"2"1"-24"-16,-1 1-40 0,-1 0-31 0,1 0-11 15,12-4-25-15,-8 3-15 0,-2 2-36 0,-8 0-15 16,9 0 21-16,-3 0-22 0,2 0-5 15,2 12-14-15,-3-9-19 0,5 5 30 16,-3 3-39-16,0 3 6 0,-1 0-12 0,-8-3-28 16,1 0 32-16,-1 1-17 0,-10 20 0 15,0-12-8-15,-3 5-3 0,0-4-12 0,-2 0-11 16,-2-2-9-16,3-1 5 0,-6-1 0 16,2 1-33-16,0-1 26 0,0 2 3 0,-1-5-5 15,1 1 6-15,0-1-4 0,3 2-11 0,1-5 7 16,1-2 1-16,4-2-37 0,4 0 31 15,1-5-6-15,1 5 20 0,2-4-28 16,1-3 33-16,0 0-17 0,13 12-18 0,5-9 33 16,5 1 2-16,0-3-21 0,-10-1-1 0,6 0-8 15,6 0 11-15,2 0 16 0,4 0 1 0,26-13-11 16,-31 10 20-16,1-1 0 0,0 2 1 16,-6-1 8-16,0 1-7 0,-2 0-8 0,-2-1-3 15,-1-1 4-15,-3 1 4 0,-3 1 12 16,-2 0-20-16,0 0 2 0,-8 2-4 0,0 0 11 15,6 0-5-15,-6 0-25 0,0 0 9 16,6 0-29-16,-6 0-51 0,12-11 7 0,-10 10-123 0,-4-5-72 16,2 1 22-16,-2 1-344 0,-1 0 46 15,-1-11 40-15,-1 0 36 0,1-2 31 0,4-6 51 16,-3-3 67-16,3 12 23 0,13-29-79 16,-5 11 10-16,1-7 67 0</inkml:trace>
  <inkml:trace contextRef="#ctx0" brushRef="#br0" timeOffset="462970.6083">29792 3303 209 0,'0'-5'440'0,"0"-1"-96"16,1 2 4-16,-1-2-67 0,2 0-10 0,-2 1-13 16,0 1-31-16,0 0-27 0,2 0-21 0,-4-1 12 15,2 5-6-15,0 0-37 0,0 0-15 16,0-6-15-16,0 6-11 0,0 0-12 0,0-6 1 16,0 6-21-16,0 0-1 0,-5-7-11 0,1 11-14 15,-5 9-6-15,-4-1-4 0,1 3 15 16,-2 4-6-16,3 2-5 0,-3-1-2 0,-1 0-14 15,2 3-3-15,-1 1-3 0,-3 1 0 0,3 0-2 16,1 3 2-16,0-2 3 0,-2 2 2 0,5 0-4 16,-2-1 0-16,3 3-28 0,2-1 37 15,0 0-12-15,0 0 3 0,0 0 5 16,5 3-18-16,-1-2 0 0,3-2 0 0,0-14 13 16,0 9-10-16,0 1 2 0,17 25 6 15,-12-24-15-15,4-1 28 0,-3-1-19 0,4-2 6 16,-1-3-6-16,2-2-16 0,1 2 17 15,-1-4 4-15,0-3-3 0,-1 1-6 0,1-3 10 0,-4-3-10 16,0 0 2-16,0-2 0 0,-2-2-16 16,1 0-36-16,-3 1 4 0,3-2-99 0,-6-1-37 15,10 0-49-15,5-14 21 0,-12 4-229 0,9-2-79 16,-3-6 54-16,3 0 34 0,2-5-1 16,0-2 25-16,1 0 63 0,-2-2 19 0,0-1 14 15</inkml:trace>
  <inkml:trace contextRef="#ctx0" brushRef="#br0" timeOffset="463255.3046">29856 3616 726 0,'0'-5'300'0,"0"1"-10"16,0 1-58-16,0 0-19 0,4 1 5 16,-2-1-40-16,0 3-1 0,0 0-2 0,1 0-40 15,2 0 1-15,0 5 23 0,8 1-49 0,0 1 26 16,-1 5-29-16,2 0-12 0,1 0-9 15,0 4 13-15,-2-3-18 0,2 1-27 0,-4 2 2 16,0-4 5-16,4 5-31 0,-2-3 27 16,1 0-17-16,-1-1 9 0,2 3-13 0,-6-4 2 15,-1-1-14-15,2 3 0 0,-4-4-3 16,1-1-2-16,-5-3 20 0,3 2-4 0,-3-2-42 16,-1-2-31-16,0 0-21 0,-1 2-37 0,0-6-28 15,0 0-74-15,0 0 18 0,-13 11-178 0,11-11-87 16,-2 0 24-16,1-1 38 0,-2-2 10 15,3-1 25-15,-5-9 18 0,2-3 11 16</inkml:trace>
  <inkml:trace contextRef="#ctx0" brushRef="#br0" timeOffset="463504.3372">30096 3643 743 0,'0'-5'363'16,"0"1"-54"-16,0-1-42 0,0 2-47 15,-1 1-29-15,1-1-25 0,1 0-9 0,-1 2-24 16,-2 2-9-16,-1 1-24 0,1 1 15 0,-5 8-27 15,-4 1 13-15,-1 2 7 0,1 1-31 16,-3-1-24-16,1 0 23 0,0 4-41 0,0-1 21 16,-2-3-23-16,2 2-1 0,0 5 19 15,-2-3-40-15,4-2 15 0,-3 1-10 0,3-3 18 16,0 3-11-16,-2-2-9 0,1-3 28 16,1 0-73-16,1-2-44 0,3-2-16 0,2-2-40 15,3-2 12-15,-2-3-288 0,0-1-39 0,3 0 32 16,2-1 26-16,-1-2 44 0,11-7 21 15,1-2 55-15,-2-3-29 0</inkml:trace>
  <inkml:trace contextRef="#ctx0" brushRef="#br0" timeOffset="463870.4307">30463 3379 627 0,'3'-1'361'0,"3"-1"-46"0,1 2-23 0,-4-3-52 15,0 3-27-15,2 0-32 0,0 3 4 0,10 2-3 16,1 5-29-16,0-3 11 0,-3 8-27 0,3-1-21 16,-2 2-16-16,-3 4 9 0,3 2-24 15,-3 2-24-15,1 2-4 0,-1-2-7 0,-2 3 30 16,-1 0-10-16,-3-1-9 0,5 2 33 15,-7 1-37-15,0 0 4 0,0-1-7 0,-3-11 3 16,0 6-11-16,0 5 17 0,-13 26-22 16,5-26 15-16,0-3-9 0,-1 0 10 0,-3 0-15 15,-4-2-30-15,3 1 15 0,-3-1 1 0,-2 0-5 16,-3-1 6-16,-3 2-33 0,0 0 0 0,-2-1 1 16,-2-1-127-16,-5-1-92 0,-3 4 19 15,3-4-300-15,-4 1 49 0,-2 1 0 0,6 2 34 16,-3 0 27-16,3 0 43 0,2 2 55 15,-2 0-32-15,5 3 38 0</inkml:trace>
  <inkml:trace contextRef="#ctx0" brushRef="#br0" timeOffset="464471.2531">29682 5101 862 0,'-1'-4'356'0,"-2"1"-43"0,1-2-27 0,-2 4-8 0,0-2-96 16,4 2-6-16,-2-1-17 0,0 1-26 15,0 2 1-15,0 1-19 0,0 3-19 0,-10 7 23 16,0 0-19-16,0 4 19 0,-2 3-17 16,1 0-11-16,0 0 4 0,-2 2 15 0,6 1-8 15,-5 2-7-15,3-3 14 0,-1 2-38 0,-1 2 13 16,4-4-9-16,4 4-22 0,-5-1 19 16,4 0-7-16,0-1-14 0,4-1-13 0,-2 2 11 15,3 1 1-15,-1-1-3 0,2-11 9 0,0 3-37 16,0 5 21-16,11 23-4 0,-6-22 4 15,0-1-21-15,4-1 8 0,-1 0-3 0,3-3-18 16,-1 1 22-16,-1-3-9 0,4-3 4 16,1 4-40-16,0-2 2 0,0-8-72 0,2 5 0 15,-2-3-50-15,0-1-27 0,2-3-17 0,0-4-69 16,-16 0 23-16,16 0-252 0,16-11 37 16,-15 0-33-16,3 1 33 0,-4-1 27 0,4-1 25 15,-3-5 77-15,-2-2 42 0,2 0-13 0</inkml:trace>
  <inkml:trace contextRef="#ctx0" brushRef="#br0" timeOffset="464769.6914">29938 5374 231 0,'-1'-2'479'0,"-1"-2"-97"16,4 3-10-16,-2 1-84 0,2-1-25 0,2 2-33 15,1-1 46-15,1 3-35 0,9 1-36 16,1 6 22-16,1-6-26 0,1 5-17 0,1 3-7 15,3-1-40-15,-1 1 13 0,-3-2-17 16,3 2-21-16,-4 6-4 0,0-5-8 0,2 2-4 16,-1-4-23-16,-4 6-14 0,2-2 1 15,-2-1 4-15,-3 0-13 0,4 1-9 0,-4-4 9 0,-2 2-6 16,-3-5-18-16,4 3-39 0,-5-2-23 16,2-2 3-16,-3-2-65 0,-2-1-48 0,0-1-15 15,-1 1-30-15,-2-5-19 0,1 1 19 16,-2-3-160-16,1 0-68 0,0-1-6 0,-1-1 6 15,1-2 39-15,-3-8 54 0,3-1-10 16,-2-5 22-16,1-1 13 0,-1 4 8 0</inkml:trace>
  <inkml:trace contextRef="#ctx0" brushRef="#br0" timeOffset="464956.9386">30292 5493 278 0,'-4'-9'360'15,"0"-3"-58"-15,3 4-24 0,0 1-7 0,-2 4-42 16,3-2-21-16,-1 3 2 0,1-2-33 16,-3 3-7-16,1 0-25 0,-3 1 42 0,-1 1-21 0,-11 6-18 15,0 0-37-15,0 3 17 0,-2 0-15 16,-1 2-11-16,1 1-11 0,-2 0 6 0,1 2-16 15,-2 1 7-15,0-4-33 0,4 3-2 16,-1 1-6-16,-4-3-17 0,3 2-5 0,2 1-49 16,-4-2-34-16,3-1-37 0,-3 0-36 15,-3 1-86-15,5-4 20 0,2-2-264 0,6-1 38 16,-1 3 66-16,5-8-8 0,3 0 25 16,5-2 24-16,0-4 17 0,-1 3 5 0</inkml:trace>
  <inkml:trace contextRef="#ctx0" brushRef="#br0" timeOffset="465370.1865">30762 5109 970 0,'21'-2'316'0,"-8"4"13"0,-4-2-21 0,5 0-40 16,16 12-33-16,-16-4-26 0,0 4-8 0,1 3 11 16,-5 1-26-16,1 4-10 0,-3-1-33 0,-2 2 17 15,2 3-40-15,-2-2-2 0,-1 3-32 0,-3 1-23 16,0-1 38-16,2 0-13 0,-1 3-9 16,-2 3-9-16,0-2 4 0,-1-1-18 0,0-14 7 15,0 8-12-15,-11 25-19 0,6-21 22 16,-1 4-7-16,2-5-13 0,-4-3 24 0,0 0-44 15,-5 1 21-15,4-2 3 0,-1-1-13 16,1-1 16-16,-2-2-6 0,-1-3-7 0,0 4-15 16,0-6 18-16,-1 1-9 0,-3 5-8 0,3-6 3 15,-3 1-10-15,1-1-18 0,0-1 1 16,1-3-123-16,-6 0-60 0,4 0-92 0,-2-2 29 16,-2-1-269-16,2-1 59 0,-2 1 10 15,-1-5 34-15,1 2 30 0,0-2 4 0,8 0 24 16,-4 0 16-16,0 0 10 0,-3 0 55 0</inkml:trace>
  <inkml:trace contextRef="#ctx0" brushRef="#br0" timeOffset="466869.0589">28682 7785 489 0,'12'-11'258'0,"-6"-2"-41"0,2 2-1 16,0 1-32-16,-3-2 10 0,-2 6 11 15,0-3-5-15,-2 3-13 0,2-1-28 0,2-7 0 16,-1 6 14-16,0-1-24 0,-2 1 26 0,2 3-41 15,-3-1-14-15,1-1 20 0,-1 0-3 16,-1 7-28-16,0-6-13 0,0 0-9 16,0 0 6-16,0-6-9 0,0-1-9 0,0 3-6 15,-11-16 0-15,8 16 0 0,-1 4-2 0,1 0-17 16,-2 0-21-16,-1 2 3 0,1-2 4 16,0 4 1-16,-8-4-29 0,4 3 20 0,-1 1 12 15,-3 0-27-15,13 2-7 0,-17 0 9 16,-1 0-24-16,-21 13 17 0,16-6 5 0,1 1-7 15,0 2 11-15,2 2-24 0,-3 1-7 0,0 2 22 16,5-3 9-16,-3 4-33 0,2 0 30 16,0 1 4-16,-1 0-24 0,2 4 1 0,2 1 1 15,-1-3 9-15,1 2 5 0,0-1 5 16,4 2 2-16,-3 0-12 0,3 0 4 0,2 2 3 16,0-2-6-16,1 4 0 0,4-1 18 0,-4 2-24 15,5-2 18-15,4-13 9 0,0 8-22 16,0 2 23-16,13 22-7 0,-6-20-7 0,0-5-7 15,4 2 10-15,3 0 7 0,2-1-17 16,-2-2 3-16,2 0 17 0,1-3-23 0,1 0 19 16,1-5 14-16,3 3-3 0,-2-3-41 0,3-2 30 15,2 1-19-15,-1-6 18 0,1 2 1 16,1-3-4-16,1-2 9 0,-13 0-1 0,6 0-11 16,2 0 8-16,29-8-31 0,-20 1 16 0,-3 0 2 15,-2 0-12-15,-2-1 1 0,-1-3 9 0,-1 1-1 16,-2-2 1-16,1-1-14 15,-1 0 22-15,-2-1-28 0,0-3 9 0,1 0-3 0,-4-5 11 16,-1 3 0-16,-2-2 4 0,2 1-6 16,-2-4 2-16,-2 3 3 0,1 0-3 0,-3-3 6 15,1 3-17-15,-4-2 1 0,1 0 11 16,-4-1-10-16,-2 14 2 0,0-6-15 0,0-4 24 16,0-1-7-16,-13-21 7 0,8 20-8 0,0 2 6 15,-3 1 0-15,-2-3-11 0,2 2 22 0,-2 1-12 16,-4 3-10-16,2-1-11 0,2 3 22 15,-4 0-3-15,5 0 15 0,-5 5-25 0,2-1-5 16,1 2 4-16,-2-1 7 0,3 2 2 16,-2 2 8-16,2 1 0 0,3 3 0 0,0 1 6 15,7 0-26-15,-9 0 7 0,-11 10 14 0,6-4-14 16,0 4 3-16,-2 4 8 0,5-1-10 16,-2 3 0-16,-1 2 17 0,2 4 0 0,1 0-35 15,3-1 16-15,-2 4 11 0,1 0-4 16,-1 0 10-16,2 0 1 0,2 0-4 0,1 7 13 15,-2-3-14-15,3 0 19 0,2 1-20 0,-1 0-2 16,2-1 10-16,1-15 5 0,0 8-20 16,0 3-6-16,0 2 2 0,0 1 20 0,0-1-10 15,0-1-10-15,0 1 21 0,0-1-5 0,0-1-22 16,0 0 19-16,0-1-10 0,0 0 13 0,0-3 4 16,0 3-8-16,0-4 9 0,0 1-11 15,-5 13 5-15,2-22-8 0,3-4 0 0,-1 10 6 16,-2-9-16-16,2 0-4 0,0-2 18 0,0 0-7 15,-2-2-3-15,2 0 2 0,0 0 7 16,-1-3-8-16,1 3 8 0,0-2 5 0,1 2-7 16,-1-1-6-16,1-2-10 0,-2 4 1 15,2-6-26-15,-1 1-31 0,1 2 6 0,0-3-107 16,0 0-30-16,0 0-46 0,1 3 22 0,2-8-319 16,-2 3 48-16,14-15 25 0,-1 1 36 15,4-1 30-15,-1 2 66 0,6-1-14 0,1 3 22 16,4-1 22-16,-2 5 63 0,6-6-41 0</inkml:trace>
  <inkml:trace contextRef="#ctx0" brushRef="#br0" timeOffset="467884.8348">29434 8113 425 0,'0'-3'381'0,"3"2"-66"0,-3-1 14 15,2 0 3-15,-2 0-62 0,1-1-48 0,2 2-5 16,-3-1-7-16,0 2-48 0,0-2-16 0,0 1-16 15,0 1-3-15,0 3-23 0,0-1-2 0,-3-1 0 16,3 5-17-16,-1-1-8 0,0 2-8 16,-3 9-7-16,0 3-8 0,-2 0-3 15,1 2 20-15,-2 1-9 0,0 0-24 0,4-2 1 16,-2 4-4-16,-3-2-4 0,2-1 13 0,2-1-8 16,-2-1-3-16,0 6-33 0,-1-12 1 0,3 4 19 15,-4-3 28-15,3 3-5 0,0-9-4 16,0 1-31-16,4-1-1 0,-2-6-1 0,2 4 0 15,1-1-25-15,0-3 3 0,-1 0 50 16,-1 0 3-16,1-2 5 0,1 0-7 0,0 0 13 16,0 0 0-16,0 0-6 0,-2-14-16 15,2 9 20-15,2-14-8 0,-2 11-2 0,0-7 17 16,14-24-2-16,-9 13-15 0,3 0-11 0,-2-2 6 16,3 3-4-16,-1 0 29 0,0 0 0 15,-2 4-2-15,4 1 2 0,-3-5-8 0,0 2 14 0,2 4-10 16,1 0-7-16,-1 2 11 0,3 3-15 15,-2 0 6-15,-1 1-15 0,1 4 6 16,3-3-8-16,-1 4-16 0,2-1 7 0,-3 5-5 16,1 4 5-16,-12 0-13 0,15 0 4 15,-1 0 0-15,1 0 3 0,14 19-11 0,-17-8 16 16,0 4-5-16,-2 1-14 0,-1-2-1 0,0 4-3 16,-3 2 14-16,2 0 12 0,-5 1-7 0,-1 0-13 15,0 0 9-15,-2-11-5 0,0 5 1 0,0 3 8 16,0 1-13-16,0-1-9 0,0-4 18 15,-11 17-8-15,9-19 16 0,0-5-15 0,-1 1-4 16,0 0 6-16,3-3-6 0,-2-2 0 0,0 1-8 16,2-1 6-16,-2-1 10 0,-1-1-4 15,3-1 8-15,-4 3-24 0,4-4 22 0,-2-1-9 16,-1-1 2-16,3 1-13 0,-3-4 16 0,3 1-9 16,0-2 12-16,3-11 1 0,-3 8-1 15,0-6-12-15,10-28 2 0,-3 21-9 0,0 2 7 16,1-2-3-16,-1 8 2 0,0-5 8 0,0 7-18 15,1-2 29-15,0 1-25 0,-1 2 17 16,3 1-1-16,-4 4-12 0,4-3 10 16,-2 6 8-16,2 4-27 0,-1 0 6 0,2-1-2 15,-3 1 15-15,14 12-4 0,-4-3 3 0,0 7 2 16,-7-2 2-16,5 0-5 0,-1 2-1 0,-3 2-13 16,-1 1-1-16,-2 0 8 0,-1 2 14 15,-2-1-10-15,-2 1 0 0,2 2-14 0,-6-4 13 16,0-7 10-16,0 5-10 0,0 3 12 0,0 2-15 15,-11 20 22-15,6-24-15 0,1 1 3 16,-1-2 12-16,-2-1-5 0,1-1-24 0,2-5 2 16,-1 0-7-16,4 0 2 0,-2-2-2 0,1-3-32 15,-1 2-6-15,1-5-37 0,0 3-18 16,2-2 11-16,-2 1-66 0,0-1-61 0,0-3-34 16,1 1-57-16,0-1 28 0,1 0-256 0,0 0 45 15,0-10 43-15,2 4 51 0,8-8 29 16,2-6 28-16,4 2-34 0,2-7 71 0,7 0 15 15,1 0 46-15</inkml:trace>
  <inkml:trace contextRef="#ctx0" brushRef="#br0" timeOffset="468469.1012">30614 7700 827 0,'1'-3'374'0,"3"-1"-72"0,-4 2 9 0,3-3-20 15,-2 2-37-15,2 1 29 0,-2 2-20 16,1-3-24-16,0 0-5 0,-1 0-10 0,2-1-10 15,-3 4-30-15,1-2-30 0,0-1 0 0,0 1-20 16,-1 1-12-16,0-1-23 0,0 1 13 16,2 0-22-16,-1 1-15 0,-2-1-1 15,2 1-1-15,-2 1-21 0,-1 0-5 0,1 2 3 16,-1 2-6-16,-4 8-19 0,-4 0 18 0,3 1-19 16,-2 3 3-16,-2-3-12 0,4 4 9 0,-2-3 2 15,0 4-12-15,-1 1-1 0,-1 3 9 0,2-4-13 16,-2 3 1-16,3-1 8 0,0 4-14 15,2 0-2-15,-1 0 10 0,1-5-8 0,0 5 16 16,2 0-26-16,2-2 1 0,-2-1 11 16,1 2-4-16,2 1 4 0,1-14 12 0,0 5 0 15,0 3 1-15,11 21-19 0,-4-20-10 0,-1-1 20 16,1-1 0-16,3 0-10 0,1-1 10 16,3-1-3-16,-2-4-15 0,3 7 14 15,-1-8-9-15,0 1 8 0,0-1-6 0,-1-3 17 16,3 0-10-16,-1-2-1 0,-1 1-20 0,-4-3 21 15,1 0-17-15,-3 0 18 0,-1-4-47 16,-1 5 11-16,-1-3-35 0,2 0 7 0,-1-2-81 16,-2 1-43-16,-4-1-77 0,0 0-29 15,0 0 27-15,9 0-252 0,-9 0 52 0,6 0 7 16,7-12 34-16,-9 8 31 0,5-5 6 0,-1-7 46 16,-7 8 25-16,1-3-45 0,3 4 5 15</inkml:trace>
  <inkml:trace contextRef="#ctx0" brushRef="#br0" timeOffset="468919.9421">30925 7865 242 0,'-1'-5'457'16,"1"1"-90"-16,-3 1-66 0,3 0-27 0,-1 0-35 16,1-1 1-16,-2 2-25 0,2-1-35 0,0 3-16 15,3 0-16-15,0 0-15 0,0 3 29 0,1-1-5 16,8 10-16-16,-2-4-16 0,2 4-19 15,1-4 27-15,2 9-42 0,-1-1 24 0,-2 4-30 16,5-1 16-16,-3 1 0 0,3-4-7 16,-1 1-13-16,-3-1-31 0,3 3 21 0,0-1 8 15,-1 1-19-15,-2-5 1 0,0-2-29 0,1 4 15 16,-2 0-21-16,-2-3 14 0,2 1-9 0,-4-4 15 16,0 3-12-16,0-7-13 0,-3 0 12 15,0 0-23-15,-1-3-7 0,-2 1-12 0,1 0 0 16,-3-3-121-16,1 1 23 0,-1 0-50 15,0-2-38-15,0 0-30 0,-5 0 21 0,2 0-230 16,1-3-56-16,-2-1 59 0,-1-1 63 0,-1-8 26 16,2 4 24-16,-5-7-9 0,7-3 15 15,-4-2 0-15,5-1 34 0</inkml:trace>
  <inkml:trace contextRef="#ctx0" brushRef="#br0" timeOffset="469234.0408">31200 7919 651 0,'0'-19'372'0,"0"7"-25"0,0 0-47 0,0 12 32 16,0-8 3-16,0 0-3 0,0 1-49 15,0 7-21-15,0-8-35 0,0 8-20 0,0-7-18 16,0 7-26-16,0 0 1 0,0-6-16 0,0 6-38 16,-7-6-6-16,5 9-5 0,2 1-13 15,-3 1 1-15,-2 10-20 0,-3 0-1 0,2-2 5 16,-2 5-8-16,-1-1-14 0,-1 3 9 0,2-5-3 16,-2 6-12-16,-1 1-22 0,0 0 13 15,0-6 11-15,-2 5-14 0,2 0-25 0,1 2 14 16,-2-7 4-16,2 3-22 0,-3-1-4 0,1-2 10 15,2 0 7-15,0-1-11 0,0-5 7 16,2 5 6-16,-2-5 3 0,4 0-34 0,-1-5-10 16,2-1-27-16,1 1-39 0,1-1 9 15,3-1-72-15,-4-1-51 0,1 0-23 0,2-2 20 16,-1 1-293-16,2-1 39 0,0 0 35 0,0-5 33 16,0-1 29-16,6 3 20 0,4-8-2 15,-1-4 19-15,2 0 18 0,2-1 31 0,4-2-40 16</inkml:trace>
  <inkml:trace contextRef="#ctx0" brushRef="#br0" timeOffset="469900.9498">31570 7569 550 0,'4'-2'404'0,"0"-4"-68"16,2 3-46-16,-3-2 24 0,1 3-39 0,0 1 14 16,-2-5-1-16,1 5-27 0,1 0-49 0,0-1-13 15,2 0-36-15,-2 0 17 0,-2 2-26 16,5 0-32-16,-7 0-16 0,9 0 5 0,1 0-6 15,13 21-14-15,-10-12-7 0,-3 1 6 16,3 5 2-16,-3-2-10 0,0 5-6 0,3 3-7 16,-4-4-3-16,1 1 0 0,-1 7-6 0,3-2-11 15,-2 1 6-15,-1 1-2 0,1 1 4 0,-2-1-17 16,-2 0-1-16,-1 2-10 0,3 1-4 16,-7-1 8-16,3 3-6 0,-3-2 1 0,-1 3 5 15,0-17-11-15,0 8 1 0,-10 29-10 16,1-25-12-16,3 4 10 0,-1-2 15 0,-2-2-14 15,-2 0-5-15,2-4 14 0,-4 4-3 0,3-6-9 16,-4 2-16-16,-2 0 16 16,2-5-14-16,-1 3 13 0,-2-1-1 0,1-2-11 15,-1-2 5-15,-1-3-5 0,4 5 12 0,-6-6-11 16,6 3 1-16,0-6 12 0,2 1 6 16,1-1-7-16,2 0-1 0,1-2-7 0,0-2 13 15,2 1-1-15,2-3 19 0,-1 0-9 0,0 3-5 16,3-4-5-16,0 1-10 0,-2 1 24 0,-1-2-6 15,3 2-15-15,-2-3 24 0,1 1-23 16,1-1-6-16,-2 1 10 0,0 1 20 0,3 0-19 16,-2-2 10-16,2 2-18 0,-3-2 20 15,3 0-11-15,1 0 1 0,-3 1 22 0,2-1-16 16,0 0-20-16,1 3 24 0,0-3-24 0,-3 0-1 16,3 0-26-16,0 0-3 0,0 0-48 15,0 0-62-15,0 0 13 0,0 0-110 0,0 0-37 16,-10-12 25-16,2 2-363 0,3 3 77 0,-5-4 45 15,5 4 36-15,-2-6 34 0,5 2 38 16,-6-2-17-16,3 0 24 0,-1-2 26 0,3-6 55 16,0 5-9-16</inkml:trace>
  <inkml:trace contextRef="#ctx0" brushRef="#br0" timeOffset="471581.4627">29966 8317 376 0,'0'0'156'0,"0"0"19"0,0 0 20 0,0 0-44 16,0 0-22-16,0 0-21 0,0 0-22 0,0 0-27 15,0 0 24-15,0 0-6 0,0 0 13 0,0 0-13 16,0 0-22-16,0 0-14 0,0 0-25 16,0 0 27-16,0 0-13 0,0 12-3 0,0-12 18 15,0 0 3-15,0 0 20 0,0 0-12 16,0 0-17-16,0 0 16 0,0 0-5 0,0 0 2 15,0 0-9-15,0 0 11 0,0 0-1 0,0 0 1 16,0 0 0-16,0 0 10 0,0 0-25 16,0 0 1-16,0 0 2 0,0 0-1 0,0 0 7 15,0 0-19-15,0 0-8 0,0 0-7 16,0 0 5-16,0 0-11 0,0 0 10 0,0 0 8 16,0 0-12-16,0 0-4 0,0 0-2 0,0 0 12 15,0 0 2-15,0 0-16 0,0 0 6 16,0 0 12-16,0 0-21 0,0 0 18 0,0 0-29 15,0 0 24-15,0 0-9 0,0 0 20 16,0 0-4-16,0 0-24 0,0 0 20 0,0 0-24 16,0 13-25-16,0-13 3 0,0 0-16 15,0 0-19-15,0 0-55 0,0 0-15 0,0 0 13 16,0 0-179-16,0 0-82 0,0 0 6 0,0 0 12 16,0 0 54-16,0 0 15 0,0 0 5 0</inkml:trace>
  <inkml:trace contextRef="#ctx0" brushRef="#br0" timeOffset="472133.1774">30080 8354 428 0,'0'0'244'0,"0"0"-81"0,0 0 29 0,0 0-44 16,0 0-8-16,0 0-17 0,0 0-2 15,0 0-1-15,0 0-14 0,0 0-4 0,0 0-12 16,0 0-22-16,0 0-8 0,0 0 4 15,0 0 0-15,0 0-8 0,0 0-20 0,0 0 18 16,0 0-3-16,0 0-7 0,0 0-11 0,0 0 1 16,0 0-1-16,0 0 11 0,0 13-22 15,0-13 12-15,0 0 5 0,0 0 6 16,0 0-10-16,0 0 17 0,0 0-5 0,0 0-20 16,0 0 5-16,0 0 6 0,19 18 11 0,-15-16-21 15,1-2 1-15,0 0-16 0,-3 0 7 0,2 0-4 16,0-2 7-16,1 4 6 0,-5-2 10 15,0 0-31-15,8 0 25 0,-8 0-18 0,8 0-2 16,-8 0 34-16,7 0-34 0,-7 0 24 0,7 0-31 16,-7 0 2-16,6 0 15 0,-6 0 1 15,8 0-11-15,-8 0-9 0,0 0-25 0,6 0 0 16,-6 0 3-16,0 0 0 0,7 0-25 16,-7 0-14-16,0 0-21 0,0 0-9 0,0 0 9 15,0 0-150-15,6 0-118 0,-6 0-52 0,0 0 26 16,5-12 24-16,-5 11 38 0,2-1 16 15,1 0 6-15</inkml:trace>
  <inkml:trace contextRef="#ctx0" brushRef="#br0" timeOffset="472599.4126">30292 8268 374 0,'2'-1'368'0,"0"-1"-73"16,0 0 1-16,-2 2-67 0,3 0-21 15,-1-1-17-15,0-1 15 0,-2 2-66 0,1 2 12 16,0-2-15-16,1 1-4 0,-1-1 20 0,1 0-27 16,0 2-28-16,-1 0 0 0,2 1-6 15,0 1 0-15,1 0-15 0,-3-1 5 0,2 1-20 16,-2 1-11-16,2 0-4 0,-1 0 4 0,1 1-6 15,-2-2-5-15,4 12 7 0,3-1-5 0,-6-5-3 16,1 2-15-16,0-3-1 0,-3-1-3 16,1 0-2-16,5 7-6 0,-6-2 23 15,0-4-18-15,0 0 2 0,0-9-8 0,0 8-2 16,0-1 0-16,0 1-5 0,0-2 23 16,0 0-16-16,0 0-1 0,0 1-2 0,0-7 5 0,0 9-5 15,0-1-16-15,0-3 31 0,0-5-3 16,-9 16-3-16,7-12-11 0,2-4 8 0,0 0-15 15,0 0 1-15,0 8-1 0,0-8 11 16,0 6 3-16,0-6-22 0,0 0 1 16,0 7 0-16,0-7 2 0,0 0 31 0,0 0-3 15,0 5-70-15,0-5-8 0,0 7-46 0,-2-7-50 16,4 0-86-16,-4-4 23 0,2 0-228 0,0 2 6 16,2-4 46-16,-1-1-13 0,4-10 23 15,4 1 28-15,-2 0 14 0,-1-2 7 0</inkml:trace>
  <inkml:trace contextRef="#ctx0" brushRef="#br0" timeOffset="474565.9806">27235 2799 328 0,'0'0'252'0,"0"0"-33"0,0 0-35 0,0 0-34 15,0 0-5-15,0 0-13 0,0 0-20 0,0 0-12 16,0 0-24-16,0 0 8 0,0 0-13 16,0 0-9-16,0 0-6 0,-9-17-1 0,1 18-7 15,-12 1-1-15,2 3-17 0,1-5 3 0,-2 4-13 16,1-3 3-16,-1 0-5 0,4 2-10 15,1 0 32-15,-2 0-29 0,0-1 11 0,4 0-18 16,5 2 19-16,-1-3-12 0,0 2 11 16,5-1-21-16,-3-2 9 0,2 1-9 0,1-1 1 15,-1 1 8-15,4-1 1 0,0 0-6 0,0 0 8 16,0 0-26-16,-6 0 10 0,6 0 13 0,0 0-13 16,0 0 8-16,-15 13-4 0,13-9 24 15,0 2-16-15,0-2 3 0,-2 2 1 0,3 10-8 16,1 1-8-16,-3 0 8 0,1 3 6 15,2 0 1-15,0-10-12 0,0 6 15 0,0 5 3 16,0 0-5-16,-10 24 2 0,7-17 13 16,3-3 10-16,-3 3 4 0,3 0-21 0,0 2 17 15,0 0 1-15,0-17 20 0,0 11-9 0,0 2-8 16,0 6-2-16,0 0 7 0,0 3 8 0,0 1-16 16,0 3-22-16,0-1 29 0,0 0-4 15,0 2-25-15,0 2 14 0,0 0-14 0,-12 41 6 16,9-37 1-16,-1 0-15 0,2 0 0 0,-3-2-2 15,1 3 19-15,1 1-20 0,-2-4 13 16,1 4 1-16,1-3-3 0,-1 2 15 0,0 0-7 16,0-3-31-16,1 0 18 0,1 0-9 0,0-1-3 15,-2-2 29-15,2 2-13 0,1-3-12 16,0 1-1-16,-1 0 15 0,2 1 1 0,0-2-15 16,0 0 10-16,-1 1-11 0,0-3-4 0,1-17 8 15,0 7-13-15,0 9 9 0,0 0 23 16,0-2-20-16,0 5 5 0,0-3-14 15,0 1 10-15,0-5 37 0,0 2-23 0,14 30 10 16,-12-33-11-16,2 0-12 0,-3-2-2 16,3-2-10-16,-4 4-16 0,3-2 18 15,0 0 17-15,0 0 2 0,0 0 11 0,1 0-28 16,-1-1 23-16,0 2-14 0,1 1 29 0,-2 0-14 16,1-2-16-16,1 2-16 0,2 1 30 15,-4-2-31-15,3 4 27 0,-4-2 0 0,1 1-4 16,0 2 9-16,-1 2 13 0,-1-21-3 0,0 9 20 15,0 6-6-15,0 1-24 0,0 6-18 0,0-3 0 16,0 1 34-16,0 1-1 0,0 1 1 16,0-3 10-16,0 3-17 0,0-3 0 0,0 1 5 15,0-1-3-15,0 0 4 0,0-1 10 0,0 0-19 16,0 0-1-16,0-1-9 0,0-1-4 16,0 1 4-16,0 2-4 0,0-3 4 0,0 0 7 15,-6-1 2-15,6-1-17 0,0 1 2 16,-13 32-24-16,10-31 32 0,3-3-2 0,-2 4-2 15,2-5-8-15,0-14 15 0,0 7 23 0,0 6-38 16,0 1 13-16,0-1 5 0,0 4 7 16,0 0 2-16,0 1-16 0,-11 33-13 0,11-32 23 15,-2 1 0-15,-2 0-9 0,2 2 5 0,-2-1-16 16,-1 2 20-16,1-1 1 0,0 2-8 16,-1-3-19-16,-1 0 25 0,2-3 3 0,-1 1-2 15,1-3-7-15,1-1-4 0,-2-2 13 0,0 4-5 16,0-3 11-16,0-2-5 0,1-1-1 0,1 0-3 15,1-3-3-15,0-2 3 0,-1-1-4 16,0 0-6-16,-2-5 20 0,5-2-13 0,-1-1-5 16,1-12-11-16,0 9 11 0,0 0-16 0,0-2 12 15,0 0-6-15,0 5-4 0,0 0 14 16,0 0-1-16,16 12-12 0,-8-12 23 16,3-3-10-16,0 2-16 0,-1-3-7 0,3 0 11 15,5-1 10-15,-1-1-4 0,1-2 2 0,0-1-21 16,4 0 11-16,-3 1-7 0,6-2 6 15,-1 1-3-15,-6-1 10 0,5-1-12 0,-11-1 8 16,4 0 1-16,2 0-4 0,1 0-2 0,-1 0 17 16,0 0-5-16,-4 0 4 0,-3 0 1 15,1 0-15-15,-3 0 4 0,0 0 11 16,0 0 25-16,-3 0-15 0,-6 0-10 0,6 0 14 16,-6 0-15-16,9 0-16 0,-9 0 12 0,7 0-12 15,-7 0-8-15,6 0 13 0,-6 0 20 16,0 0-38-16,7 0-20 0,-7 0-3 0,0 0-44 15,0 0-46-15,0 0 12 0,10 0-160 0,-11-3-78 16,-2-1 31-16,4-1-273 0,3-11 46 16,5-7 40-16,1-2 39 0,4-11 41 0,11-1 25 15,5-9 41-15,7-12 58 0,11-7 20 16,0-6 20-16,12-11-10 0,3 0 39 16</inkml:trace>
  <inkml:trace contextRef="#ctx0" brushRef="#br0" timeOffset="476680.4934">31219 2583 351 0,'0'0'103'0,"0"0"56"16,0 0-9-16,-14 0-30 0,14 0 53 0,0 15-13 15,0-15-47-15,0 0 4 0,0 0 32 0,5 29-26 16,9-19-26-16,0-3 16 0,5 3-27 16,2-4 0-16,-1 3-11 0,3-2 9 15,3-1-1-15,-2 1-17 0,2 0-5 0,-1 1-15 16,3-2 6-16,-1 1-3 0,4-3 6 0,-3 1-10 16,3-1-8-16,1 1 22 0,1-1-8 15,-1-3-4-15,-2 4-10 0,4-1 11 0,-2 1-16 16,0-1 17-16,-3-3-21 0,2-1 1 15,-6 4 23-15,1-2-12 0,-2 2-25 0,-3-3 2 16,-14-1-2-16,3 0 18 0,1 0-30 0,-1 0 23 16,-2 0 2-16,-1 0-10 0,0 0-22 15,-7 0 1-15,9 0 27 0,5 10-23 0,-1-3 23 0,-5 0-13 16,1 6-4-16,0-1-5 0,-1 1 19 16,1 3-32-16,-3 2 22 0,2 1-19 15,1 1 27-15,-4 4-7 0,3 2-18 0,-3 1 15 16,0-1 13-16,3 3-1 0,-2 0-37 15,-1-1 14-15,3-1 4 0,-4 4 22 0,3 4-25 0,-3-1 33 16,1 2-18-16,0 3-2 0,-2 3 3 16,2 1-4-16,-1 2 25 0,1-1-19 0,-1 3-14 15,-2-1-14-15,2 2 11 0,1 4 8 16,-1-2-3-16,-1 4-12 0,-3-4 30 0,1 3-15 16,2-2-14-16,-3 1 0 0,2 0 16 15,-2-4 0-15,0-21 42 0,0 11-39 0,0 6 24 0,0 3-35 16,0 0 4-16,0 2-8 0,-13 45 23 15,11-47 2-15,-1 0 18 0,1-6-34 0,-2 3-7 16,1 0 7-16,2 2 38 0,0-5-21 0,-2 2-17 16,1-1 31-16,2-22-21 0,0 10 4 15,0 4-2-15,0 3 31 0,0 1-5 0,0-1-44 16,0 1-1-16,0-1 1 0,0 0 42 16,0-2-4-16,0 0-41 0,0-1-2 0,0-1 30 15,0 0-2-15,0-2-26 0,12 32-24 16,-9-29 13-16,0-6 22 0,-1 5-2 0,2-4-12 0,0-1 2 15,-2 4 21-15,2-1-10 0,0 0-1 16,0-2-1-16,1 1 0 0,-1-1 12 0,1-1 0 16,0 2-9-16,1-2 0 0,-1 0-1 0,1-1-12 15,-1-2 0-15,0-1 24 0,-1-2 10 16,1 0 20-16,0 2-41 0,0-5 18 0,1 4-10 16,-4-3 0-16,3 1-1 0,-1 0-4 0,2 0 12 15,-2-1 15-15,1 2-41 0,-1-3 6 16,1 2 16-16,-1 0 1 0,-2 0-38 0,3-4 16 15,-2 3 20-15,1 1 0 0,-2-2-4 0,2 0 6 16,-1 5-19-16,-2-12 14 0,3 7-14 16,0-2-25-16,-3 5 46 0,0-5-33 15,4 3 16-15,-2-4 8 0,-1 0-11 0,0 0-18 16,-1-5 7-16,0 5 16 0,2-3 6 0,-2-2 7 16,0-1-33-16,2 6 21 0,-2-3-12 15,3 5 17-15,-1-1-24 0,-3 0 10 0,6 0 16 16,-5 0-24-16,4-1 14 0,-2 1 4 15,0-4-13-15,-1 5-21 0,-2-4 12 0,4 2 20 16,0 0 11-16,-3-2-9 0,4 5 14 0,-1-4-7 16,-4-2 12-16,4 5-13 0,1-1-18 0,-5 1 2 15,4-3 26-15,0 3-15 0,1-1 8 0,0 3-2 16,-3-3 11-16,2 3-7 0,0 0-11 16,-1 5-1-16,2-4 3 0,-5 1 29 0,6 9-8 15,-1 0-13-15,2 2-2 0,-7-22 18 16,0 10-1-16,0-1-7 0,9 37 2 0,-9-47-4 15,0 12 6-15,0 3 5 0,9 24-10 0,-7-20-4 16,1 2 15-16,4-5-8 0,-4-1-3 0,2 3 12 16,-1-3-22-16,1 1 11 0,-4-1-1 15,5-4 1-15,0 2-4 0,-1 4 9 16,0-10-27-16,-1 1 8 0,-2 3-8 0,5-2 16 16,-2-1-9-16,-3 0 3 0,1 4 1 15,0-7-1-15,-1 1-4 0,1 2-12 0,-2-7 15 16,3 8-5-16,-2-2 4 0,2 1-1 0,-1-5 2 15,-2 3 0-15,4 1-17 0,-1 1 17 16,0-3-1-16,0-1-12 0,0 3 11 0,1-1-6 16,0-1 21-16,2 1-1 0,-3-2 11 0,0 4-7 15,0 0-13-15,1 0-3 0,-1 1 18 0,2-2-24 16,-2 4 1-16,1 4 6 0,-4-7-8 0,3-1 9 16,-4-6 24-16,0 3-17 0,0 3 5 15,16 19-29-15,-14-18 4 0,1-3-3 0,-2-1 15 16,3-1-12-16,-3-1 18 0,-1 3-12 0,3-3 22 15,-2-4-32-15,-1 7 4 0,3-5 3 16,-3-10-18-16,0 7 12 0,0 1 4 0,0-1 3 16,0-1 2-16,0-6 4 0,0 0 8 15,0 0-31-15,0 9 24 0,0-4-11 0,0-5 7 16,-22 15 3-16,10-8 24 0,-7-6-11 0,0 4-6 16,-5-4 9-16,-1 2-14 0,6 0 1 15,-5 2 60-15,3-5-22 0,5 7-5 0,-6-6-13 16,9 2 7-16,-1 4-7 0,4-4-3 0,0 1-7 15,3-2-1-15,1 4-4 0,0-4-1 0,0 3-2 16,-5 5-2-16,3-6 15 0,2 0-9 16,3 1-2-16,2-1-26 0,-5-2 0 0,6 1 0 15,-4 0 2-15,1-3 39 0,2 1-12 0,-3 2-19 16,3-2 11-16,1-1 3 0,-4 2-2 16,4-1-2-16,-1-1 0 0,-2 0 7 0,2 2-39 15,-3 1 1-15,-1-2-102 0,3 0-64 16,-4 1-36-16,1-2 21 0,-1 0-242 0,-2 0 39 15,-20-10-251-15,5-5 61 0,1-1 56 16,7-2 40-16,-2-2 38 0,2-1 39 0,-2-3 54 16,3 0-12-16,-5-1 71 0,6 6-9 15,-3-2 20-15,4 5-4 0,-3 4 45 0</inkml:trace>
  <inkml:trace contextRef="#ctx0" brushRef="#br0" timeOffset="479712.7146">28326 12264 400 0,'0'0'396'0,"0"-15"-40"0,22-9-70 16,-20 15-10-16,-1 3-26 0,0 2-19 0,-1 4 7 15,0 0-28-15,0-9 25 0,4-3-58 16,-4 9 30-16,3-1-33 0,-3-2-29 0,1 2-4 16,0 1-4-16,1 0-15 0,-2 0-6 15,1 2-14-15,-1 1-16 0,0 0-14 0,4-2-11 16,-3 3 1-16,2 1-19 0,1 3 2 0,6 9-20 15,-3 2 23-15,2 4-15 0,5 1 2 0,-3 2-21 16,-1 0 15-16,0-1-8 0,0 4 10 16,2-2-6-16,2 4-10 0,-4-3 7 0,-1 0-2 15,4 1-18-15,-3 3 30 0,3-6-41 16,-4 1 27-16,1 0-28 0,1 0-3 0,0-5 35 16,-2 2-7-16,0-3 12 0,-3-3-27 15,0-3 5-15,1 4 13 0,-3-8-24 0,-2-1 23 16,1-1 23-16,-1-2 4 0,1 0 14 15,-3-3 23-15,2 1 2 0,2-2-8 0,-4 0-10 16,0 0 0-16,0 0-3 0,16-18-12 0,-6 4-15 16,-1-3 20-16,0-1-15 0,6-2-1 0,-2-4 5 15,-2 0-17-15,1 2 10 0,-3-3-10 16,1 1 19-16,0 2 9 0,1 0-23 0,-1 2 15 16,-3 3-9-16,5 4 7 0,-8 3 0 0,0 2-12 15,-2 1 8-15,2 1-18 0,-2 2 0 0,1 0-3 16,-3 3-5-16,0 1-6 0,0 0 28 15,5 11-26-15,-2 6 4 0,-1 2 9 0,5-1-20 16,-7 5-4-16,4-1 15 0,2 3-11 0,-6 0 9 16,2 0-12-16,5 2 14 0,2-4-22 15,1-1 36-15,-1 0-12 0,1 2 5 0,4-2-1 16,0 0-18-16,3-4 1 0,-4 0-10 16,5-3 3-16,-3-1-3 0,2-3 27 0,-1-1-27 15,1-6 23-15,1-1-24 0,-3-1 13 16,4 0-4-16,2-2-14 0,-11 0 15 0,22-11-6 15,-13 1 21-15,2 2-11 0,-5-2-14 0,2-4-4 16,-1 1 17-16,-2-3-10 0,-2-4 21 16,0 3-23-16,-4-6 21 0,0 3 11 0,-1-4-10 15,-2 0-9-15,0-2 29 0,-1 1-17 0,-5 0-3 16,0 15-33-16,0-8 39 0,0-2 2 16,-11-23-28-16,5 24-11 0,-1 0 17 0,1 0 22 15,-1 0-17-15,-2 7 0 0,-1-2 5 16,6 4 4-16,2 2-23 0,-2 1 0 0,1 1-10 15,0 1 4-15,2 1-15 0,0 1-42 0,0 0-34 16,-1 0-48-16,2 2 15 0,0-1-51 16,0 2-32-16,0 0-43 0,0 0-34 0,0 0-18 15,12-5 29-15,-9 4-206 0,2-1-39 16,12 1 58-16,-5-3 20 0,3-1 55 0,2 1 1 16,2 3 8-16,1-5 25 0,1 2 21 0,-1 0 51 15,6 1 1-15</inkml:trace>
  <inkml:trace contextRef="#ctx0" brushRef="#br0" timeOffset="479908.5058">29611 12249 568 0,'6'-2'353'0,"0"2"-58"15,-1 0-41-15,3 0-25 0,7-3-11 0,-15 3 11 16,16 0 16-16,-4 0-30 0,0 0-24 16,-3 0-21-16,1 0-16 0,-1 0-8 0,0 0-9 15,0 0-12-15,-4 0-18 0,4 0-9 0,-2 0-12 16,7 0-8-16,-3 0-111 0,11 3-66 15,-17 3-58-15,0-1 16 0,-4 2-259 0,1 0-48 16,-4 0 31-16,2 3 68 0,0 0 23 16,-10 18 25-16,6-11-9 0,-6 3 6 0</inkml:trace>
  <inkml:trace contextRef="#ctx0" brushRef="#br0" timeOffset="480119.3893">29657 12552 728 0,'0'2'365'0,"0"1"-75"0,2-2 41 0,-2 2-62 15,4-3-19-15,1 1-30 0,1-1 28 16,-1 0-25-16,14 2-32 0,-12-2 7 0,2 0-23 16,0 0-17-16,0 0-13 0,1 0-35 0,0 0 15 15,8-10-26-15,-11 9-9 0,0 1-13 0,1-1-20 16,0-1-18-16,-2 1-5 0,-6 1-128 16,8 0-61-16,-8 0 14 0,8 0-387 0,0 0 54 15,-8 0 58-15,24-12 9 0,-14 6 25 16,5-3 25-16,4 1-26 0,-1-4 13 0,3-1 38 15</inkml:trace>
  <inkml:trace contextRef="#ctx0" brushRef="#br0" timeOffset="481394.7772">31268 11523 406 0,'0'-7'321'0,"0"0"-62"0,-2 1-29 15,1 1-49-15,0 0-4 0,-8-10-30 0,0 5-13 16,-1 0-4-16,-3 2-20 0,0 4-14 0,-2 1-19 15,-5 0-6-15,-5 2-18 0,15 1 9 16,-12 0 10-16,0 0 6 0,-6 0 10 16,-1 0-12-16,-3 0-8 0,-2 0 22 0,2 0-40 15,0 0 4-15,-29 11 11 0,33-10-11 0,2-1 9 16,12 0-17-16,-6 0-2 0,-1 0 18 16,3 0-23-16,-1 0 16 0,5 0-18 0,-8 11 17 15,14-9-22-15,3-1-10 0,-1 0-9 0,6-1-8 16,0 0 13-16,0 0 35 0,-9 0-37 15,9 0-3-15,-6 0 37 0,6 0-47 0,0 0 38 16,-15 10-8-16,13-3-14 0,-1-3 13 16,0 2-8-16,0 13 5 0,0-1 9 0,0 0-10 15,3-8 8-15,0 8-13 0,0 2 17 16,0 2-5-16,0 3 5 0,0 0 4 0,0 1-7 16,0 2 7-16,0 3 0 0,0 0 10 0,8 30-9 15,-7-28-3-15,2 3 0 0,2-1-11 16,-3 3-1-16,3-1 6 0,2 1-19 15,-2 0 18-15,0 3-31 0,1 1 28 0,0 0-10 16,-1 5 18-16,1-5 6 0,0 1-30 0,1-3 9 16,-2 3 4-16,-1 1-6 0,3-1-7 15,0 2 20-15,0 2-7 0,-1 0 8 0,2 2-2 16,-5 1 11-16,5 3-14 0,-1 1 3 0,1 2 0 16,2 2 19-16,1-3 2 0,-2 5-8 15,4-3-5-15,0-1 5 0,3 2 4 0,0 3 16 16,3 0-3-16,2-2 2 0,-2 2-18 15,3-3 13-15,-3 0-15 0,2-3-13 0,-4 0-6 16,0-1 10-16,0-2-9 0,-5-1 11 0,4-3-7 16,-3 1 7-16,-1-2-27 0,-1 1 5 15,-1-2 13-15,-2-1-8 0,0 0 1 0,-1-1-9 16,-1-1 11-16,-2-1 2 0,0-3-11 16,1 1-1-16,-3-2-13 0,1-4 2 0,-2 4-7 15,1-2 30-15,-2-1-9 0,0-17-18 0,0 9-10 16,0 3 6-16,0 3 24 0,0 0-8 15,-13 38-6-15,12-36 5 0,-4 1 2 0,1-2-16 16,-2 0 3-16,3 0-6 0,-3 1 3 0,2 2 19 16,1-6-9-16,3 3-1 0,-3 2-12 0,1 0-5 15,1-3 0-15,-3 6 29 0,2-3-26 16,1 2-1-16,-1-2 0 0,2 1 16 0,-3 1-12 16,2-1 6-16,1-19 11 0,0 11-9 0,0 3-10 15,0-1 27-15,0 2-33 0,0-1 3 16,0 2 5-16,0-2 16 0,0 0-21 0,0 2 14 15,0 0 0-15,0 0-14 0,0-2 2 0,0-2 5 16,0-1 19-16,0-4-34 0,0 0 23 16,0 0 7-16,0-1 5 0,0-1-7 0,0-1-24 15,0-1 11-15,4 17 4 0,1-22-14 16,0-3 21-16,-1-1 3 0,4-2 29 0,1 2-9 16,2-7-20-16,1 4 23 0,-1-5-10 0,7-1 19 15,3-3-4-15,-8 0 0 0,4 0-4 16,7 0-3-16,26-9 6 0,-19 5-6 15,-3-4-4-15,4 3 1 0,0 1 2 0,-8 0-3 16,3-5-2-16,4 5 4 0,-3 0 5 0,0-1-4 16,-8 3-4-16,1-1-25 0,-3-1 1 15,2 1 0-15,-7 0-1 0,-3 0 10 0,-2 2-11 16,-2 0 1-16,2 1-71 0,-4-4-39 0,0 1-28 16,-3 0-61-16,0-1 20 0,-1 4-118 15,0 0-63-15,-10-22 32 0,1 12 29 0,-6-8-349 16,2-3 55-16,0-1 45 0,-2-10 64 0,4-4 58 15,0-8 32-15,6-11 20 0,0-11 34 16,5-7 22-16,0 32 16 0,0-25 10 0</inkml:trace>
  <inkml:trace contextRef="#ctx0" brushRef="#br0" timeOffset="482511.4612">31395 11846 655 0,'-3'-6'250'0,"3"0"-14"15,-4 0 10-15,2 1-32 0,-4-8 17 16,5 3-56-16,-2 1 5 0,0 1 36 0,2 0-8 16,1-1-42-16,-1 3-6 0,1 1-8 15,0 0-16-15,-1 0 0 0,1 0-17 16,0 0 2-16,0 3 2 0,0-3-37 0,0 2-8 0,0-1-12 15,0 2 17-15,0-1-30 0,0 5-1 16,-2 0-5-16,0 0 3 0,1 4 0 0,-4 11-5 16,1-3-15-16,-1 7 2 0,-1 0 1 15,0-1-10-15,1 2 5 0,2 0-12 0,0 0 14 16,0 3-12-16,3-15-2 0,0 8-16 0,0 4 20 16,13 16-7-16,-10-18-6 0,5 0-19 15,1-5 37-15,-1 2-8 0,5 1-15 0,0-5-6 16,-3 0 35-16,1-2-35 0,6-3 32 15,-1-2-11-15,1-1 2 0,0-1-11 0,-3-2 25 16,-14-2 10-16,10 0-2 0,4 0 22 0,16-11-18 16,-15 7-1-16,0-5-3 0,-1-1 9 15,-1 0-3-15,0-3 5 0,-2 1-20 0,0-2 22 16,-1 0-5-16,-5 0 0 0,0 1-6 0,0 1-14 16,-1 3 11-16,-3-1-13 0,1 4 5 15,-1-1-5-15,-1 7-6 0,0 0 5 0,0 0-12 16,0-6 12-16,0 6-18 0,0 0 7 15,0 0-4-15,-4-10 5 0,3 12-20 0,1 0 12 16,0 2 8-16,0 2 0 0,1-1-8 0,0-1-17 16,3 1 7-16,0 0 9 0,-2-1 0 0,11 9-16 15,-1-1 21-15,2-5-3 0,-1-1-10 16,3-3-2-16,-2 0 9 0,-6-3 4 0,5 0-10 16,1 0-10-16,19-10 8 0,-19 4 4 15,3-1 11-15,-2-1 1 0,-5-3-14 0,2-1 5 16,-2 0 14-16,0 1-7 0,-1-3 1 15,-3-1-4-15,-2 0-2 0,3-1 5 0,-6 0-4 16,2 3 3-16,-3 0-12 0,0-4 2 0,0 9 9 16,0 0 4-16,0-6-10 0,-9-12-2 15,3 13 4-15,3 4-25 0,-4-4 2 0,2 6-60 16,3 0-36-16,2 4 10 0,-2 2-77 0,2 0-50 16,0 1-25-16,-1 0-30 0,4 0 27 0,-2 2-260 15,6 0 7-15,6 4 53 0,4-1 28 16,0-3 19-16,2 2 28 0,0-3-14 15,5 4 48-15,-3-3 13 0,4 1 42 0</inkml:trace>
  <inkml:trace contextRef="#ctx0" brushRef="#br0" timeOffset="482794.147">32252 11812 456 0,'1'2'432'16,"2"-1"-96"-16,-3 0-27 0,0-1-15 0,2 3-54 15,2-2-30-15,-3-1-25 0,2 2-4 0,-2-1-34 16,0 4-13-16,2 0-13 0,1-1 37 15,1 9-19-15,3 3-7 0,-2 1-4 16,-2-1 0-16,5 1-37 0,-4 2 16 0,-1-7-13 16,0 5 6-16,2 1-35 0,-2-3 18 15,-2 0-19-15,1-2-4 0,0-3 4 16,-2 0 1-16,1-2-7 0,1-1 2 0,-3 1-28 16,4 7 8-16,-3-3 3 0,0 0-6 0,1-3-25 15,-2 2 1-15,0-1 16 0,0 3-1 0,0 6-122 16,-16 20-89-16,6-19-75 0,0 1 24 15,-2 0 21-15,6-2-310 0,-7-1 17 16,7 0 33-16,-3-3 30 0,1 3 118 0,2 1 23 16,2-6-82-16,-1 5 28 0,-2 3-10 0</inkml:trace>
  <inkml:trace contextRef="#ctx0" brushRef="#br0" timeOffset="483510.7906">31605 12868 298 0,'3'-10'428'0,"-1"-1"-45"0,3 3-49 0,-2 2-15 0,3-6-41 15,-1 2 29-15,-1 1 9 0,-1 3-31 16,-1-1-30-16,1 5-18 0,-1-1-9 16,1 0-34-16,-2 0-20 0,0 2-9 0,1-4-44 15,-2 5 19-15,1 0-39 0,0 0-9 0,0 5 11 16,1-3-12-16,-2 3-17 0,0 2-4 0,0 2-5 16,0-2-13-16,1 12 11 0,0 2-28 15,2 3-5-15,0-4 10 0,-2 3-4 0,1-4-26 16,1 1 9-16,2-1-4 0,1-1 3 15,-1-5-2-15,1 0-3 0,0-1 10 0,-1-3 2 16,3-3 3-16,1 4-12 0,0-5-7 0,1-2 0 16,-1-3 13-16,-9 0-5 0,13 0 5 0,12-10-9 15,-16 6 21-15,9-3-3 0,0 0-7 16,0-4 15-16,0 0-3 0,-4-3 6 0,1 3 1 16,-3-3 8-16,3 3 9 0,-6 3-19 15,-1-2 0-15,-1 3 13 0,-3 2-35 0,0 0 15 16,0 1-16-16,-4 1 13 0,2 2-5 15,0 1-16-15,-4 1 4 0,0 2-6 0,-2 2-8 16,-5 8 21-16,0 0-14 0,3 0 22 0,0 2-8 16,2 1-32-16,0 1 9 0,4-8-15 15,0-9-18-15,0 10 10 0,0-2 2 0,0 2-4 16,19 8 11-16,-9-9-1 0,1-3-3 0,0-1 4 16,-2-4 11-16,1 0 1 0,-1-1-18 15,0 0 26-15,5 0 17 0,16-10-16 0,-14 4 24 16,-1-3-8-16,-1 1 15 0,3-3-18 0,-6 3-13 15,1-4 38-15,-1 0-5 0,0 3-11 16,-2-4 17-16,-2 3-30 0,-2 0 9 0,-1-5-15 16,0 4 13-16,-1 3 10 0,-2 0-1 0,-1 0-12 15,1 3 24-15,-1 5-28 0,0 0-41 16,0-7 1-16,0 0-32 0,0 7-30 0,-13-15-47 16,11 12 13-16,-1 0-130 0,-2 1-60 0,1 0-34 15,2 0 31-15,-1 3-233 0,2-2 7 0,2 2 47 16,2 0 37-16,-2-1 33 0,2 2 38 15,2 0 24-15,-3-1 19 0,2 2 22 16,0-1 15-16,1 0 6 0</inkml:trace>
  <inkml:trace contextRef="#ctx0" brushRef="#br0" timeOffset="483880.0631">32268 12916 473 0,'7'0'418'0,"-1"2"-33"0,1-4-36 16,12 7-69-16,-10-5-28 0,18 8-5 15,-11-4-28-15,1 2-18 0,-1-4-21 0,0 4-20 16,-2 3 14-16,-3-1-19 0,3 1-16 15,2 11-37-15,-1-10-1 0,-3 6 6 0,-2-1-48 16,0-3 17-16,-6 6-6 0,-2-1-9 0,1-5-18 16,-3-5-4-16,0 2 4 0,-13 15-2 15,7-11 9-15,-3 0-16 0,0 0 10 0,-4-2-12 16,7 2-34-16,2-7 14 0,-1 1 15 16,2 0-2-16,1-2-5 0,0 0-31 0,1 0 32 15,1-3-3-15,0-2 15 0,0 0-24 0,0 0 4 16,10 15-9-16,12-7 2 0,0-3 15 15,-3-2-29-15,4-1 18 0,0-2 4 0,-11 0 9 16,6 0-13-16,2 0 21 0,24-10-12 16,-24 5-5-16,2 1 1 0,-3 3-4 0,1-4 8 15,-2 0-3-15,0 3-11 0,-3-2-6 0,-3 0 21 16,4 0-44-16,-5 3 0 0,-4-2-106 0,-3 1-78 16,-2 1 20-16,-2 1-338 0,0 0 40 15,0 0 36-15,0 0 29 0,0 0 39 0,17 13-11 16,-5-7 88-16,2 1 24 0,5 4-63 0,3 2-39 15</inkml:trace>
  <inkml:trace contextRef="#ctx0" brushRef="#br0" timeOffset="485044.2059">31570 14886 368 0,'0'0'449'0,"0"0"-58"15,0-14-62-15,0 14-21 0,-21-23-30 16,23 20-36-16,2-2-45 0,-1 1-1 0,2 1-31 16,-1 0-18-16,1 1 6 0,-1 2-10 15,2 0 6-15,2 2-9 0,-8-2-18 0,25 16-6 16,-15-1-8-16,1-1-18 0,-4 1 7 0,1 5 9 16,-3 3-24-16,3 1-10 0,-6-3-14 15,1 2-8-15,1-2-11 0,-1 3-16 0,0 0 18 16,0-2-17-16,-1-2 8 0,1 0 9 15,-1-1-16-15,2-1-12 0,0-5 9 0,1-1-9 16,3 1 0-16,-3-5 22 0,0-1-18 16,1-4-3-16,0 0-15 0,4-2 32 0,-5 0 4 15,1-1-6-15,-6 0 12 0,13 0 12 0,15-15 3 16,-13 5-3-16,0 0 1 0,2-3 12 16,-2 1-9-16,0-3 0 0,-2 0-7 0,-1 7-4 15,-1-5 15-15,-5 1-2 0,1 3 16 0,-1 6-18 16,-1-3 0-16,-3 0-6 0,1 3 5 15,0 1-28-15,-2-1 1 0,0 0 6 0,-1 3-18 16,0 3 19-16,-2 1-10 0,-6 7-9 16,0 2-1-16,-3-1 8 0,3 5-20 0,-1-3 5 15,-1 2 19-15,5 1-10 0,-2-2-25 16,2 1-5-16,0-1-4 0,5-3-19 0,-1-1 13 16,1-11-7-16,0 7-6 0,13 11 3 0,-3-11 14 15,0-3 0-15,0-2 8 0,1-2-19 16,-1 0 11-16,3 0-8 0,3 0 24 0,21-8 0 15,-16 0-11-15,-5-1 20 0,2-2-4 0,0-2 13 16,-1-1 9-16,-3 3-10 0,4-4 19 16,-4 0-9-16,0-2 21 0,-1 2-24 0,-3-2 4 15,0 1 4-15,-2 2-2 0,-2 0 12 16,-2 4-9-16,-1 1-4 0,-1 1-14 0,2 1 10 16,-4 0-19-16,1 2 5 0,-1 2-22 0,0 3-18 15,0 0-18-15,0 0-26 0,0-8-25 16,0 8-43-16,0-6 12 0,0 6-128 0,0 0-20 15,0 0-50-15,0 0 30 0,-9-11-254 16,11 13 47-16,-2-1 37 0,1 1 34 0,3 0 29 16,-3-1 30-16,0 5 11 0,2-3 26 0,1-2 16 15,-2 5 19-15</inkml:trace>
  <inkml:trace contextRef="#ctx0" brushRef="#br0" timeOffset="485509.4687">32272 15056 1171 0,'5'0'394'0,"-1"0"-57"0,-1 0-48 15,1 0-24-15,2 0-23 0,-2 0-43 0,-2 2-10 16,2-1-15-16,-1 2 4 0,2 1-30 0,6 6-3 16,-7 1-9-16,-1-1-22 0,-3 1-4 0,0-3-2 15,0 0-17-15,0-8 3 0,0 13-16 16,0 4-9-16,0-3 8 0,-13 16-16 0,8-16-11 16,1-3-19-16,-1-1 3 0,2-5 7 15,-2 0-3-15,3 0-5 0,-2-1 4 0,3-1 19 16,-2 0-3-16,2-1 11 0,-2-1-4 0,1 0 5 15,2 0 0-15,-3-1 13 0,3 0-12 16,0 0 7-16,0 0 6 0,0 0-8 0,0-12-25 16,3 7 7-16,3-8-6 0,4-4-3 0,2 5 2 15,-3-4 7-15,5 0-20 0,-5 2-7 16,2 1 15-16,1 1-31 0,-3 2 2 0,-3 3-5 16,3 2 17-16,-5 2 1 0,2 0-5 0,1 2-7 15,-2-1-9-15,-1 2-3 0,-4 0-5 16,0 0 12-16,9 0 2 0,-3 0-7 0,-6 0 2 15,15 13 7-15,-3-2 2 0,-6 0-1 0,2-2-12 16,-4-4 15-16,-2 3-15 0,3-1-4 0,0 7-1 16,-3-8 18-16,-1 4-19 0,-1-1-20 15,0-2-22-15,0-3-15 0,0-4-39 0,0 0-48 16,0 11 14-16,0-4-75 0,0-7-14 16,0 7-63-16,-10 3-25 0,7-6 27 0,1-1-174 15,1 0 37-15,-1-1 33 0,1 0-58 16,1-2 34-16,1-2-6 0,2 1 26 0,2-3 58 0,5-3 19 15,4-3 37-15</inkml:trace>
  <inkml:trace contextRef="#ctx0" brushRef="#br0" timeOffset="485719.3517">32556 15179 845 0,'1'0'417'0,"-1"-6"-62"16,4 1-28-16,2 3-42 0,0 1-45 0,-2-2-27 16,2-1 6-16,0 7 14 0,6-5-26 15,-12 2-29-15,8 0 17 0,2 0-59 0,0 0-10 16,3 0 7-16,-3 0-1 0,4 0-16 15,-2 0-1-15,-2-5-27 0,13-4-15 0,-14 9-19 16,-9 0 17-16,0 0-16 0,10 0-35 0,-4 0-42 16,-6 0 1-16,8 0-99 0,-8 0-46 15,0 0-37-15,8 0 20 0,6-19-251 0,-9 13-31 16,-2 1 3-16,3-2 69 0,3 1 2 0,-3 0 14 16,2 1 64-16,2 4 23 0,3-6-65 0,-2 3-8 15</inkml:trace>
  <inkml:trace contextRef="#ctx0" brushRef="#br0" timeOffset="486117.8984">33006 15023 336 0,'0'-2'420'0,"1"2"12"0,2 0-94 15,-3-2-42-15,1 1 51 0,1 4-30 16,-2-2-33-16,2-2-7 0,-2 3-35 0,0-1-38 15,1 2-21-15,7 3-7 0,-8-2-10 16,1 6-30-16,-1-1 4 0,3 6-8 0,-3-15-22 16,0 12-11-16,0 2 2 0,0-2 5 0,-13 13-17 15,9-12-11-15,0-2 9 0,4 1-11 16,-7-1-27-16,2 1 12 0,-2 1-8 0,2-6 17 16,0 6-11-16,0 2-11 0,0-11-5 15,1 9 19-15,-1-6-6 0,1 1 8 0,4-7-31 16,-1 6 2-16,-1-1 11 0,1 2-11 0,0-4-7 15,0 1-7-15,1-5 4 0,0 0 3 16,0 0-4-16,0 7-9 0,0-2 13 0,2 2 2 16,-2-7-16-16,-1-2-1 0,2 8 11 0,-2-2-39 15,-2-2-41-15,2 2-68 0,5 2 13 0,-18-4-176 16,6-4 25-16,-1 7-331 0,-2-1 53 16,-2-2 45-16,0 0 35 0,3 0 22 0,10-2 25 15,-12 0 52-15,3 0 23 0,-1 0 24 16,4 0-7-16,-8 8 17 0,10-1 70 0</inkml:trace>
  <inkml:trace contextRef="#ctx0" brushRef="#br0" timeOffset="488692.1162">32148 15785 651 0,'0'0'300'0,"0"0"-46"0,-15 0-14 0,15 0-22 15,0 0-9-15,0 0-26 0,0 0 20 0,0 0-21 16,0 0 17-16,0 0-7 0,0 0-22 16,0 0-18-16,0 0-39 0,0 0-11 0,0 0 25 15,0 0-16-15,0 0-18 0,0 0-3 16,0 0-7-16,0 0-16 0,0 0-6 0,0 0-10 15,0 0-5-15,0 0-5 0,0 0-4 0,-19 23-4 16,19-17 4-16,2 11 4 0,2 1-4 0,-1 0 11 16,2 0-6-16,0-1-3 0,-2 3-18 15,3 0 6-15,-4 0-11 0,2-2-10 0,-1-5-7 16,1 6 0-16,-2 0-3 0,2 2-7 16,-1-9 0-16,-2 5 17 0,8-1-2 0,-9-5 0 15,1-1 2-15,0-3-10 0,1 1 12 0,0-2-1 16,0-1 0-16,-1-1 7 0,-1 0 14 15,1-2 23-15,0-1-5 0,1 2 24 0,-1-2 1 0,0 1-5 16,2-1 13-16,-3-1-1 0,0 0 4 16,0 0-10-16,0 0-1 0,9 0 1 0,2-13 7 15,1 4-18-15,-3-2 3 0,1 0 13 16,-1-2-6-16,-4 2-11 0,6-4 13 0,-2 1-10 16,-1 1-11-16,1 0 0 0,-3 3-1 0,0-1-10 15,-3 5 17-15,0-1-8 0,0 2-1 16,-1 2-7-16,-1 2-22 0,1-3 3 0,-1 2 4 15,1-1-2-15,1 1-8 0,-3 1 10 0,0 1 14 16,0 0-27-16,0 0-7 0,0 0 21 0,4 14-20 16,-4-8-4-16,0-1 0 0,5 11 9 15,-5-16-4-15,8 29-1 0,-2-15-9 0,0-1-9 16,2 0-4-16,0-1-1 0,1-1 3 0,2-1 1 16,-6-3-5-16,4-2-7 0,-2 0 19 15,3-2-11-15,-4-1 0 0,16-2 4 0,-4 1-2 16,-8-1 9-16,0 0 19 0,17-13-20 0,-13 9 31 15,3-5-17-15,-6-3-2 0,3 0 12 16,-1-4-6-16,-1 3 0 0,2 0 2 0,-5-3 16 16,-1 3-23-16,-1-1 6 0,-2 1 5 15,-1-2 33-15,1 0-16 0,-3 3-24 0,-2 4-2 16,0 8-1-16,0-9 7 0,0 0-6 0,0 0 2 16,0 2-12-16,-11-6 6 0,11 13 15 15,0 0-31-15,0-6-15 0,0 6 2 0,0 0-33 16,0 0-6-16,-14-9-25 0,14 8-25 0,-2-2-36 15,3 0-6-15,-1 6 15 0,0 1-112 16,-3 1-25-16,0-2-65 0,4 1 31 0,-1 2-226 16,0 4 47-16,2-3-25 0,1-2 36 15,-3-5 50-15,10 13 28 0,-6-4 26 0,2-1 30 16,3-6 25-16,4 8 9 0</inkml:trace>
  <inkml:trace contextRef="#ctx0" brushRef="#br0" timeOffset="489224.0958">32930 16008 845 0,'3'-2'343'0,"1"0"-27"0,4-2-27 16,-6 2-19-16,2 3-48 0,-3-2-27 0,2 2 23 0,1-7-26 16,-4 6-20-16,-1 4-22 0,1-1-10 15,-2 1-23-15,1-2 15 0,-4 4-26 0,6 3-10 16,-6 1-10-16,-5-2 0 0,1 2 0 15,0 1 1-15,2 2-25 0,-3-3-10 0,3 1-7 16,-1 3-4-16,0 1 7 0,-2-2 7 0,2 0-15 16,3 2-6-16,0-2-3 0,-1 0 0 15,3 1-18-15,2-4 20 0,1-10-16 16,0 9-6-16,0 1 15 0,10 6-16 0,-2-10 14 16,0 1-11-16,3-5 6 0,-1-2 10 15,3 0-9-15,-5 0 0 0,1 0 12 0,6 0-10 16,15-20 6-16,-15 15 40 0,-5-4-16 15,3 1-5-15,0-6 24 0,7 5 14 0,-8-1-7 16,-1 1-3-16,-1 2 6 0,0-2-1 0,0-1 12 16,-2-1-10-16,0 2 1 0,-3 0 18 15,-4-1-3-15,3 3 12 0,0 3-14 0,-4 4 29 16,0-11-39-16,0 1 18 0,0 2-24 16,0 1 18-16,-11-9-39 0,5 7 8 0,-4 0-7 15,1-1 1-15,-1 3 7 0,-1-1-22 0,2 3-1 16,0 0-20-16,0 2-13 0,-4-3 28 0,4 3-8 15,5-3-26-15,-6 5 31 0,5 0-5 16,-2-1-58-16,7 2-21 0,0 0-23 0,-7 0-30 16,-2 0-16-16,3 0-48 0,-1 0-54 15,7 0 21-15,-9 0-133 0,-4 0-53 0,-2 7 34 16,2-6-264-16,13-1 52 0,-9 0 48 0,0 0 32 16,-9-13 38-16,13 8 18 0,1-3 51 15,4-9 26-15,-2-7 23 0,2 12 18 0,0-11 24 16</inkml:trace>
  <inkml:trace contextRef="#ctx0" brushRef="#br0" timeOffset="490976.8734">32862 11047 679 0,'0'0'224'0,"0"-16"-18"0,-14 16-16 15,-4-30-8-15,15 28 1 0,3-4-37 16,-4 0-8-16,0 2-2 0,4-3-1 0,-3 7-5 16,0-4-9-16,2 3-11 0,1-1-5 0,0 5 7 15,0-3-31-15,7-3 21 0,-3 2-30 16,4-1 1-16,5 0-20 0,6-1 18 0,8 1-22 16,-2 1 21-16,6 1-7 0,-13 0-27 0,10 0-6 15,8 0 21-15,6 0-13 0,-4 0-19 16,3 0-15-16,3 0 33 0,-2 0-10 0,-2 0 1 15,-1 0-16-15,-3 0 26 0,-3 6-16 0,-5-6-17 16,26 11 3-16,-37-10 32 0,-11-1-40 16,4 0 3-16,-1 0 22 0,-1 0 0 0,2 11-26 15,-3-9 18-15,-5-2-15 0,1 2 10 0,-1 0-3 16,2 6-10-16,-1-3 11 0,-3 1-14 16,4 8 2-16,-3 3 46 0,0-3-48 0,-1 5 12 15,0-1-10-15,4 4 15 0,-4 1 9 0,0 2-29 16,4 4 7-16,-2 0 7 0,2 0 12 0,-3-4-25 15,3 13 47-15,0-2-51 0,-3-2-6 16,3 5 20-16,2 0-6 0,0 5-13 0,-1-7 24 16,1 7 0-16,5-1 22 0,-4-2-25 15,-3 4-10-15,5-1-1 0,-4 4-20 0,8-5 23 16,-7-3 5-16,7 6 11 0,-2 1 4 16,1-6-2-16,-2 0-24 0,0 5 2 0,1 0 0 15,5-1 31-15,-2 2-15 0,-5 0-8 0,0-5-5 16,-2 2 31-16,6-2 2 0,-5-1-24 15,-3-3 18-15,2-1-35 0,-3-1 20 0,1-1 17 16,3-4-2-16,-5-2 8 0,2 5-3 0,-1-1-4 16,-1 0 12-16,-3 6-3 0,2-4-4 0,-2 2-12 15,2 6 10-15,-2 3 30 16,0 3-13-16,0-5-11 0,2 3 4 0,-2 2 19 16,0 1-9-16,0 0-5 0,4 0 21 0,0 1-13 15,0-1 3-15,-3 0-3 0,3-1 10 0,4-1-11 16</inkml:trace>
  <inkml:trace contextRef="#ctx0" brushRef="#br0" timeOffset="491556.7897">33798 16497 7398 0,'-25'-4'-91'0,"14"4"2"0,-20-9-41 15,12-4-14-15,2 0-29 0,-4-11-41 0,8 2 21 16,0-3-102-16,0-7-33 0,2-1-34 0,-7-5 31 15,10-9-262-15,4-3 48 0,-5-12 49 16,2-1 36-16,-5-7 35 0,3-4 30 0,0-5-13 16,-1-4 30-16,-3 6 1 0,-1 0 29 15,0-2-6-15</inkml:trace>
  <inkml:trace contextRef="#ctx0" brushRef="#br0" timeOffset="492306.7915">31872 13985 374 0,'-4'1'265'0,"2"0"-37"15,-1 2 3-15,2-2-20 0,-3 1-32 16,2-1 4-16,2-1 1 0,0 0-32 0,0 0-12 15,0 0 22-15,0 0 7 0,0 0-24 0,0 0 6 16,0 0-9-16,19 13 9 0,-2-10-41 0,3-2-17 16,0-1-11-16,7 0 14 0,-1 0-11 15,-15 0 1-15,6 0-8 0,6 0-3 16,0 0-12-16,22-9-5 0,-25 6 26 0,2-1-12 16,-6 0-20-16,-2 3-4 0,-2-2-5 0,-3 3-1 15,0-2-15-15,-3 2-1 0,-1-1-15 0,1-1-1 16,-3 2-1-16,1 0-16 0,-4 0-16 15,0 0-24-15,0 0-6 0,0 0-49 0,6 0-4 16,1 1-30-16,-6 0 1 0,-2 0-67 16,1 0 17-16,-1 2-239 0,-3-1-10 0,1 2 25 15,2-2 27-15,-3 3-14 0,-6 4 23 0,4 0 9 16</inkml:trace>
  <inkml:trace contextRef="#ctx0" brushRef="#br0" timeOffset="493805.7179">30406 9207 331 0,'0'-13'360'0,"0"13"-41"0,0 0-70 0,0-13-36 0,-8-6-15 15,9 15-25-15,-2 2 20 0,1-3-34 16,1 4-39-16,-1 0 5 0,0 2-21 16,0 0-20-16,0 4-8 0,2 1-5 0,-1 11 21 15,-1-2-31-15,0-5-24 0,0 4 3 0,0 4 0 16,0 2 13-16,0 2-22 0,0-1 1 16,0 1-4-16,0-2 8 0,-12 21 6 0,8-22-29 15,2-1 37-15,-2 0-21 0,3 0-10 0,-2-5-2 16,3-3-6-16,-2-2 12 0,-1 2-12 15,3-5 29-15,-1-1-3 0,0 1 0 0,-1-2 33 16,2 2 2-16,0-2-7 0,-1 0 47 16,0-1-11-16,1-2-1 0,0 2-2 0,-3-2 15 15,5-2-14-15,-4 2 3 0,1-2-20 0,0-1 7 16,-1-2-22-16,0-10 7 0,0 4-3 16,0-7-16-16,0 1-5 0,-1 0 6 0,3 5-7 15,0-4-13-15,0-3 1 0,0 0-4 0,0 0 7 16,0-1-3-16,0 2-19 0,-12-16 21 0,12 21-23 15,0 2 19-15,0 3-16 0,0 2 3 16,-1 0 12-16,1 1-13 0,0 1 10 0,-1 0-6 16,1 1-13-16,0 1-3 0,0 1-9 0,0 2 7 15,0 2 13-15,0 3-1 0,0 1-12 16,-3 11-12-16,3 1-1 0,-2 3 10 0,-1 0-9 16,-1-1 15-16,1-2-7 0,-1 1 4 15,1 1-14-15,-2-5 15 0,2 3 9 0,1 0-11 16,-1-4-13-16,1-1 17 0,0-6-4 0,0 1-11 15,-2-1 10-15,4-3-10 0,0-2 9 16,0 2 0-16,-1-2 8 0,0 0-5 0,1-1 1 16,0 0 7-16,0 1 6 0,-2-1 16 0,2 1-5 15,0-2-1-15,0-1 8 0,0 0-11 16,0 0 5-16,0 0-15 0,0 0-14 0,0 0 1 16,0 0 7-16,0 0-4 0,0 0-18 0,0 0-34 15,0 0-45-15,-3 10-20 0,1-10 10 16,2 0-88-16,-2 2-32 0,-2-2-29 0,0 0-43 15,0 2 29-15,-5-2 26 0,-4 5 21 0,-2 1-290 16,0 0 69-16,0-5 14 0,0 6 25 0,-1 0 12 16,2 0 23-16,2-4 48 0,-2 5 15 15,1 1 7-15</inkml:trace>
  <inkml:trace contextRef="#ctx0" brushRef="#br0" timeOffset="494145.0977">30057 9672 736 0,'2'2'269'0,"-2"-2"2"16,2 0-36-16,-1 0-28 0,0 0 23 0,2 0-49 16,-1-2 13-16,2 4-27 0,1-2-45 0,0 0 8 15,0 0 28-15,2 0-62 0,2 0 2 16,7 0 27-16,1 0-34 0,23-12 13 0,-22 10-41 16,6-3 13-16,3 1-7 0,-3 0 18 15,3 3-43-15,-4-5 0 0,0 2 3 0,2 1 8 16,-2 0-10-16,-2-1 0 0,1 3-2 0,-1-3 0 15,0-2-4-15,-1 1 26 0,-2 2-6 0,-2 1-27 16,-1-2 12-16,-4 2-12 0,-2 0-14 16,-1 1-2-16,-2-2 12 0,-1 3 16 15,-1 0-33-15,0-3 14 0,0 1 7 0,-3 1-8 16,3 1-22-16,-1-1 35 0,-1 0-44 0,-1-1 3 16,1 1 10-16,-1 0-1 0,0 1-81 15,1-1-21-15,-2 1-41 0,0 0-23 0,0 0-63 16,0 0 19-16,-16-9-267 0,12 6 52 15,-7-8 8-15,-2 5 26 0,3-1 36 0,-2-1 21 16,2 0 46-16,-3-1 15 0,0 2 8 0</inkml:trace>
  <inkml:trace contextRef="#ctx0" brushRef="#br0" timeOffset="494604.9038">30318 9244 502 0,'0'-1'260'0,"1"-1"-31"0,-1-1-22 16,2 2-8-16,1-1-9 0,-1-1-33 0,2 2-19 15,-4-1 7-15,4-1-13 0,-3 2-25 16,2-2 9-16,-2 2-31 0,1 1-6 0,-1 0-9 16,1-2-14-16,-2 2 13 0,0 2-15 15,0-1 12-15,0 2-20 0,-1 0 1 0,-1 0-10 16,0 1 8-16,-2-1 3 0,1 2-19 0,-1-1 14 16,-6 7-25-16,2 2 0 0,-4-3 37 0,-2 2-24 15,3-4 7-15,-1 1-7 0,2-4-14 16,2 1-1-16,3-2 30 0,-1-1-3 0,0 0-33 15,2 1-6-15,1-3 32 0,-1 0-6 16,2 0-19-16,0 1-2 0,-1-1 30 0,1 1-45 16,0-1 13-16,0 2-7 0,2-3 44 0,-2 2-18 15,-2-1-13-15,4 2-33 0,-4-2 5 0,2 2-54 16,-1-2-45-16,2 3 9 0,-3-1-248 16,1 0-96-16,-2-2 41 0,1 2 42 0,1-3 11 15,-2 0 69-15,1 0-23 0,4 0 55 0</inkml:trace>
  <inkml:trace contextRef="#ctx0" brushRef="#br0" timeOffset="504849.3575">17067 13069 347 0,'0'0'128'16,"0"-11"13"-16,-11 11-21 0,11 0-14 0,0 0-24 15,0 0-9-15,0 0-9 0,0 0-8 0,0 0-14 16,-15-14-6-16,0-1-2 0,13 14-4 16,0-1-3-16,1-1-4 0,-1 2-16 0,2 0-4 15,-2-1 4-15,-1-1-14 0,3 2 15 16,0 0-1-16,-3-4 1 0,3 4-17 0,-1-1 2 16,0-1 0-16,1 1-44 0,0-1-11 0,0 1-31 15,0-3-114-15,0 3 13 0,0 2 9 16</inkml:trace>
  <inkml:trace contextRef="#ctx0" brushRef="#br0" timeOffset="506772.1738">17117 12877 310 0,'3'1'197'0,"1"-2"6"0,-1 1-21 15,3 0-34-15,-1-1 15 0,2 1-27 0,-2-3-3 16,13 1-18-16,-2-3-20 0,3 3-3 16,0-3 5-16,0 0-11 0,-1 2-5 15,4-4-7-15,-2 4-13 0,0 1 3 0,0 0-7 16,0-1 0-16,1 3-5 0,-1-1-14 0,1 1 9 16,-2-2-8-16,-8 2 7 0,4 0-4 15,2 0-10-15,3 0 3 0,-1 0-21 0,18 13 24 16,-18-7-28-16,-4 2 20 0,4 2-11 0,-1 3 4 15,-2 0-14-15,2 4 7 0,-2 0-5 0,-1 1-2 16,0 0-2-16,-1 1 9 0,0 2 2 16,0 2-18-16,0 3 15 0,-1-3-4 15,2 2 8-15,0-1-1 0,-2 1-8 0,1 1-5 16,1-2 11-16,-2 1-4 0,1-3-7 0,0 2-5 16,2-4 9-16,-1 3 4 0,0-3-13 0,1 2 6 15,2-3-11-15,-3-3 14 0,2 2-5 0,-2 1 4 16,4-3-8-16,-1-2 14 0,3-1-18 15,-1 3 14-15,1-5 19 0,-1 2-12 0,3-4-7 16,-4-1 5-16,5 0-13 0,2-3 27 16,-3 0-17-16,2-4-1 0,-13-1 0 0,4 0-5 15,4 0 2-15,-1 0 12 0,27-11-3 0,-20 5 7 16,-1-3-12-16,-2 2 8 0,5-4 2 0,-5 3-6 16,3-1-11-16,1 0 10 0,0 2-18 15,-1-1 3-15,4 1 1 0,0 2-2 0,0 0 15 16,-1 1 8-16,-3 2-25 0,2 2 7 15,-2 0 1-15,-14 0-12 0,8 0 5 16,24 11 20-16,-19-6-30 0,2 2 3 0,-2 2 0 0,1 0 10 16,-2 0-8-16,0 2 20 0,1-1-17 15,3 2 22-15,-3 2-21 0,6-2-1 16,-2 1 0-16,-1 1 0 0,6 0 12 0,-2-1 1 16,0-1 7-16,2 1-11 0,-1 0-14 0,3-1 1 15,2-3 6-15,-2 0-7 0,4-1 8 16,-2 0-12-16,4-4 6 0,-3 0 8 15,1-2-9-15,2 0 0 0,-1-2 20 0,-21 0-22 16,9 0 2-16,46-13 14 0,-33 3-18 0,-1 1 18 16,0-1 2-16,-3-1 7 0,1 1-27 15,-3-2 10-15,0 1 5 0,-3 1-5 0,1 1 6 16,-4 2 0-16,2-2-23 0,-1 2 32 0,-2 1-7 16,3 2-5-16,0-1-14 0,-2 2 1 15,-3 1 2-15,1 0 0 0,-15 2 0 0,6 0 10 16,4 0 6-16,0 0 6 0,29 14-22 15,-26-5 1-15,2 0 5 0,-5 0 5 0,1 0 1 16,3-2 5-16,2 3 10 0,2-2-10 0,4 3-17 16,-1 0 7-16,0-1-2 0,2-1 0 15,3-2 5-15,-2 0 7 0,1-1 9 0,3-3-24 16,-1 1 8-16,3-4 23 0,2 0-12 0,-22 0-9 16,11 0 8-16,47-13 15 0,-31 6 23 15,1-2-39-15,-1-1 24 0,1-6 23 0,0 1 21 16,-3-1-43-16,1-3-14 0,-1-1 14 0,-1 1 4 15,-4 0-13-15,3 2-3 0,-5 0 12 16,-1 1-31-16,-2 2 17 0,-2 1-2 0,-1 1 6 16,-3 0-18-16,-2 1 14 0,2 3-10 0,-5-2-3 15,0 2-14-15,2 1 14 0,-2 1-6 0,0-1 8 16,-1 2-2-16,-1 2 3 0,1 2 10 16,-2-2-7-16,-1 3-13 0,0-2-10 0,0 2 27 15,-9 0 0-15,5 0-14 0,4 0 2 16,3 0 10-16,1 0-4 0,5 0-23 0,-3 0 16 15,4 0-4-15,-1 0 29 0,1 0-33 16,5 0 20-16,37-11-8 0,-33 7-4 0,-1-1 3 16,3-1 22-16,4 1-27 0,-3-4 3 0,1-1 3 15,-1 1 10-15,2-4-9 0,-3 1-6 16,3-4 14-16,-1 0-9 0,0-2-1 0,-3-2 11 16,6-1-3-16,-6 1-1 0,5-7-13 0,-6 5-12 15,1 0 2-15,-3 0-2 0,0 4 29 0,-4 1-9 16,-2-1 0-16,2 1-3 0,-4 2-13 15,-3 0 14-15,0 1-2 0,-2 1 1 0,2 3-2 16,-3 0 29-16,0-2-5 0,1 3-27 16,0-2-21-16,1 5 2 0,0-5 2 0,-4 3 18 15,4 2 4-15,-3-5-2 0,4 5 1 0,-1-2-1 16,-2 1-5-16,-1-1 7 0,3 2-6 0,-6-2 0 16,4 7 0-16,-5 0 0 0,-10 1 0 15,4 0 4-15,2 0 0 0,16 14 0 0,-15-5-3 16,-3-1 2-16,0 2-1 0,-3 1 2 15,2 1-6-15,-4-1-6 0,3 1 1 0,0 5 20 16,-2-2-1-16,1 0-24 0,-1 1 7 16,2-3 13-16,0 3-10 0,0-1-19 0,-1 0 17 15,3-4 5-15,-3 1 6 0,4 1-2 16,-1-2 0-16,4 0 3 0,0-2-3 0,1 0-18 16,4 2 7-16,-3-4-7 0,2 0 20 0,1-3 1 15,0 2-1-15,1-2-6 0,0 1-17 0,-2-2 2 16,2 0 2-16,1-3 1 0,-4 2 0 15,0-1 2-15,0 2 1 0,-10-3 13 16,3 0-3-16,4 0 4 0,-2 0 10 0,3 0-14 16,-2 0 12-16,-1 0-22 0,-3 0-7 0,4 0 24 15,2 0-2-15,2 0-14 0,0 0 1 16,25-12-1-16,-21 6 2 0,-2 0 0 0,-1 3 1 16,5-4 1-16,0 1 16 0,0 0-9 0,3 3 1 15,-3-2-22-15,2 0 23 0,-1 0-4 16,0-1 14-16,1 1-2 0,-4 1-13 0,-1-2-7 15,-1 1 1-15,1 0 21 0,-4 1-2 0,-4 0 32 16,1 1-21-16,-3-1 15 0,-2-1 8 0,-3 3-15 16,-3-2 19-16,-1 0-13 0,1 1 4 15,-3 0 10-15,2 0-21 0,-3 0-2 16,3 1-4-16,-4 0-13 0,2-2 7 0,1 3 4 16,-3-2-9-16,1 2-13 0,0-1-31 15,-1 1 3-15,-2 1-53 0,0-1-57 0,0 1-54 16,0 0-51-16,-28 2 21 0,8 1-291 0,8-3 24 15,-7 0 45-15,-2 0 56 0,-3 0 6 16,-32-11 34-16,24 5 19 0,-1 1 6 0,-7-1 28 16</inkml:trace>
  <inkml:trace contextRef="#ctx0" brushRef="#br0" timeOffset="517127.4397">17749 14526 373 0,'0'0'306'0,"0"0"-27"16,0 0-29-16,0 0-3 0,0-12-30 0,0 12-26 15,0 0-2-15,0 0-43 0,0 0-5 0,0 0-23 16,0 0 8-16,0 0-24 0,14 0 6 16,-14 0-37-16,0 0 15 0,0 0-39 0,0 0 9 15,0 0 0-15,0 0-10 0,0 0 3 0,20 4-3 16,-12 11-25-16,-3-1 19 0,3 4 0 15,-3 1-12-15,-1 1 3 0,2 0-3 0,-2 0 24 16,-4 5-17-16,6-1-3 0,1-1 1 16,-3 2-16-16,-1-1-4 0,-3 2 18 0,7-1 6 15,-2 3 10-15,0 1-7 0,1-4-15 0,-2 3 1 16,5 2-4-16,-5-5 29 0,2 2-35 16,-1-2 10-16,5-2-30 0,-3-2 33 0,-4 0-10 15,3-1-1-15,0-1-2 0,1-5-1 0,-2-3-3 16,4 1 33-16,-4 1 6 0,1-5-6 15,1-2-4-15,0-3 20 0,-2 1-12 0,2-3 34 16,-7-1-2-16,10 0-13 0,17-14-18 0,-12 3-3 16,2-1 19-16,1-4-15 0,0-2-13 15,-2 1 10-15,0-3-28 0,3 0 18 0,0-6-19 16,-1 2-6-16,2-3 16 0,-1-1 5 16,0-1 4-16,0 1-2 0,-4 3 12 0,0 2-3 15,1 3 9-15,-4-2-28 0,1 1 0 0,-2 4 13 16,-1 0-6-16,-3 7-19 0,-1 0 18 15,0-4-2-15,-2 7-8 0,1 3-15 0,-4-1 6 16,2 3-2-16,-2 2 7 0,-1 0 4 0,0 0 1 16,3 11-8-16,-3-4-10 0,-2 14-1 0,2-10 1 15,0 7 4-15,0 4-12 0,0 2-1 16,0 2 13-16,-11 28 3 0,11-27 1 0,-1 3-7 16,1-15-12-16,0 6 13 0,0 4 3 0,0 2-17 15,11 25 20-15,-5-27-6 0,-2-2-7 16,1-3 4-16,4-3 8 0,-1 1-20 0,1-4 15 15,0-3 7-15,4 2-18 0,0-6 13 16,3-3-7-16,1-3-10 0,-6-1 17 16,3 0-7-16,25-8 5 0,-16-1-7 0,1-2 16 15,0-1-9-15,-3-3-4 0,3-5 3 0,0 1 2 16,0-2 7-16,1-6-4 0,-5 2-15 16,3 0 4-16,-2 0 9 0,-3-2 1 0,1 1 7 15,-5-2-1-15,0 3-16 0,-4-2 6 0,-1 1-4 16,-3-5-1-16,-2 5 12 0,-1-1-7 15,-3 4 14-15,0 9-9 0,0-3-13 0,-17-19 19 16,8 18-8-16,-6-1-16 0,5 4 22 16,-2 0-5-16,-2 2-2 0,-2-1-6 0,0 3-8 15,2 2-13-15,0 0-29 0,0-2-48 0,-2 6-4 16,6 2 9-16,0 1-106 0,3-1-54 16,-1 3-54-16,2-4 25 0,-1 4-272 0,2-1 40 0,-3-1 39 15,3 1 38-15,0-2 55 0,4-1-2 16,0 1 24-16,-1-1 26 0,2 0 27 15,0 4 8-15</inkml:trace>
  <inkml:trace contextRef="#ctx0" brushRef="#br0" timeOffset="517469.3757">19186 14196 483 0,'0'0'279'16,"0"-2"-6"-16,1 1-7 0,0-1-19 15,-1 1-19-15,0 0-17 0,0 1-3 0,0 0-9 16,0-2 20-16,2 2-26 0,-1-2-22 0,0 1-51 16,4-3-13-16,-1 1-12 0,4 3-8 0,6-8-8 15,2 3-9-15,1-1 13 0,2 0-21 16,-5 4-25-16,4-2 6 0,-4-2-5 0,0 2-4 15,2 3-4-15,-6-1 25 0,0 1-17 16,4-4-4-16,-1 0-3 0,-3 4 7 0,-1-1-17 16,1 1-9-16,-3-1 8 0,1 2 7 0,-1-1-48 15,-3 1-43-15,1 0-30 0,-5 0-24 16,0 0-53-16,0 0 16 0,6 6-222 0,-6-6-41 16,-2 1 29-16,-1 1-24 0,2-1 26 15,0 1 44-15,-2 0 8 0,-1-1 59 0</inkml:trace>
  <inkml:trace contextRef="#ctx0" brushRef="#br0" timeOffset="517760.6522">19380 14164 796 0,'-4'1'276'0,"3"2"-30"0,-2-2 5 0,0 2-41 16,1 2 5-16,-3 11 23 0,-2-6-37 0,3 8-23 16,0 0-9-16,-1 2-3 0,1 3-32 0,-3-2-14 15,2 4-13-15,-2 0-3 0,0 0-11 16,-2 1 39-16,3-2-11 0,-2 0-11 0,2-2-37 15,-2 1 24-15,2-2-8 0,-2 0 1 0,2-2-10 16,-1-1-12-16,2-1 3 0,-1-2-8 16,-2-1-25-16,3-2 7 0,1-2-5 0,0 0-1 15,-1 0 3-15,3-2 8 0,-2-3-14 16,0 1-2-16,2 0-31 0,-5 6-27 0,1-4 2 16,-1-1-215-16,1-1 24 0,1-1 22 0,0-3 15 15,2-1-324-15,3-1 32 0,0 0 59 16,0 0 12-16,-4-11 10 0,7 6 26 0,6-8 24 15,2-4 14-15,2-1 10 0</inkml:trace>
  <inkml:trace contextRef="#ctx0" brushRef="#br0" timeOffset="518827.1524">20627 14618 456 0,'3'-7'354'0,"0"1"-62"16,0-2-34-16,-2 2-19 0,0 1-6 0,-1-1-31 16,0 3 1-16,0-5-35 0,0 8-50 15,0 0-6-15,0-7 4 0,-10-15-5 0,0 12-15 16,-2-1-26-16,1 1-10 0,-3-2 21 15,-4 5-43-15,-1 3 2 0,-4-3-3 0,1 5 5 16,-6-1 3-16,1 3-7 0,-5-2-5 0,13 2 13 16,-7 0-40-16,-3 0 9 0,-30 12 2 0,23-7 13 15,2 0 21-15,-1 3-27 0,-1-2 9 16,0 2-11-16,2 0 8 0,1 2 14 0,2 0-12 16,-2 3-8-16,7-1-7 0,1 2 19 15,0 0 22-15,2 3-26 0,7-2-20 0,-3 3 6 16,-1 1 7-16,6 1-3 0,1 3-3 0,3 2 5 15,3 0 0-15,3 2-1 0,2-1 28 0,2 0-17 16,0-13 5-16,0 4-4 0,17 30 28 16,-5-24-25-16,-1 2-6 0,4-5 20 0,2-2-1 15,6-1-21-15,3 5 2 0,-2-4-8 16,3-3 15-16,1 2-20 0,1-3-11 0,-1-2-10 16,4-2 38-16,-3-2-9 0,6-1-8 0,4 0 14 15,-5-1-24-15,1-5 8 0,-19-1 1 16,11 0-9-16,4 0-27 0,37-14 34 15,-31 6-18-15,-3-3 3 0,1-3 9 0,-1 1 4 16,1-5-4-16,-1 3-10 0,-3-6 1 0,1-2 8 16,-1 1 1-16,-3-3-13 0,-1-3 7 15,-1 1 5-15,-4-3-2 0,-3 2-2 0,-1-3-4 16,-4 1 2-16,0-1-7 0,-5 1 9 0,-1-2-30 16,-4 2 25-16,1-3 11 0,-5 3-8 15,0 16 9-15,0-9 3 0,-19-25-39 0,10 25 33 16,-5 0-6-16,0 4-7 0,-2 2 7 15,0 1-5-15,-3-1-12 0,2 3 30 0,-2-1-13 16,-4 5 2-16,5 0-20 0,-4 3 13 16,2 1 4-16,2 4 6 0,4-1-25 0,14 3 9 15,-11 0 16-15,0 0-11 0,-15 15-2 0,14-2-5 16,-3 4 10-16,0-1 10 0,4 7 0 0,2 1-7 16,-4 1-3-16,5 1 8 0,1-1-17 15,-2 1 27-15,1 0-7 0,2 2 3 0,2 3-11 16,1-4 13-16,-1 3 4 0,3 0 3 15,0-1-8-15,-7 2 4 0,6 1 10 0,2-1-2 16,-2 3-5-16,0-1 7 0,0-2 6 0,0 2-5 16,1-1-22-16,-3-1-3 0,-1 0 7 15,2 3 8-15,-2-4-4 0,1 0 4 0,2 0 2 16,-3-2-12-16,2 4-2 0,-1-3-6 0,1 0 5 16,2-2 10-16,-1-5-9 0,-3 3-8 15,3-2 15-15,1-1 1 0,-4 2-22 0,4-6 6 16,-1 3 2-16,0-1 2 0,1-7-11 0,-1 5 3 15,0-7-19-15,-6 3-26 0,8-3-28 16,0-1 6-16,-1-3-96 0,1-1-20 16,0-2-50-16,-4 0-9 0,4-2 22 0,0-2-293 15,1-2 29-15,2 1 35 0,-2-4 32 0,16-10 27 16,-1-3 25-16,4-3 26 0,2-4 16 0,4-2 6 16</inkml:trace>
  <inkml:trace contextRef="#ctx0" brushRef="#br0" timeOffset="519259.786">21452 14529 241 0,'16'-18'395'0,"-1"0"-83"15,-3 7-44-15,-2-2-14 0,0 3 0 0,-6 0-11 16,2 0 6-16,-3 5-70 0,1-1 20 15,-2 2-64-15,1 2 27 0,-3 2-49 0,0 0 2 16,-1 2-27-16,-2 2-24 0,1 1 11 16,-5 6 22-16,-2 6-6 0,-6-1 2 0,2 4-30 15,-1 1 12-15,2 0-7 0,-1 1 31 16,1 3-15-16,-1-2-3 0,-1 4 4 0,0 3-4 16,0-2 1-16,0 2-19 0,0 4 8 15,1-6-6-15,1 4 5 0,0-3 1 0,3 0-19 16,-3 1-23-16,3-3 19 0,3-1-15 15,1 2 19-15,1 1 2 0,0-2-13 0,4-1 8 16,0 0-17-16,0-13 3 0,0 1 0 0,13 23-18 16,-8-15-10-16,2-4 23 0,-4 1-11 0,10-4-1 15,-5 0 10-15,1-3-16 0,1-1 19 16,1-1-41-16,0-1 0 0,0-4-33 0,2 2 3 16,-2-1-99-16,0-6-36 0,-11 0-42 15,7 0-55-15,16-10 28 0,-10 0-257 0,0-2 36 16,2-4 9-16,1-3 23 0,-1 1 27 0,-1-4 28 15,4-2 40-15,-2 1 58 0,-1-4-34 0</inkml:trace>
  <inkml:trace contextRef="#ctx0" brushRef="#br0" timeOffset="519592.5275">21693 14658 776 0,'1'-11'319'0,"1"3"-38"0,-2 3-39 16,4 0-19-16,-1 0-29 0,-2 2 12 0,2 0 1 15,1 1-30-15,1 2 8 0,0 0-22 0,0 2-24 16,10 2-15-16,-3 6 31 0,2-1-8 16,1 5-24-16,1 2 16 0,-1 2-22 0,2 1 7 15,-3 0-13-15,1 3 5 0,-2-3-6 16,2 4-18-16,-2 0-19 0,1-1 14 0,-2 0-6 16,-1-1-19-16,-1 1 4 0,0-2-1 0,1 0-1 15,-2-3-31-15,0 2 4 0,0-3 0 16,-2-1-16-16,0-2 3 0,-1 0-3 0,-1 1 7 15,-1-4 3-15,-1-2-31 0,-1-1-28 16,7 3 3-16,-6-2-95 0,-1-2-9 0,-2-6-16 16,0 0-27-16,0 0-19 0,0 0-27 15,-6 5-24-15,2-6 22 0,1-3-182 0,2-2 30 0,-1-9 30 16,-2-3-69-16,4 7 28 0,0-5 23 16,0-6 30-16,0-3 16 0,10-26 9 0</inkml:trace>
  <inkml:trace contextRef="#ctx0" brushRef="#br0" timeOffset="519844.0539">22071 14798 403 0,'4'-25'360'0,"-4"13"-24"0,9-23-54 15,0 17 18-15,-4 1-46 0,-5 5-10 16,3 2-23-16,-3 2-5 0,2 5-62 0,-2-3-17 16,1 1-14-16,-1 1 15 0,0 4-17 0,-1 1-12 15,-1 2 10-15,-8 9-9 0,-3 5 11 16,-4 1 9-16,2 2-31 0,-2 5 18 16,0-3-3-16,-3 0-3 0,0 3-34 0,-1 0 31 15,-2 0-27-15,-2 0-18 0,0 4 13 0,1-1-19 16,-3 0-3-16,1-3-13 0,1 0-1 15,-2 1-7-15,3-2 0 0,2 3-8 0,-2-10-15 16,1 4 31-16,3-3-25 0,3-1-52 16,-4 1 4-16,7-3-69 0,-1-1-38 0,3-5-26 15,2 1-36-15,3-3-33 0,4-5 22 16,0 0-282-16,5-6 8 0,2 3 47 0,2-3 24 0,9-8 28 16,4-3 5-16,4-6 24 0,3-1 89 15,3-4 12-15</inkml:trace>
  <inkml:trace contextRef="#ctx0" brushRef="#br0" timeOffset="520242.9">22540 14397 507 0,'22'-14'349'15,"1"3"-69"-15,0-2 12 0,-2 3-35 0,-2 4-31 16,-1 2-19-16,1 2-13 0,-19 2 0 0,15 0-22 15,12 16 3-15,-13 2-17 0,-5 0-11 16,1 2-29-16,3 3-10 0,-7 3-11 0,2 2 31 16,-3 0-22-16,-2 1 0 0,-2 0-20 0,1 4-12 15,-1 1 0-15,-1-18-22 0,0 12 6 16,0 3-2-16,0 1 4 0,-14 37-2 16,7-35 1-16,1 0 9 0,-2-1-17 0,-2 2 1 0,-3-3-3 15,2-2-18-15,-5-2 18 0,0 2-11 16,-1-3 17-16,-3-1-7 0,-1 1 10 0,-3-4 1 15,1 1-3-15,-3-6-37 0,1 2 18 16,1-1 9-16,-1-1-7 0,1-5-15 0,0 3 4 16,-1-5-13-16,1 3 10 0,1-3-19 15,1 3 4-15,-5-4-9 0,3 1-29 0,3-1 2 16,1-3-95-16,2-4-40 0,-2 2-29 0,1-1-58 16,3-4 25-16,-3 2-256 0,9-2-15 0,-17-14 37 15,9 3 32-15,0 0 24 0,2-8 30 16,0-3 65-16,6-1-15 0,0-8 22 0,0-1 8 15</inkml:trace>
  <inkml:trace contextRef="#ctx0" brushRef="#br0" timeOffset="521908.0235">25390 3421 503 0,'0'-12'261'0,"0"12"-14"0,14 0-30 15,-14 0-7-15,0-14 6 0,18-4-38 0,-18 17-13 16,4-4-5-16,-2 3-16 0,1 0 5 15,-3-1-43-15,1 2-7 0,1 1-9 0,-2 0-1 16,1-2-10-16,-1 4 2 0,0-2-12 0,-3 4-26 16,2-1 6-16,0 3-19 0,-2 0 27 0,-6 13-16 15,3 0-15-15,-3 0 0 0,-4 5 8 16,3-1-23-16,-2 1 6 0,1 1-1 0,2 0 14 16,0-1-3-16,0 1-16 0,3 2-2 15,2 0 20-15,-2 2-23 0,0 0 1 0,2 0 2 16,2-3 24-16,2 2-40 0,0 0 14 0,0-15 0 15,0 8 0-15,0 1-9 0,0 3 10 16,14 26 32-16,-11-27-42 0,1 1 25 0,2-4-15 16,3-2-2-16,-4 3 20 0,4-2 0 15,-4-2-13-15,4-5 32 0,1 1 4 0,-1 0-21 16,1-2-13-16,1 1-12 0,-1-3 43 0,5-3-28 16,-2 1-5-16,-4-3 25 0,9-1 9 15,-5-1-54-15,2 1-22 0,-2-1-23 0,-2-3-29 16,-11 0-45-16,7 0-66 0,-7 0 16 0,23-19-295 15,-12 6 50-15,-2-3 16 0,-1 1 27 0,-7-4 24 16,4-6 21-16,0-1-20 0,-1-1-25 16</inkml:trace>
  <inkml:trace contextRef="#ctx0" brushRef="#br0" timeOffset="522231.1312">25495 3670 301 0,'-1'-3'327'0,"1"2"-58"16,0-2-46-16,0 1-10 0,-2 1-32 0,2 0-25 15,0 1-12-15,0 0 0 0,3 0 5 16,-2 2-15-16,2 1-15 0,2 0 11 0,8 8-7 16,-3 2-41-16,0-3 19 0,2 2-13 0,-2 2-4 15,4 1 17-15,0 2-21 0,-4-5 17 0,3 5-44 16,-1-4-5-16,-2 1-4 0,3-1 6 15,-2 1 17-15,0-3-39 0,0 2-3 0,-3-3 3 16,-2 2 18-16,0-2-28 0,2-4 1 16,-3 3-1-16,-4-4-16 0,3 2 29 0,0-3-33 15,-1 1-51-15,-2-3-22 0,0 3-13 16,2-4-20-16,-2 3-49 0,-1-2 14 16,0 0-152-16,0-1 24 0,-1-2 23 0,1-1 19 15,1-1-191-15,0-4 26 0,-1 1 105 0,4-13-31 16,-4 9 1-16</inkml:trace>
  <inkml:trace contextRef="#ctx0" brushRef="#br0" timeOffset="522541.2948">25804 3642 568 0,'3'-8'312'0,"-2"2"-44"0,1 2-16 0,-1 1-23 16,-1 0-44-16,1 1-3 0,-1-1-18 16,0 3-38-16,0 0-25 0,0 1 9 0,-1 3-10 15,0 2 1-15,-1-1-4 0,-2 9-12 0,-1 3 6 16,1 0-4-16,-2 1 5 0,1 0-38 15,-4 0 4-15,3 1 1 0,-4-1 0 0,3 2-6 16,1 1 9-16,-1-2 12 0,2 3-24 0,-4-4-18 16,3 0 13-16,-1 3-7 0,0-3-17 0,-1-1 11 15,-1 1-11-15,1 0-19 0,2 0 12 16,0-3 15-16,-1 0-4 0,0-1-5 0,0 1-29 16,-2-4 19-16,3-2 4 0,-1 1-6 0,4-2 3 15,0-1-8-15,0-2 3 0,2 0-31 16,-4 0-15-16,5-4-34 0,-1 3-15 0,-3-1-75 15,4-1 13-15,-2-1-230 0,2-1-67 0,0-3 32 16,2 1 2-16,-1-2 25 0,7-13 92 0,0-1-40 16,2 2 6-16</inkml:trace>
  <inkml:trace contextRef="#ctx0" brushRef="#br0" timeOffset="522991.2267">25909 3502 455 0,'2'-1'345'0,"-1"-1"-46"0,0-1-44 0,-1 2-25 16,2 1-7-16,-2-2-38 0,3 2-37 15,-3 0-11-15,3 3 1 0,1-1 16 0,5 10 4 16,2-1-39-16,2 3-12 0,-2 2 19 0,3 3-18 15,-1-1-39-15,1 3 22 0,-1-2 12 0,1 3-2 16,-2-1-27-16,-1 0-3 0,1 0-1 16,-1 1-8-16,-1 0-18 0,1 3-5 15,-1-1 33-15,-2-1-6 0,2 5-41 0,-5-6-2 16,-1 3 42-16,0-1-5 0,-2 1-1 0,-2 0-25 16,0 0 4-16,0-12 11 0,0 3-18 15,-12 27 16-15,1-20-13 0,1-3 0 0,-2 2-16 16,-4-2 28-16,-1-1-18 0,2-5-2 0,-2 4 8 15,2-3-2-15,0-1-18 0,-1-3 6 16,1-3-28-16,2 1 26 0,4-2-4 0,0 0-4 16,4-3-2-16,0 0-4 0,0-3 8 0,2 0-23 15,1 2 0-15,-1 0-55 0,2-3-40 0,1 0-50 16,0 0-28-16,0 0-39 0,-8-10 19 16,8 2-244-16,0 1 36 0,0-9 29 0,0 7-33 15,0-7 27-15,0-3 7 0,15-24 26 16,-7 16 13-16,-1 1-8 0</inkml:trace>
  <inkml:trace contextRef="#ctx0" brushRef="#br0" timeOffset="523314.1957">26246 3813 416 0,'2'0'316'0,"1"0"-43"0,-1 3-26 0,-2-3-14 15,4 1-24-15,-3 0-11 0,1 1-40 0,0-2-19 16,1 0-21-16,2 0-7 0,1 1-13 16,-2-1-18-16,4-1 20 0,-1 1-4 0,-7 0-34 15,6 0 23-15,1 0-23 0,2 0-8 0,-1 0 2 16,5 0 12-16,1 0-9 0,11-10-40 15,-12 9 9-15,-13 1 10 0,6 0 6 0,1 0-22 16,-7 0-15-16,9 0-33 0,-2 0-51 16,-7 0-50-16,0 0 13 0,0 0-187 15,6 0-125-15,-1 0 29 0,-7 1 25 0,0 2 56 16,-1 0 20-16,-1-1-80 0</inkml:trace>
  <inkml:trace contextRef="#ctx0" brushRef="#br0" timeOffset="523641.7174">26295 4015 337 0,'2'1'273'16,"0"1"-23"-16,2 1-38 0,1-1-1 0,-1 0-4 15,2-1-20-15,2 1-7 0,-2 0-3 0,12 2-39 16,-6-4 18-16,1 1-23 0,-13-1-34 16,12 0 5-16,-4 0 5 0,1 0 2 0,1 0-24 15,-3 0 4-15,0 0-11 0,0 0 3 0,0 0 5 16,-7 0-23-16,9 0 13 0,-3 0-18 15,-6 0 12-15,7 0-17 0,1 0-6 16,-8 0-6-16,6 0 10 0,-6 0 14 0,9 0-27 16,-9 0 1-16,7 0-5 0,-7 0-5 0,8 0-2 15,-8 0-4-15,7 0 15 0,-7 0-43 16,9 0 29-16,-9 0-4 0,8-7 2 16,-8 7-34-16,8 0-49 0,-8 0-68 0,13-11-105 15,-11 10 21-15,-1-1 19 0,-1-1 18 0,-3 1-248 16,2-2 30-16,-8-5 28 0,0 2 26 0,0 2 22 15,1-6 4-15,5-5 47 0,-6-3 9 16</inkml:trace>
  <inkml:trace contextRef="#ctx0" brushRef="#br0" timeOffset="543148.0869">17880 15784 526 0,'0'0'193'0,"0"0"-11"0,0-14-41 0,0 14-8 16,0 0 18-16,0 0-29 0,-16-27-20 0,16 24-14 15,2 0 0-15,1-1 15 0,-2 1-29 16,2 0-15-16,-3 0 23 0,2 0-19 0,2 0-9 15,0 1-3-15,-2-2 2 0,1 2-13 0,1 0-15 16,1-1 11-16,-1-2 8 0,9-2 7 16,-4 0-4-16,3-2-9 0,0 0 1 15,-1 4-7-15,2-2 0 0,0 3-11 0,0-2 22 16,-1 3-8-16,-2-3-10 0,-1 4 7 0,-2 0-15 16,2 0 15-16,0 2-22 0,-9 0 6 15,7 0 2-15,5 0 1 0,4 0-17 0,16 15 5 16,-17-9 6-16,4 2-8 0,-5 0-1 15,5 1 3-15,-6-1-8 0,3 2 1 0,-3-1 8 16,4-2-18-16,-2 2 15 0,-2-2-4 0,1 3-5 16,0-2 19-16,-1-1-6 0,2 0-18 15,-2-2 3-15,-6-3-5 0,0 2 21 0,1-1 4 16,-3-2-10-16,3 0-4 0,-2-1 26 0,-1 0-19 16,-5 0 13-16,14 0 10 0,-1 0-13 15,16-14 9-15,-18 9 4 0,5-2-15 0,-2-1 19 16,3 3-5-16,-3-1-14 0,-1 0-1 0,-3 2-6 15,-1 0 20-15,1 3-15 0,-1 0-13 16,-2 1-2-16,-7 0 13 0,6 0-2 0,-6 0-7 16,10 0 14-16,12 13-12 0,-9-6 3 15,-6-4-5-15,1 3 10 0,1 0-9 0,5 4 9 16,-5-4-5-16,4 2 9 0,-3-4-15 16,4 3-6-16,-5-4 20 0,3 0-3 0,0-2 15 15,2 5-16-15,2-5 2 0,-5-1-22 0,2 0 1 16,-3 0 1-16,3 0 7 0,19-11 18 0,-13 5 18 15,1 0-29-15,0-1 19 0,0-5 22 16,-2 8-42-16,0-7 21 0,-2 5-8 0,1-2 35 16,1 4-37-16,-6-3-15 0,-1 7 21 15,-3-4-11-15,0 2 27 0,-1 1-16 0,0 1-32 16,12-3 48-16,-19 3-40 0,9 0 1 16,0 0 2-16,0 0-3 0,-2 0-4 0,0 0 22 15,-1 0-9-15,4 0 9 0,12 12-2 0,-5-9 1 16,-6 0 12-16,7 2-27 0,-1-1 14 15,-6-2-23-15,1-1 36 0,0-1 1 0,10 1-18 16,1-1-8-16,-12 0-23 0,4 0 26 0,0 0-15 16,23-10 44-16,-19 6-24 0,1-1 25 0,0-1-28 15,-2 2 13-15,4-2-11 0,-8 0 5 16,4 0-2-16,0 0 40 0,2-3 0 0,-3 2 17 16,-2 1-1-16,2-1 11 0,-2 1-10 15,3-2 4-15,-4-2 3 0,1 3-1 0,-2-1 11 16,0 4-12-16,-5 0-2 0,0 1-18 15,-3 0 9-15,0 1-11 0,1 1-10 0,-2-2 12 16,-2 2-13-16,2 1-5 0,-1-2-2 0,-1 0-21 16,1 2 13-16,0-1 0 0,-1-1-15 15,0 1 9-15,1 1 5 0,-2-1-18 0,1 1 11 16,2-1-12-16,-4 1-4 0,0 0-23 0,0 0-33 16,0 3 4-16,-2 0-101 0,0-1-22 15,-3 3-62-15,-6 5-34 0,0-2 26 0,-3 3-291 16,1 0 41-16,-3-1-9 0,7-6 35 15,1 0 70-15,3-1 31 0,0 0 24 0,3-2 32 16,1 1 6-16,2-2-30 0</inkml:trace>
  <inkml:trace contextRef="#ctx0" brushRef="#br0" timeOffset="546830.2212">14740 14278 395 0,'0'-12'288'0,"0"12"-36"16,0 0-10-16,0 0-24 0,0 0-20 0,-14 0-12 15,14 0-13-15,0 0-16 0,0 0-5 0,0 0-23 16,0 0 2-16,0 0-18 0,-23-20-10 0,25 20-2 16,-4 0-26-16,2 0-9 0,0 1 4 0,4-1-6 15,-4 2 6-15,4 1 6 0,1-1-5 16,-1 2-16-16,10 6-15 0,0 0 18 0,-1 3-20 16,3-2 4-16,0 2-6 0,0 5 4 0,1-1 7 15,2-2-8-15,-2 2-12 0,1 1-4 16,2 0 1-16,-2-2 31 0,3 4-29 0,-1 2-5 15,2-5 12-15,0 4-20 0,-1-3 14 0,-4 2-19 16,5 0 1-16,1 1-1 0,-2 0-2 16,-1-3 45-16,1 2-7 0,-4-3 25 0,5 3-7 15,-3-5-6-15,-1 3-7 0,1-4-3 16,-1 2-17-16,-2-2-7 0,2 4-2 16,-4-3-31-16,2 1-1 0,-3-4 2 0,-2 1 1 15,2-4 0-15,-4 3 22 0,-1-1-6 0,-1-4-1 16,-2 1 0-16,-1-2 0 0,-3 0 6 15,3-1-2-15,-1-1-43 0,-1-3-16 0,0 3-34 16,0-1-28-16,-2-3-4 0,3 2-42 0,-2-2-65 16,-1 0 22-16,0 0 17 0,4-10 16 15,-2 6 16-15,2-14-334 0,5 1 46 0,0 0 28 16,1-6 61-16,-1 2 24 0,3-4 7 0,-1 6 6 16</inkml:trace>
  <inkml:trace contextRef="#ctx0" brushRef="#br0" timeOffset="547263.0656">15648 14369 516 0,'8'-16'372'16,"-1"0"-67"-16,0 3-22 0,-1 4 1 0,-3 2-15 15,-3 1-17-15,0 1-30 0,1 2 4 16,2-2-27-16,-2 3-21 0,0-1-35 0,-1 3-17 16,0 0-12-16,0 2-13 0,0 1-6 15,0 2-11-15,-2 1-8 0,-1 9 6 16,3-5-1-16,-8 19 8 0,-1-5-8 0,-1 1-12 15,3-1 6-15,-2 2-6 0,-3 1-34 0,-1 2 23 16,-2 3 11-16,1 4-27 0,-5 1 12 0,1 0-7 16,-1 1-3-16,1 3-12 0,-1 2-13 15,-6 0 17-15,6-1-19 0,-3 2 7 0,3-2 12 16,0 4-24-16,-4-2 13 0,4 1-6 0,1-2-26 16,0-3 14-16,3 2-17 0,-2-3 24 0,2 1-19 15,-2-2 17-15,4-3 23 0,-1-1-18 16,4-4-17-16,-1-2 7 0,-1-1 17 0,4-4 6 15,-2 4-8-15,3-2-10 0,0-4 14 16,1-2-30-16,-1-4 15 0,1-2-3 0,1 2 22 16,2-7-21-16,1 0 5 0,-2-2-9 15,3 0-1-15,-1-2-7 0,1 1 8 0,0-1 7 16,1-1-7-16,-3-1-14 0,3 0-47 0,0 0 6 16,0 0-89-16,0-2-80 0,0-2-72 15,4-4 28-15,6-6-265 0,1-8 45 0,3 0 34 16,1-3-17-16,3-4 29 0,2 0 26 15,0-3 43-15,4 2 13 0,1 0 66 0</inkml:trace>
  <inkml:trace contextRef="#ctx0" brushRef="#br0" timeOffset="548462.8829">15875 15338 408 0,'0'0'288'0,"0"0"-39"0,0-14-42 0,0 14-9 16,0 0-35-16,0 0-14 0,0 0-23 0,21-22 3 16,-21 22-13-16,0 0-10 0,0 2 5 15,0-1-22-15,-1 2 7 0,1 1-3 0,-3 0-9 16,1 3 11-16,1 0-25 0,-2 9 29 0,-2 1-16 15,1 1-7-15,-1-1-1 0,1 3-8 0,0-2 16 16,0 0-7-16,-1 1 8 0,1 3-34 16,2-2 28-16,0 2-6 0,-1 0-8 15,2-4 0-15,-2 1-6 0,3-5 35 0,-1 5-10 16,1-5-8-16,0-7-19 0,0 2 23 0,0 0-26 16,0 4 7-16,0-1-9 0,0 1-5 15,12 8-5-15,-8-13 1 0,3 3-17 0,-1-2 25 16,-1-2-33-16,1-1 20 0,0-1-19 15,0-1-1-15,-1-1 19 0,0 0-16 0,2-1 3 16,-1-2 10-16,0 0-42 0,1 1 0 0,-1-1-81 16,8 0-13-16,12-16-46 0,-15 4-33 15,1 0-57-15,1-5 20 0,-2-1-269 0,-3-2 45 16,5 0 30-16,-4-2 30 0,-3-3 28 16,3 1 23-16,-5-3 22 0,3-1-3 0,3 1 19 15</inkml:trace>
  <inkml:trace contextRef="#ctx0" brushRef="#br0" timeOffset="548620.457">16028 15213 491 0,'-3'-5'241'0,"1"3"-36"0,-1 0-36 16,3-1-12-16,-4 1-23 0,3 1-31 0,0-1 1 15,0 1-22-15,-1-1-22 0,2 2-6 16,2 0-142-16,-2-2-94 0,-2 2-153 0,4 0 16 15,-1 0-50-15</inkml:trace>
  <inkml:trace contextRef="#ctx0" brushRef="#br0" timeOffset="549495.1507">16922 15193 357 0,'0'0'307'0,"0"0"-12"15,0 0-51-15,0 0-7 0,0 0 0 0,0 0-53 16,0 0-15-16,0 0-8 0,0 0 6 0,0 0-64 16,0 0 26-16,0 0-41 0,0 0-8 15,0 0 1-15,0 0 4 0,0 0-5 0,0 0 5 16,0 0-8-16,0 0-21 0,19-20 1 15,-10 20-16-15,9-1 3 0,-9 1-2 0,6 0 0 16,-2 0 33-16,-2 0-47 0,1 0 18 0,-3 0-17 16,10-9 24-16,-13 8 11 0,-1 1-26 0,-1 0-14 15,-1 0 22-15,2 0 11 0,-1 0-36 16,-2-1 14-16,1 1-4 0,-1-2-5 0,-2 1-10 16,-2 1 8-16,2 0-2 0,-3 0-2 15,-1 1-12-15,-1-1-12 0,-1 2 15 0,-1-1 9 16,-9-2-6-16,4 1 1 0,-2 0-16 15,-25 11 17-15,18-9-16 0,-4 3 10 0,2-3-1 16,1 0-5-16,3-1-5 0,0 1 18 0,6-2-3 16,0 0 0-16,7 1-13 0,2-1-4 15,4 0-8-15,0 0 1 0,0 0 1 0,0 4 11 16,6-4 2-16,17 4-24 0,-10-4 30 0,7 0-10 16,5 0 5-16,3 0-10 0,-1 0 0 15,-2 0 2-15,2 0 4 0,-3 0 0 0,22-9 2 16,-26 6 1-16,0 0 0 0,-6-3 14 15,-1 6-1-15,-2-2-2 0,-3 0-2 0,0 0 19 16,-3 2 17-16,-1-2-13 0,1 2 9 16,-3 0-12-16,1 0-2 0,1 0-20 0,-3 0 9 15,3 0 6-15,-2-1-7 0,1 1-9 16,-3 0-8-16,0-3-14 0,1 3 3 0,0-1-105 16,-2-1-52-16,0 2 14 0,-2-1-254 0,-1-1-103 15,1 1 39-15,-2-2 32 0,3-1 46 0,0 1 37 16,2-2 25-16,0 5 18 0,0-10 13 15,21-15 2-15</inkml:trace>
  <inkml:trace contextRef="#ctx0" brushRef="#br0" timeOffset="550594.7525">22328 15041 360 0,'0'0'324'0,"0"0"-45"0,13 0-24 16,-13 0-21-16,0-12-1 0,0 12-22 15,0 0-31-15,0 0-22 0,0 0-21 0,15-23 22 16,-13 22-40-16,-2 1-4 0,0-1-12 0,0 1-3 16,2-2-22-16,-3 1-14 0,1 1-11 0,0-2-15 15,-1 4 14-15,1-1 5 0,-3 1 4 0,3 2-13 16,-3 0-12-16,2 0-11 0,-4 11 11 15,0 0 0-15,0-2 13 0,1 0 0 16,0 3-12-16,2 0 4 0,-1-4 1 0,3 5 25 16,-4 1-15-16,3-6-12 0,0 1-4 0,-2 4-2 15,3-2-5-15,-2-7 35 0,2 5-26 16,-2-5 3-16,2 1 20 0,0 0-19 0,0-9 6 16,0 7-2-16,0-1-31 15,0 0 16-15,0 1-2 0,0 3-14 0,0 3 31 0,13 7-26 16,-13-11-6-16,4-5 24 0,-3 2-25 15,3-1 7-15,-1-1-10 0,-2-1 8 16,0 0-10-16,2 0-11 0,-1-2 0 0,2-1-83 16,0-1-26-16,0 0-29 0,-3-1-21 0,4-4-39 15,-1 2 20-15,3-11-171 0,1-2 29 0,0-1-170 16,0-6 31-16,0 1 84 0,0-4 24 16,1 2 23-16,-4-1 5 0,1 2 14 0</inkml:trace>
  <inkml:trace contextRef="#ctx0" brushRef="#br0" timeOffset="550945.3254">22369 14829 275 0,'-4'0'258'16,"2"0"-44"-16,-2 2-37 0,0 0-13 0,1-2 13 15,0 3-42-15,-1-2 13 0,0 2-23 0,2-2-9 16,-1 1-39-16,-1 2 18 0,3-2-8 15,0 1-2-15,-2 1 0 0,2-2-3 0,-1-2-17 16,1 1 2-16,1 1-9 0,0-1 20 16,-2 0-6-16,3-1 11 0,0 0-2 0,-1 0 5 15,4 0-29-15,-3-1 9 0,1 0-11 0,0 1 12 16,1-2 35-16,-2 1-30 0,2-1 3 16,-2 2-11-16,0-2 26 0,3 0 4 0,-3 1-20 15,-1 1-10-15,3-2-5 0,-3 2-7 0,1 0 28 16,0-1-21-16,-1 1-5 0,1-1-54 15,-1 1-9-15,2 0-37 0,-2 0-21 0,-2 1-52 16,-1 0-55-16,-4 2 16 0,-7 4 14 0,-2-1 14 16,-1-3-306-16,-2 2 41 0,0-5 1 0,-4 4 24 15,-3-2 26-15,-5 0 38 0,17-2 13 16,-10 0 5-16</inkml:trace>
  <inkml:trace contextRef="#ctx0" brushRef="#br0" timeOffset="551943.5653">14818 13744 214 0,'0'0'244'0,"0"-16"-41"0,-12 16-7 0,12 0-15 16,0-13-8-16,-22-2-19 0,21 11-11 0,-2 2 13 16,2-2-19-16,-2 1-2 0,1 1-8 15,-1 0-13-15,2-3-10 0,-3 4-3 0,2-1-24 16,-1 0 8-16,-1 0-18 0,-1 2-4 0,5 0-6 15,-12 0 6-15,-13 20-12 0,6-8 9 16,1 4-2-16,-3 0-11 0,0 2 5 0,-1 4-4 16,-2 5 3-16,-2-1-5 0,0 5-6 15,1 1 26-15,-3 2-7 0,1 2-9 0,4 2 11 16,-4 3 9-16,4 4-11 0,-1 0 4 16,2 2-4-16,-1 3-15 0,5-2-4 0,-1 5-3 15,1-1 20-15,0 1-7 0,4 0 25 16,0 0-2-16,1-2-10 0,3 3 0 0,-1-1 0 15,2 1-1-15,0-1 6 0,1 2-9 0,0 1 15 16,2-3-10-16,2 1-1 0,-1 0 5 0,1-1-36 16,-1 1 21-16,0 0-7 0,1 0-1 15,1 3-5-15,1 0 7 0,-1-3-7 0,1-1 13 16,2 0-18-16,0-3-14 0,0-25 15 0,0 12-11 16,0 6-7-16,0 3 6 0,18 46 8 0,-11-48-25 15,5 2 12-15,4-2 0 0,-1-3-1 16,6-1 4-16,1-1-6 0,-3-2-8 15,7-2 11-15,1-2-33 0,2-4-37 0,4-2-14 16,4-1 8-16,4-3-96 0,4-6-45 0,6-4-77 16,-1-3 27-16,10-5-299 0,-29-5 42 0,21 0 38 15,76-18 33-15,-45 6 30 0,10-3 24 0,7-9 78 16,8-2-5-16,3-10 10 0,86-31 8 16</inkml:trace>
  <inkml:trace contextRef="#ctx0" brushRef="#br0" timeOffset="553061.9348">23394 14141 409 0,'0'0'331'0,"0"0"-48"0,0 0 1 15,0 0-47-15,0 0-7 0,-13 0-8 16,13 0-50-16,0-14 11 0,0 14-44 0,0 0-18 16,0 0 3-16,0 0-12 0,0 0-5 0,0 0 6 15,0 0-40-15,-8 12 30 0,16 3 3 16,1 5-26-16,1 2 13 0,-1 3-35 0,0-2 34 16,2 4-29-16,1 1-7 0,1 5-4 15,-1-1-7-15,-2 4-4 0,4 3-4 0,-5-1 31 16,3 1-7-16,-1 4-11 0,-3 2 2 0,1-2 8 15,0 1-18-15,-1 5-19 0,-5-2-2 16,3 0-2-16,-4 2 14 0,-2-23 4 0,0 12 4 16,0 6-12-16,0 3-7 0,-17 53 17 0,7-48-45 15,0-1 24-15,-2-1 10 0,-3 2-22 16,-2-2 21-16,-2-2-11 0,-4-1 6 0,3 1-28 16,-4-1-13-16,-2-5 43 0,-2 3-11 15,0-3-19-15,-3 1 1 0,-1 0 18 0,-4-4-8 16,3 3 1-16,-1-3-4 0,-1-2 8 0,-1 1 8 15,-1-4-7-15,3-1 17 0,-1-1-12 0,1-2 7 16,-1-2 7-16,-1-4-6 0,1 1 5 16,1-2 7-16,4-6 9 0,4-1 18 0,2 2-3 15,1-1-9-15,1-3-4 0,0 0-10 0,2-3 0 16,3-1 0-16,4-3 2 0,3 1-8 16,1-1-13-16,2-1 3 0,3-5-5 0,1 3 1 15,1-3-3-15,-2 2 1 0,1-2-3 0,1 1-17 16,-1-1-36-16,1 0-12 0,-1 1 5 15,3-2-118-15,0 0-60 0,0 0-46 16,-25-11 25-16,12 1 26 0,0-3-356 0,-1-3 47 16,0-3 46-16,-2-2 50 0,2 0 28 15,-2-2 55-15,-5-5 24 0,-3-6 28 0,-7-3-32 16</inkml:trace>
  <inkml:trace contextRef="#ctx0" brushRef="#br0" timeOffset="554759.3371">12527 13943 215 0,'0'0'352'0,"0"0"-67"15,0 0-7-15,0 0-40 0,0 0 0 16,0-15-19-16,0 15-24 0,0 0-38 0,0 0-17 16,0 0-3-16,0 0-4 0,0 0-47 0,0 0-1 15,0 0-5-15,0 0-15 0,-4-8-4 16,-13 16 14-16,-4 1 9 0,-2 1-35 16,0 1-3-16,-5-1 0 0,-1 2 11 0,-5 2-22 15,0 1 3-15,-5 1 1 0,1 2-7 0,-3 0 5 16,0 3 30-16,-6-1-18 0,-2 0-6 15,2 4-25-15,1-4 34 0,1 3-12 0,-2 0 7 16,2 0-8-16,-1 0 8 16,4 1-3-16,0-1 1 0,3-1-4 0,4-5 6 15,4 3-4-15,7-5-17 0,-2 2-2 0,6-6 10 16,3 4-3-16,1 2-5 0,1-1-3 0,4 1 1 16,7 0-1-16,4-3 23 0,0-6-5 0,17 15 10 15,-2-8-8-15,7 0-10 0,3-3 17 0,0 1-7 16,4-3-10-16,5 2 11 0,2-1-18 15,1 1-26-15,2-2 28 0,2 1-5 0,-2 0-29 16,0-1 26-16,0 0-1 0,-2-2-9 0,0 2 6 16,-2 0-23-16,-3-1 30 0,-3 1-15 15,-1-3 7-15,-1 0 10 0,-2 1-16 0,-4 1 3 16,-3-1 3-16,-4 1-8 0,-5 1-26 16,1 0 26-16,-6 0 1 0,-4 1 6 0,0-11-26 15,0 14 31-15,-16 18-15 0,3-14 2 0,-1 1 16 16,-4 0-6-16,0-2-16 0,-2 0-17 0,-2 4 6 15,-4-2 27-15,0 1-33 0,-5-1 37 16,2 2-27-16,-2-3 7 0,-1 2 20 0,-3 0-16 16,3-3 3-16,0 1-16 0,0 1 17 15,2-5-3-15,0 1-8 0,4 1 19 0,1-1-2 16,6 0-19-16,-1 1 3 0,3-1-18 0,0-4 5 16,7 4 19-16,1-1-6 0,4 0-12 15,5-1 33-15,0-13 7 0,17 25-7 0,-3-20-1 16,9 6 24-16,2-4-19 0,6-3 3 15,-2 0-8-15,3-1 29 0,4 0-1 0,0-2-24 16,2 1 9-16,-1-2 2 0,-1 0-3 0,2 0-13 16,-18 0 9-16,6 0 1 0,5 0-5 15,1 0-26-15,1 0 9 0,-1 0 5 0,-2 0 15 16,-5 0-20-16,-2 0-25 0,-5 0-7 16,-5 0-29-16,0 0 4 0,-6 0-94 0,-7 0-40 15,12 7-46-15,-15-4-70 0,-8 10 30 0,-6-1-239 16,2-1 7-16,-9 0 46 0,3-1 30 15,-1 2 30-15,-1-1 37 0,0 0 25 0,-1 1-49 16,2 0 6-16</inkml:trace>
  <inkml:trace contextRef="#ctx0" brushRef="#br0" timeOffset="555163.1888">11351 15924 536 0,'0'3'319'0,"-4"0"-28"0,3 1-22 0,1 2-41 16,-2 0-6-16,-1 0 26 0,2 0-42 0,-3 10-16 15,0 3-15-15,-1-3-5 0,2 0-18 16,-2 2-25-16,-2-2-14 0,4 4-11 0,-2-3-12 15,0 2 31-15,-3-1-2 0,2 3-7 0,-2-1-7 16,2 2-29-16,-3-1 13 0,-1-1 4 16,1-1-14-16,-2 2-5 0,2-4 12 15,3 1-28-15,-2-4 15 0,2-1-26 0,-7 0 32 16,8-4-13-16,1-1-25 0,-1-1-3 0,4-3-19 16,-2 0-1-16,1-1 31 0,-1 0-22 15,2 1 14-15,-2-2-25 0,2 0-46 0,1-2-10 16,0 0 2-16,0-2-92 0,1-4-40 0,-1 2-52 15,0-3 22-15,7-16-167 0,-7 13-128 0,5-24 56 16,0 5 30-16,0 2-10 0,3 1 26 16,2 0 51-16,-6-1 17 0,2-1 9 0,3 3 40 15</inkml:trace>
  <inkml:trace contextRef="#ctx0" brushRef="#br0" timeOffset="555315.578">11282 15922 333 0,'0'-5'356'16,"0"-1"-64"-16,4 1-37 0,1 1-42 0,4-5-29 15,3 1-19-15,0 0-14 0,1 3-9 0,1 1-17 16,-2 3-23-16,3-4-12 0,3 1-5 16,0 1-27-16,-3 3-28 0,4-3-19 0,-2-1-59 15,6 1 5-15,3 1-171 0,-7-1-96 0,1-1 22 16,-1 1-117-16,1 1 50 0,-1 2-24 16</inkml:trace>
  <inkml:trace contextRef="#ctx0" brushRef="#br0" timeOffset="555572.2293">11716 15912 385 0,'0'5'325'0,"0"-1"-38"0,0-1 6 16,1 0-29-16,1 1 15 0,2 0-30 0,-1-2-13 16,-1 0-17-16,2-1-25 0,4 1 5 0,11-1-22 15,0-1-20-15,-9 0-20 0,6 0-16 0,3 0-34 16,19-10-10-16,-19 6 17 0,-2 2-12 15,2 0-12-15,-3 1-12 0,-16 1 19 0,12 0-8 16,-3 0-94-16,0 0-34 0,-1 0-22 0,-8 0-50 16,6 0-39-16,-6 0 15 0,9 11-153 15,-9-7-125-15,-9 7 25 0,0 1 15 16,-1-1 21-16,0 1 23 0,-2 1 22 0,-4 1 5 16,-3-1-4-16</inkml:trace>
  <inkml:trace contextRef="#ctx0" brushRef="#br0" timeOffset="555941.3696">11709 16140 353 0,'-11'10'354'15,"-6"-2"-43"-15,8-4-38 0,3 2-49 0,0-2-11 16,4 1-38-16,-2-2-25 0,4 1 13 0,0-1-15 16,0-3-49-16,0 0-22 0,0 0-13 0,0 0-36 15,14 15-8-15,-7-13-20 0,-1-2-28 16,2 1-3-16,11-1-6 0,-10 0-7 16,5 0-56-16,3 0 10 0,21-12 0 0,-19 5-11 15,3-2 9-15,-2 0 57 0,2-1-13 0,2-1 16 16,-2 1 48-16,-2 0-7 0,0 0 37 15,-1 1 22-15,-2 1 30 0,-1 2-5 0,1 2 19 16,-5 1 12-16,-3 0 11 0,-2 3-2 16,-7 0-2-16,0 0-7 0,10 0 19 0,-10 0-25 15,12 14-12-15,-11-8 41 0,-1 1-10 16,-1 0-2-16,1 2-3 0,-12 18-15 0,3-8-9 16,1-2-29-16,1 2 11 0,-4 1 0 0,0-2-21 15,1 0-9-15,-2-2 13 0,2 2-18 0,1-2 10 16,-2 0-3-16,3 0-17 0,-1-4-9 15,2-2-26-15,2-2-34 0,-5 2 2 0,6-3-61 16,2-2-26-16,-1 0-65 0,-1-5-50 0,4 0 18 16,0 0-303-16,0 0 38 0,0 0 35 15,-10-15 15-15,13 7 60 0,-3-14 2 16,0 10 29-16,0-8 17 0,15-30 9 0</inkml:trace>
  <inkml:trace contextRef="#ctx0" brushRef="#br0" timeOffset="556924.3076">12071 13389 775 0,'0'0'240'0,"0"0"-44"15,0-13-17-15,0 13-4 0,-3-21-13 0,3 17-20 16,0 0-20-16,2 0-32 0,-1 4 3 16,2-2-8-16,-1 2 18 0,1 2-5 0,-1 2-14 15,3 0-10-15,-2 1 24 0,3 10-34 16,-2 1 6-16,1 3 8 0,-2 2-3 0,-1 0-16 15,-2-3-4-15,0-4-21 0,0 4 36 0,0 5-2 16,-11 24-28-16,7-21 12 0,-1-4-10 0,0-1-17 16,-2 1 10-16,1-3 7 0,1-1 12 15,-5 1-7-15,6-3-23 0,-1-1 29 0,3-3-22 16,-1-4-11-16,0-2-3 0,2 0 32 16,-1 1-35-16,2-3-4 0,-2 0 21 0,2-4-13 15,0 0 25-15,0 0-31 0,0 7 8 0,0-7 12 16,0 8-10-16,0-8-7 0,11 13 15 0,-7-12-2 15,0 2-5-15,-1-1-2 0,2 1-3 16,0 0 20-16,0-2 0 0,0-1-3 0,0 1-19 16,0-1-1-16,3 1-2 0,-3-1-4 15,0 1-1-15,0 1 0 0,1-2-1 16,0 0 1-16,-1 0-3 0,-1 0 2 0,1 0 6 16,-1 0 0-16,-2 0-2 0,2 0 10 0,-4 0-3 15,0 0-28-15,0 0 2 0,8 0 23 16,-8 0 3-16,0 0-3 0,7 0-59 0,-7 0-48 15,0 0-25-15,0 0-38 0,0 0-41 0,0 0 17 16,9 5-287-16,-10-3 34 0,-3 2 30 0,3-2-4 16,-3 3 38-16,0-2 9 0,0 2 20 15,-6 7 10-15,1-6-3 0</inkml:trace>
  <inkml:trace contextRef="#ctx0" brushRef="#br0" timeOffset="558490.9789">6565 14636 541 0,'0'0'298'0,"0"0"-55"16,0 0-37-16,0 0-30 0,0-14-16 0,0 14-18 15,0 0-7-15,-13 0-3 0,13 0 0 0,0 0-18 16,0 0 0-16,0 0-1 0,-12 25-10 15,12-14-18-15,0 5 2 0,0 6-24 16,0 3 4-16,0 1-2 0,0 3 7 0,0 1 1 16,0 1-24-16,0 0-1 0,0 2 23 0,-14 29-47 15,14-45 14-15,0 5-10 0,0 6 24 16,0-3-32-16,-10 28 32 0,4-28-26 0,2-3 3 16,0-5 23-16,-1 2-26 0,1-2 3 15,1-5 30-15,1-3-8 0,0-1-6 0,0-4-7 16,0 3-3-16,0-4 55 0,0 1-6 15,0-3-8-15,1 1-5 0,1-2-3 0,0 0-15 16,0 0 2-16,-4-17-13 0,6-1-20 16,-2 7 23-16,0-8-19 0,11-28 20 0,-7 17-28 15,1-2 24-15,-1 2-6 0,1-6-17 0,1-3-10 16,2 0 19-16,0 1-17 0,-1-3 8 16,1 6 3-16,3-1-12 0,-2 1 6 0,2 3-7 15,4 2 2-15,-3 1 0 0,3 2 6 0,3 4 0 16,-2 0-11-16,1 6 12 0,1 1-7 15,6 4 0-15,-1 5-2 0,2 2-19 16,-13 5 22-16,6 0-10 0,26 18 3 0,-23-6-10 16,0 3 14-16,-1 3-12 0,1 4 11 0,-1 2-25 15,-1 2 23-15,-2 1 4 0,-2-1-7 16,-1 1 3-16,-1 1-30 0,-3 3 30 0,-2-2-8 16,0-1 5-16,-2-2-12 0,-3 6 0 15,-2-4 18-15,-1-14-23 0,0 4 18 0,0 4-3 16,-11 17 15-16,3-21-27 0,1-1 19 0,0-3-5 15,-2-2 1-15,0-2 1 0,1-4 14 16,2-1-6-16,-1-1-8 0,1-1 5 0,3-3 2 16,3 0-2-16,0 0-3 0,-6 0 5 0,-4-12-11 15,4-5-4-15,2-6 13 0,0-2-8 16,4-5 11-16,0 13 4 0,0-6-8 0,0-4-15 16,15-28-1-16,-9 27-14 0,1 0 26 15,2 2-3-15,1 0-11 0,2 4 9 16,-1 2-3-16,7 0 19 0,-3 2-17 0,6 6 1 15,0-1-2-15,-1 5 4 0,1 1-2 0,1 3 0 16,1 4-8-16,-14 0 13 0,8 0-10 0,21 19 10 16,-19-8 8-16,3 3-7 0,-2 3-30 15,-2-1 18-15,-1 1 2 0,-3 4 12 0,0 0 3 16,1 0-12-16,-2 2 19 0,-1 2-10 0,-2-1-3 16,3 2 0-16,-3 1-7 0,-2 2 9 15,0-3-7-15,-1 1 6 0,-2 2 0 0,2-1 12 16,-4 2-7-16,0-2-9 0,1-3-2 0,-2-2 12 15,-2 1-3-15,1-6-25 0,-1 3 7 16,0-13 31-16,0 1-14 0,0-1-22 0,0 3 12 16,0-3 21-16,0-1-10 0,0 0-4 0,0-7-9 15,0 7-24-15,0-1-32 0,0-6 5 16,0 8-68-16,0-8-32 0,0 0-28 0,8 7-64 16,-5-9 23-16,6-9-189 0,3-6-85 15,1-2 33-15,3 0 32 0,-2-3 28 0,3 1 26 16,3 0 26-16,-1 1 15 0,0-3 8 0</inkml:trace>
  <inkml:trace contextRef="#ctx0" brushRef="#br0" timeOffset="558806.6734">7778 15011 295 0,'6'-6'417'15,"-2"-1"-94"-15,0 2-18 0,0 2-31 0,-2 0-37 16,1 0-14-16,1 2-6 0,-1 1-13 0,1 1-23 16,0 2 30-16,0 0-20 0,5 8-15 15,1 1-26-15,-2 2 16 0,0 0-19 0,-1 3-8 16,3 1-14-16,-2 1-15 0,0 1 11 15,-2-1-18-15,2 3-19 0,-3-1-3 0,-4 0-1 16,4 2 1-16,-3-3-11 0,0 0 8 0,1 2-27 16,-1-3 5-16,1 2-12 0,-2-4-5 15,-1 1-20-15,0-3 23 0,0-15-12 0,0 10-13 16,0 0 20-16,0-1-25 0,0-1 5 0,0 0 3 16,0-1-5-16,0-1 7 0,0-6-4 15,0 7-20-15,0-7-40 0,0 8 1 0,0-8 3 16,0 0-68-16,-10 9-42 0,7-14-15 15,-2-9-27-15,3 1-7 0,-2-6 20 0,0-8-141 16,0-2-93-16,3-4 33 0,0-3 29 16,-2-2-76-16,3 3 29 0,-5-1 5 0,2 0 25 15,-2 3 30-15,1 0 192 0</inkml:trace>
  <inkml:trace contextRef="#ctx0" brushRef="#br0" timeOffset="558921.6794">7853 14980 891 0,'-6'-26'202'0,"-2"1"-4"16,-2 4 1-16,6 3-12 0,-2 1-1 0,2 0-39 15,-1 7-4-15,1 1-7 0,1 1-33 16,2 3-15-16,-1 0-12 0,2 2 0 0,0 2-1 15,-2 0-2-15,2-2-33 0,0 3-15 0,2 1-36 16,-1 1-19-16,0-1-58 0,2 0 8 16,-2 2-281-16,5 0-35 0,3 8 21 0,-2-4 31 15,-1-3 6-15,11 8 7 0</inkml:trace>
  <inkml:trace contextRef="#ctx0" brushRef="#br0" timeOffset="559556.6093">8161 14924 354 0,'7'0'388'0,"-2"0"-74"16,1 0-20-16,-1-1 16 0,2 1-79 15,-2 1 16-15,1 1-33 0,3-1-23 0,-9-1-21 16,23 10-20-16,-6-4-15 0,-3 5 40 16,3 0-25-16,-5 1-15 0,6 2 18 0,-2 4-26 15,0 2-6-15,-2-1-39 0,-4 1 17 16,3 2-9-16,1 0 0 0,-5 0-30 0,3-2 10 15,-2 2 5-15,-4 1-16 0,2-1 9 0,-3-2-17 16,0-1-7-16,-3-2 4 0,3-1 2 0,-3-3-17 16,-2-3-3-16,1-3 8 0,-1-1 3 0,3-2 1 15,-3 0-2-15,0-1 6 0,1 0 15 16,-1-1-8-16,0-1 10 0,0 1-11 0,0-2-11 16,0 0 5-16,0 0-12 0,7-21 3 15,-5 9-13-15,2-5 3 0,3-1-8 0,1-4 6 16,-4-3-7-16,8 3-1 0,-1-3-5 0,2 1 10 15,-3-1-5-15,4 1-11 0,-1 2 5 0,2 2-1 16,1-2-1-16,-1 6 0 0,-2-1-14 16,2 7 4-16,-1 2 10 0,0 1 0 0,-1-1-18 15,1 6 7-15,-14 2 14 0,14 0-5 16,17 10 5-16,-15 0-7 0,-3 2-1 16,5 4 2-16,-2-1-4 0,-3 4 8 0,3 1-12 0,-3-2 7 15,2 4-1-15,-4-2-4 0,2 2 7 0,-1 3 5 16,-2-4 6-16,3 2-14 0,-4 1 13 15,-1 1-6-15,-1-2 9 0,2-2 9 0,-1 1-2 16,-4 0-4-16,0-7 10 0,0 3-6 0,-1-4-5 16,-2 3 9-16,3-7 8 0,-4-1 4 15,3-1-9-15,-2-2 7 0,0 1 4 0,-1-2-9 16,0-1 5-16,0 0-1 0,2 1 3 16,-1-2-19-16,-1 1 9 0,0-2-16 0,1 1-4 15,1 0 1-15,-2-2 18 0,1 1-30 0,-1 0 15 16,0 0-23-16,0 1-40 0,0-3-29 0,0 0-59 15,0 0 14-15,-4 0-200 0,1 0 30 0,0-3-361 16,-3 0 70-16,2 0 50 0,-8-6-5 16,-5-3 63-16,-2 1 36 0,-3 2 50 15,1 3 35-15,-2 0 54 0,-4 2 4 0,-4 2-3 16,-1 2-16-16</inkml:trace>
  <inkml:trace contextRef="#ctx0" brushRef="#br0" timeOffset="561405.7645">6851 16010 413 0,'0'-12'194'0,"0"12"-18"16,-14-26 14-16,16 19-30 0,1 4 3 0,-3-1-3 15,0-2-24-15,3 3 2 0,-2 1-25 16,1-2-12-16,0 1-11 0,1 0-5 0,-1 2-11 16,0 0 2-16,2 1-22 0,0 1 4 15,0 2-5-15,9 6-8 0,-2-1-5 0,-1 4-10 16,2 0 13-16,-2 5 4 0,2 0-12 0,0 2-9 16,0 2 5-16,2-1 1 0,-1 3 2 15,-2 3-13-15,4 3 11 0,-2 0-6 16,0 4 0-16,-1-1-10 0,-1 1 18 0,1-4-8 15,0 0 9-15,-1-1-1 0,-2-1 2 0,0-5-16 16,1 1-2-16,-3-1-6 0,1-2 1 0,-3-5 15 16,-1-4 18-16,0-2 8 0,-1-2 7 15,1-2 11-15,-2-2 24 0,-1-1-17 0,2 1-10 16,-2-1-5-16,-1-1 48 0,0-1-37 0,0 0 14 16,18-14-10-16,-5 0-9 0,-3-1-20 15,-1-2 13-15,4-5-12 0,-3-2-17 0,0 1 3 16,2-2 17-16,-1 0-32 0,0 1 14 0,-1 1-10 15,0 1 4-15,-2-2-15 0,2 6 3 16,-1 1 1-16,-3 4-8 0,-2 1 9 16,2 5-1-16,-1 2-11 0,0 1-6 0,-1 2-8 15,-4 2 14-15,0 0-2 0,25 13 7 0,-15-1-14 16,-2 5 14-16,3 2-11 0,3 4 8 16,-1-2-17-16,0 2 16 0,1 2-7 15,0 2 2-15,0 0-19 0,2 0-1 0,4 0 23 0,-2-1-3 16,1-1-11-16,0 0 10 0,0-3 5 15,3-1-10-15,-4-4 12 0,1 1-25 0,-1-3 38 16,1-1-3-16,4-1 6 0,-3-1-4 0,1-3 12 16,-1-3 16-16,1-3-8 0,-2-1 3 0,-9-2 0 15,4 0-2-15,0 0-3 0,23-18-15 16,-23 8-1-16,4-7 0 0,-1 1 18 0,-3-7-20 16,0 0 2-16,4-4-2 0,-5-3 0 0,2-2-6 15,-5-1-5-15,1 0 6 0,-1 0-4 16,-4 1-1-16,-1 2-6 0,-1 1 1 15,0 0-4-15,-1 1 17 0,-3 0-16 0,0 17 10 0,0-6-13 16,0-1 9-16,-11-16-19 0,6 20 14 16,1 0 1-16,2 4 5 0,-1 2-10 0,0 2-7 15,0 0 22-15,2 1-8 0,-1 1-5 0,1 1-3 16,1 0-12-16,-1 0 18 0,1 2 2 16,-1 0 0-16,-1 2-8 0,2 0-2 0,0 4-27 15,-1-3-40-15,0 4-13 0,2 1 9 16,-1 1-98-16,-3 11-29 0,3-10-33 0,0 8-38 15,-9 20 27-15,2-10-276 0,4-1 38 0,-2 1 13 16,1 1 33-16,-2-1 28 0,-1 1 23 0,1 1 26 16,1 0 13-16,-4-3 23 0</inkml:trace>
  <inkml:trace contextRef="#ctx0" brushRef="#br0" timeOffset="561823.4578">7750 17030 215 0,'-4'0'328'0,"0"1"-52"0,0-1-23 16,4 2-32-16,-2-1-11 0,-1 2-5 0,2-2-35 15,-2-1-6-15,3 2-1 0,-2-1-22 16,2 0 13-16,-3 0-20 0,3-2-8 0,0 2 17 15,1 1-37-15,1-2 14 0,0 0-15 0,2-2-5 16,1 0-1-16,13-3-10 0,6 0-9 16,-2-2 3-16,8 0-7 0,-6-2-7 0,5-1 40 15,1 0-30-15,3-1 2 0,0 0-4 0,2 0-6 16,-1-2 10-16,2 2-19 0,-2 0 14 16,-3-1-11-16,1 2-3 0,0 0-10 0,-3-1-3 15,-1 2-12-15,-2 0 0 0,1 1-10 0,-3 0 11 16,-2 2-12-16,-4 0-12 0,-7 1 20 0,1 2-13 15,-4 1-19-15,-1-1 11 0,-2 2-29 16,-1 0 7-16,-1 1 2 0,-3 0-87 0,0 0-56 16,-3 1-45-16,-1 1-64 0,-10 5 22 0,0 4 22 15,-2-2-314-15,-4 1 40 0,1 0 61 16,-2 5 28-16,-1-3 27 0,-4 1 28 0,3 4 55 16,-1-3-39-16</inkml:trace>
  <inkml:trace contextRef="#ctx0" brushRef="#br0" timeOffset="562172.6638">7708 17331 532 0,'-20'14'245'0,"4"0"-34"0,4-3-33 15,-1-1-6-15,6-4-3 0,-1 0-3 0,7 0 5 16,-2-3 1-16,2 1 5 0,1-4-28 16,0 0-16-16,10 5-6 0,-1-4 9 0,13-3-48 15,-9 2 9-15,29-8-7 0,-14 0 8 0,1 2-16 16,3-1 2-16,7-3-16 0,-5-1-22 0,-2-5 47 15,4 6-52-15,-3-5 14 0,-1 3 10 0,0-2-24 16,3 2 5-16,-6-3 2 0,-2 2 2 16,0 1-18-16,-2 2 1 0,-2 1 16 0,0-1-6 15,-1 3 0-15,-4-1-4 0,-3 2-30 16,-3 1 8-16,-3 1-10 0,-3 2 28 0,1-1-45 16,-1 0 12-16,-1 3 12 0,-2-3 7 0,0 1-17 15,-1 1 0-15,0 0-1 0,2 1 23 16,-1-1-13-16,-1-1-16 0,0 2-1 0,1-1-20 15,0-1-51-15,-2 2-23 0,0-4-28 0,2 4-54 16,-2-1 16-16,2-2-301 0,2-1 10 0,8-6 33 16,1-1 5-16,1-5 24 0,4 0 60 15,3-6 12-15,5-3 6 0</inkml:trace>
  <inkml:trace contextRef="#ctx0" brushRef="#br0" timeOffset="563571.1604">24612 13999 363 0,'0'0'277'0,"0"0"-42"16,0 0-27-16,-27-14-15 0,18 7-17 0,-3 3-7 16,2-1-14-16,-1-2-5 0,0 2-7 15,1 0-19-15,4 0 8 0,-3 1-22 0,-3-4 9 16,2 0-16-16,2 0 20 0,1 0-12 16,2 0-6-16,1 2-1 0,0 0-26 0,1-1-1 15,2 0-3-15,0-9-15 0,1 2 8 16,0 14-19-16,0-13-5 0,0-1 19 0,14-15-5 15,-4 16-9-15,2 0-28 0,-3 1 10 0,7 2 7 16,0 2-9-16,0 1-19 0,1 1 19 16,-1 4 5-16,-3 0-5 0,-13 2 22 0,17 0-24 15,12 12-30-15,-12-5 25 0,-4 5-3 16,-3 1-7-16,3 3-4 0,-3 1-17 0,-4 2 42 16,1 3-45-16,-2 0 0 0,-5-11 23 0,0 5 23 15,0 4-40-15,0 2 22 0,0 1-4 16,-14 26 1-16,5-26-3 0,2 0 17 0,-4 1-10 15,-2-3 2-15,-1 0 1 0,0-2-2 0,-4 0-2 16,3-2 24-16,-1 0-6 0,2-4-2 16,0 0-3-16,3-1-2 0,2-3-13 0,-1 2 19 15,7-2-11-15,-2-2-4 0,4 0-4 0,1 1 33 16,0-8 2-16,0 8 8 0,21 14 1 16,-5-12-20-16,4-3 0 0,4 2 14 15,3-3-19-15,4-1-1 0,1-3-5 0,0 0-7 16,5-2 10-16,1 1-12 0,4 2 2 0,-22-3 5 15,12 0-1-15,2 0-3 0,40-11-7 16,-39 8-12-16,-3 2 11 0,2-3 12 0,-4 1-11 16,-3 2 17-16,-5-1 8 0,-3-1-11 0,-2 2 2 15,-5-1 17-15,-1 1 6 0,-3 1-8 16,-8 0-2-16,0 0-1 0,6 0-2 16,-6 0 2-16,8 0-4 0,-8 0-19 0,9 0 4 15,-9 0 8-15,0 0-4 0,6 0-6 0,-6 0-5 16,0 0 10-16,7 0-21 0,-7 0 1 15,0 0-23-15,0 0-43 0,6 0 6 0,2-3-147 16,-12 3-67-16,-1 2 24 0,0-1-347 16,-12 2 51-16,7-2 34 0,-2-2 38 0,2 1 32 15,-9-16 74-15,-4 3 1 0,1 2 67 0,7-7 21 16,-8-2-15-16,-5-1 11 0</inkml:trace>
  <inkml:trace contextRef="#ctx0" brushRef="#br0" timeOffset="654587.8778">22204 15190 251 0,'0'0'138'0,"0"0"-47"0,0 0 9 0,0 0-14 0,0 0-4 15,-13 9-4-15,7-10-11 0,4-2-7 16,-2 3-7-16,1 0-17 0,-1 0-14 16,3 3-12-16,-3-2-20 0,4 1-34 0,0 2-232 15,-1 0-47-15</inkml:trace>
  <inkml:trace contextRef="#ctx0" brushRef="#br0" timeOffset="666786.7886">25734 15230 254 0,'0'0'262'15,"0"0"-47"-15,0-14-11 0,0 14-26 0,21-21-32 16,-21 16-2-16,0 1 1 0,-2-1-26 0,1 0 7 16,1 1-27-16,-2-2 1 0,2 6-11 0,0 0-7 15,0-7-6-15,-7-5-12 0,6 6-3 16,-3 3-15-16,-5-6 8 0,0 2-11 0,-2-2-1 16,-1 5-4-16,-3 0-7 0,3 1-11 15,-7 0 6-15,4 3-16 0,6 0 7 0,-5 0 0 16,-3 0 0-16,0 0 9 0,-22 10-14 0,20-7-9 15,-3 0-3-15,0 3 9 0,3 0 1 16,-4 1-2-16,0 2 3 0,0-1-5 0,1 2-5 16,-1 1 5-16,2 1-4 0,-1 0 2 0,0 1-2 15,3-1 8-15,-2 0 1 0,2 1-17 16,-1 1 12-16,3 0 0 0,-2 0 5 0,3 0-1 16,3 0-8-16,-2 1-10 0,3 0 5 0,-1 1 7 15,3 2-1-15,5-3 2 0,-3 3 4 16,3 2-3-16,5 2 8 0,0 0-4 15,-2 1-2-15,2-12 9 0,0 5-1 0,13 25-15 16,-5-16 18-16,2 0-12 0,0-3 20 0,2 0-11 16,-1-1 10-16,4 0-18 0,-1-2 17 0,1-2-2 15,3 1-13-15,0-2 4 0,2-1 18 16,2 1-2-16,7-3-8 0,-6-1-12 16,4 1 6-16,1-2-2 0,-1-4 1 0,4 0-1 15,-2-3 9-15,3 1 8 0,0-3 4 16,1 0-33-16,-16-2 17 0,8 0-2 0,33-11 11 15,-21 3 11-15,-4-2-11 0,3-2-12 16,-3-1 14-16,5-2-3 0,-2 1-20 0,-2-4 15 16,2-2-12-16,-3-3 4 0,-2 1 9 0,-1-2-15 15,-2 1 23-15,-1-2-18 0,1-2-22 16,-6-1 33-16,-3 1-9 0,2-1-26 0,-6 0 30 16,0 0 0-16,-1-1-1 0,-3 2-19 15,-1 1 7-15,-2-1-9 0,-2 0 4 0,-2-4 23 16,-3 2-10-16,-1 14-3 0,0-6-1 15,-9-25-5-15,0 20-16 0,-1 2 20 16,0 5-13-16,-4-2 11 0,-3 3-23 0,-1 1 17 16,0 1-4-16,-5 1-5 0,-1 2 14 0,-3-1-14 15,3 3 8-15,-2-1 1 0,-2 6 22 0,-1-4-28 16,3 2 2-16,1 5 5 0,3 0 13 16,0 2-20-16,3 1 12 0,10 0-17 0,-18 11 15 15,12-1-10-15,-1 0 16 0,2 5-20 0,0 1-4 16,3 4 0-16,-1 2 29 0,2 2 4 0,2-1-25 15,1 5 14-15,-2-3 5 0,2 0-20 16,1 4 3-16,-2-1 8 0,7 7 3 0,-3-6 1 16,1 2-11-16,0 0-7 0,3-15-3 15,0 7 37-15,0 7-2 0,0 0-11 0,0 2-9 16,0 1-4-16,0 2-4 0,0-2 19 0,0 2-37 16,0-1 24-16,0 0 2 0,0-2-3 15,0 1-11-15,0-1 4 0,0-1 12 0,0 0-13 16,-1 34 8-16,-2-33-7 0,2-1 1 15,-2-3 4-15,-2-2 9 0,1-2 17 16,2-2-24-16,-1-4-20 0,3 1 11 0,-5-3 15 16,5-10 11-16,0 1-15 0,0 3-3 0,0-3 12 15,0 0 3-15,0-1-4 0,0-6-8 0,0 7-24 16,0-7 51-16,0 6-30 0,0-6-10 16,0 7 7-16,0-7 20 0,0 0-12 0,0 7 18 15,0-7-26-15,0 0 8 0,0 0-20 0,0 6-19 16,0-6-25-16,0 0-27 0,0 0-83 15,1 5 15-15,-1-6-290 0,3-5 32 0,-2 1-43 16,8-11 25-16,0-3 27 0,2-2 79 16,1 1 42-16,2 1-23 0</inkml:trace>
  <inkml:trace contextRef="#ctx0" brushRef="#br0" timeOffset="670916.4543">26846 15030 386 0,'0'0'213'0,"0"0"-48"0,0 0-4 0,0 0-30 16,0 0-4-16,0 0-41 0,0 0 17 16,6 21-8-16,-3-23-25 0,4 2-9 0,-1-1 11 15,2 1 4-15,-8 0 2 0,11 0-16 0,21-8 18 16,-10 1 0-16,-3 5-16 0,-1-3-13 16,0 0 10-16,-5 2-5 0,5 1-13 15,-4-5 6-15,2 3 2 0,0-2-3 0,-1 0-1 0,-3 4-11 16,-3-2-7-16,2 1-7 0,-5 3 7 15,2-1-8-15,-1 1-20 0,-7 0-14 0,0 0-26 16,0 0-38-16,13 10 7 0,-13-6-206 16,0 1-110-16,-2-1 25 0,1 2-36 0,-11 4 13 15,2 1-5-15</inkml:trace>
  <inkml:trace contextRef="#ctx0" brushRef="#br0" timeOffset="671131.2231">26909 15261 467 0,'0'2'225'0,"0"0"-2"0,1-1-21 16,-1-1-23-16,5 2-4 0,-1 0-17 0,-1-1-25 15,3-2 7-15,2 1-21 0,0 0-19 0,1 0 0 16,6 0-8-16,2 0-11 0,18-9-11 16,-21 6 1-16,4 1-14 0,3-3-14 0,-7 3 6 15,2 1-4-15,1 1-37 0,-4-3-37 16,-2 3-55-16,10 0 7 0,-2-4-257 0,-4 4 24 15,-2-4-111-15,6-4 26 0,3-1 75 0,3-2 11 16</inkml:trace>
  <inkml:trace contextRef="#ctx0" brushRef="#br0" timeOffset="671884.0699">28988 14727 367 0,'4'0'122'0,"1"0"-19"0,-3-1 1 15,1-1 4-15,1 1-36 0,-3 0 24 0,3 1 15 16,-3-3-28-16,2 0 11 0,-1 3-20 0,1 0-3 16,2-2 3-16,-3 2 12 0,2-3-18 15,-1 1 8-15,1 1-52 0,-2 1-7 0,1-4 9 16,-1 4 12-16,1-2-1 0,0 2-25 16,-2-3 17-16,1 2 18 0,2 0-17 0,-3 1-7 15,2-1-31-15,-3-1 32 0,3 1 3 0,-2-1 6 16,0 2 1-16,0 0-7 0,2 0-3 15,-3 0-2-15,0-2 5 0,1 2 5 16,1 0 10-16,-2 0-16 0,1 0 6 0,0 0 12 16,-1-2-6-16,0 2 1 0,0 0 4 0,0 0-10 15,0 0-11-15,0 0 14 0,0 0-9 16,0 0-2-16,0 0-3 0,0 0-11 0,0 0 0 16,0 0 5-16,4-4-8 0,-4 5-33 15,0-1-5-15,0 2-8 0,0-2-51 0,-1 5 7 16,-2-2-215-16,-1 2-98 0,2-2 53 15,-1 3 5-15,-5 5 15 0,1-1-5 0</inkml:trace>
  <inkml:trace contextRef="#ctx0" brushRef="#br0" timeOffset="672572.6101">29258 15586 254 0,'1'-2'260'16,"-1"1"-55"-16,0-1-21 0,1 1-13 0,1 0-21 15,-2-1-21-15,0 0 8 0,0 1-20 16,1 0-23-16,0-1 7 0,-1 1-10 0,0-1-3 16,1 2-22-16,-1 0-1 0,2-2 13 0,-2 1-9 15,0 1 9-15,0-3-9 0,1 3-23 16,-1-1 10-16,0 0-17 0,1 1 11 0,-1 0-6 16,2-1-1-16,-2 0 3 0,0 2 10 15,1-1-25-15,1 0 19 0,-2-1-16 0,-2 1-5 16,4 0 17-16,-4 0-9 0,2-2-7 15,0 2 1-15,0 0 12 0,2 0-15 0,-2 0 10 16,0 2-10-16,0-4-4 0,0 4-2 0,0-4 21 16,0 1-17-16,0 1 2 0,0 0 22 0,0 0-17 15,0-1-16-15,0 1 23 0,0-2-36 16,1 0 11-16,1 2 2 0,-1-1 12 16,-1 0 4-16,0-1-11 0,0 1-17 0,3-1 15 15,-3 2-22-15,1-3 7 0,0 0 19 0,-1 3-3 16,0-1-21-16,0-1 14 0,0 1-10 0,1 1 12 15,-1-2-15-15,0 1-2 0,0 0-9 16,0-1-15-16,2 2 0 0,-2-2-15 0,0 2-6 16,-2-2-45-16,1 4-24 0,-4 0-54 15,1 2 17-15,-8 8-274 0,-1-3 31 0,0 1 28 16,1 3 22-16,2-1-21 0,0 1 16 0,0 3 77 16</inkml:trace>
  <inkml:trace contextRef="#ctx0" brushRef="#br0" timeOffset="677083.0792">29065 14609 458 0,'0'0'218'0,"0"0"-12"0,0-15-24 16,18-3-18-16,-17 14-22 0,0-2-2 16,0 1-25-16,2 1-25 0,-2-1 25 0,-1 0-24 15,0 1-27-15,0 4 9 0,0 0-20 0,0-7 4 16,0 7-9-16,0-8-7 0,0 8 8 16,-20-20-9-16,9 9-1 0,0 8-1 0,2-1-11 15,-7 0-1-15,0 0-9 0,-3 2 8 0,3 1-2 16,3 1-11-16,2 0 11 0,-5 0-18 0,-4 0 10 15,-18 12-8-15,15-6-1 0,1 0-3 16,1 0 3-16,1-1 5 0,1 3-2 0,0 3-6 16,2 0-15-16,1-1 12 0,2 5 8 15,0-1-16-15,-2 2 13 0,3-1-1 0,1 3-1 16,3-3 0-16,0 4-2 0,1 2 14 0,2 0-3 16,2 0-3-16,3 1 22 0,-2 0-8 15,2 2 10-15,1-13-16 0,0 8 10 0,0 2-7 16,13 22 0-16,-3-21 4 0,-2-2 9 0,2 1-12 15,0-3 5-15,3 1 4 0,1-2-4 16,6 1 9-16,1-4 6 0,-6-5 3 0,7 0 0 16,0-1-26-16,-2-2 5 0,2-1-9 0,2 1 21 15,0-5 2-15,2-1-23 0,-12 0 20 0,4 0-28 16,4 0 10-16,2 0 9 0,24-13-5 16,-24 5-13-16,2 1 23 0,-3-3-20 15,3-3 3-15,-7 1-1 0,3-1 29 0,-3-4-23 16,-4 0 5-16,2-1 17 0,-4-4-32 0,1 3-5 15,-4-5 2-15,0-1 2 0,-1 0 23 0,-2-1-19 16,-4 0 1-16,0-5-8 0,-3 7 19 16,0 12-31-16,0-6 19 0,-19-22-13 0,10 19-7 15,-3 0 34-15,-2 3-15 0,2 1 1 16,-5 2-29-16,2 1 46 0,-1 0-35 0,1 4-13 16,0 2 32-16,0-4 2 0,0 5-15 15,1 2-5-15,1 0-3 0,3 2 14 0,1 0-10 16,1 2 16-16,8 1-20 0,0 0 28 0,-8 0-27 15,-9 18 6-15,6-7-11 0,3 4 30 16,-3 4-13-16,1 0 11 0,1 6-30 0,2 0 8 16,-1 0-1-16,2 0 20 0,-1 4 4 0,2-1 2 15,1 4-27-15,-1-2 13 0,1 1 1 16,0 1-12-16,1-2 1 0,0 2-3 0,1-1 22 16,2 5-10-16,-3-8-10 0,0 4-12 0,1-1 37 15,-2-4-27-15,3 2 32 0,-3-1-21 16,1-3 13-16,2 0-12 0,-5-3 9 0,2-1-9 15,0 1-20-15,-2-4 9 0,-2 1-4 0,3 2 14 16,-1-3-8-16,-1 1 10 0,4-3-5 16,1 2-27-16,-1-8-30 0,2-1-19 0,-2 0-18 15,3-2-39-15,-2-1-42 0,2-3 17 0,0-1-194 16,0-2 27-16,2-2-113 0,4-1 28 0,7-4 24 16,3-6 18-16,1-6 98 0</inkml:trace>
  <inkml:trace contextRef="#ctx0" brushRef="#br0" timeOffset="677431.4629">29493 14694 557 0,'11'-20'270'0,"5"1"-10"0,-7 5-46 15,-2 0-4-15,1 3-32 0,-4 0 14 0,2 5-39 16,-3 0 0-16,-2 2-45 0,2 1-8 0,-2 0-3 15,-1 2-18-15,0 1 10 0,0 0-23 0,-3 4-5 16,2 0-12-16,-5 11-1 0,-2 2-4 16,0 5 3-16,-1 3 9 0,4 2-25 15,-5 0 0-15,5-1 12 0,-3-1-35 0,3 5 10 16,-5-1-6-16,4-3 8 0,2 3 2 0,-1-2-10 16,3-1 9-16,0-1-9 0,2-12 26 15,0 4-27-15,0 2 17 0,15 20-19 16,-11-22 0-16,4 0-1 0,-1-3-3 0,1 0 15 15,1-1-11-15,2-1-8 0,-3 2-18 16,1-4-22-16,-1-4-18 0,-5-1-62 0,3 2 11 16,-4-4-181-16,2-2-127 0,-3-1 28 0,-1 0-8 15,0 0 26-15,0 0 32 0,16-19 10 16</inkml:trace>
  <inkml:trace contextRef="#ctx0" brushRef="#br0" timeOffset="677733.0117">29636 14761 377 0,'3'-3'310'15,"-2"-3"-49"-15,3 2-38 0,-2 0-6 0,2 1-20 16,1 3 1-16,-1-1-23 0,5 2-14 0,0-1-6 16,-1 0-4-16,17 14-36 0,-7-4-6 15,-3 2-8-15,2 1-14 0,0-1-4 0,-1 4-9 16,1-1-16-16,-3 0-9 0,1 2 7 0,-3 1-1 15,3-2 3-15,-5 1-28 0,1-2 11 16,1-2-6-16,-3 2-8 0,-1-1-7 0,2 0 8 16,-3 0 0-16,-1-2-15 0,-1-1-2 15,-3-1-14-15,0-3-23 0,-2 1-23 0,0-2-10 16,0-6-26-16,0 0-60 0,0 0-6 0,0 7 15 16,-5-1-181-16,2-8 25 0,2 1 23 15,1-5 19-15,0 2-157 0,-1-3 22 0,-2-8 51 16,3 5 35-16</inkml:trace>
  <inkml:trace contextRef="#ctx0" brushRef="#br0" timeOffset="677948.282">29935 14916 451 0,'0'-20'248'0,"0"-2"-16"0,13-11-2 0,-13 23-15 16,0 0-31-16,0 1 3 0,0 1-26 0,0 3-12 15,0-1-14-15,0 6-10 0,0 0-11 16,0 0-10-16,-5-7-4 0,0 10-28 0,-8 7-10 16,0 5 4-16,-2-3 4 0,-2 3-33 15,-1 2-1-15,0 2 5 0,4 0 5 0,-3-2-18 16,-1 3 0-16,2-1 10 0,-3 0-22 0,4 1 3 15,1-2 8-15,-2 2-6 0,-1-2-6 16,1-2 15-16,-2 4-29 0,4-5-25 0,0 0-26 16,5-2-13-16,0-1-19 0,5-4-21 0,-2 1 10 15,6-5-138-15,0-4-137 0,0 0 27 16,10 3-64-16,-2-6 25 0,7-1 17 0,3-5 5 16</inkml:trace>
  <inkml:trace contextRef="#ctx0" brushRef="#br0" timeOffset="678214.3596">29995 14924 229 0,'16'-8'357'0,"-2"0"-52"16,1-1-31-16,-5 6-38 0,-1-2-24 0,0 4-17 15,-3-1-18-15,1 2-16 0,-7 0-15 0,0 0 9 16,8 0-28-16,13 16 18 0,-8-9-37 16,-4 4-21-16,1 0 12 0,-6 3-12 0,3-2-15 15,0 3 11-15,-3-3-17 0,0 1 22 16,0 6-44-16,-2-7 4 0,1-1 26 15,-3-1-24-15,2 0-34 0,-2 0 24 0,0-2-17 16,2 0 9-16,-2 10-7 0,0-11-10 0,0 3-11 16,0 1-29-16,0-3-50 0,0 2-28 15,0-2-52-15,0-1 14 0,-13 4-290 16,12-5 2-16,1-3 40 0,0-1 24 0,-3 0 26 16,7-4 22-16,-4 1 5 0,2-2-1 15</inkml:trace>
  <inkml:trace contextRef="#ctx0" brushRef="#br0" timeOffset="678464.2267">30437 14711 389 0,'8'-7'275'0,"-1"2"-27"16,0 4-38-16,-3 0-3 0,1 2-9 0,2 2-15 15,-2 0-21-15,4 9-1 0,0 6-25 16,1 2 0-16,-2-2-24 0,-2 4 13 0,-1 2-31 15,0 1-4-15,-3 0 18 0,-2 3-18 16,2-2-22-16,-2-12 5 0,0 8-30 0,-13 28 19 16,8-24-24-16,-3-1 28 0,-2 0-16 0,-4 3 1 15,0 0-42-15,-5-2-42 0,-3 3-58 16,-1-1 10-16,-1 1-303 0,-3-2-33 0,0 2 28 16,0-4 25-16,-2 0 25 0,0 1 20 15,-1-5 14-15,-2-1 0 0</inkml:trace>
  <inkml:trace contextRef="#ctx0" brushRef="#br0" timeOffset="679415.0219">29389 15917 339 0,'3'-7'319'15,"-3"-1"-60"-15,0 3-35 0,0-2-27 0,0 2-12 16,0-1-20-16,-1-1-13 0,1 7-12 16,0 0-27-16,0-10-15 0,-13-7 2 0,1 8-23 15,-3 3-4-15,-4 3 3 0,12 3-7 16,-7 0-17-16,-26 10 8 0,15-4-18 0,2 5-4 16,-1 2-6-16,1-1 2 0,0 2-18 15,-2 1 8-15,0 2-8 0,2 1-5 0,1 1 17 16,4 2-7-16,-2 0-5 0,2-1 2 15,1 3-7-15,4 1 10 0,1-1-1 0,3 1 1 16,2 4-10-16,4-1 7 0,1 0 7 0,2-13 0 16,0 6-17-16,0 2-3 0,17 24 19 0,-3-22-7 15,0-6-7-15,5 0 9 0,-2-3 9 16,6-3-15-16,1-3 11 0,2-3 9 0,3-2-22 16,-3-3 0-16,2 1 17 0,-12-2-8 0,29-12 8 15,-14 6-1-15,-5-1-14 0,0-5 12 16,1-1-22-16,-3-1 20 0,0-3-16 0,0-1-9 15,-4-1 29-15,3-1-21 0,-4-1 8 16,-1-1-23-16,-1-2 26 0,-2 2-15 0,-4-1 19 16,-1-1-21-16,-3-1 8 0,-3 0-12 15,-4 2 10-15,0 11-19 0,0-5 6 0,-15-20 5 16,5 18-5-16,-2 2 18 0,-3-2 0 0,1 6-9 16,-3 1 14-16,2 3-22 0,-2 2 12 15,3 2-16-15,-1 5-2 0,15 0 6 0,-14 0 31 16,-16 11-10-16,15-2-5 0,2 1-19 15,-2 0 20-15,5 5-14 0,-2 1-8 0,5 1 18 16,0 2 0-16,2-2-11 0,-2 1 21 0,6 5-6 16,-1 0 0-16,-1 4 17 0,3 0-27 0,-3-1 8 15,3-10 10-15,0 7-13 0,0 2 7 16,0 5 13-16,0 0-27 0,0 2 3 0,0-2-6 16,-11 33 30-16,6-34-16 0,5 1 1 0,-4-2-7 15,-1 0-17-15,2-3-7 0,-3-5-39 16,4-1-21-16,-4-3-29 0,3-3-61 0,-3 1 15 15,4-8-148-15,2-6 25 0,0 0 23 0,0 0-123 16,6 6 25-16,1-11 23 0,9-1 22 0,0-7 14 16,0-5-8-16</inkml:trace>
  <inkml:trace contextRef="#ctx0" brushRef="#br0" timeOffset="679714.2058">29844 16006 376 0,'16'-16'342'16,"-5"0"-52"-16,0 4-28 0,0 2-57 16,-6 5 0-16,0 1-44 0,-1 3-18 0,-4 1-15 15,0 0-12-15,-2 6-7 0,0-2-22 0,-5 11 16 16,-3-3-1-16,3 7-30 0,-3 0 16 16,-3-1-14-16,3 5 16 0,-2-1-13 0,7 3-27 15,-4-1-12-15,3 1 8 0,-2 2-5 0,4-2 11 16,4 2-9-16,-2-1-11 0,2-4 1 15,0-7-21-15,0 3 4 0,0 5 17 16,0-1 9-16,0-1-41 0,14 22 12 0,-8-23-2 16,-2-2 13-16,2 0-32 0,-2-8-53 15,-3 0-23-15,3-4-79 0,0 1 15 0,-3-7-158 16,3 0 24-16,-1 0-156 0,-3 0 26 16,14-13 49-16,-6 1 18 0,2-3 12 0,-5-3 20 15</inkml:trace>
  <inkml:trace contextRef="#ctx0" brushRef="#br0" timeOffset="680081.0624">30046 16129 550 0,'9'-7'293'0,"-3"3"-30"0,3 1-43 0,-3 3-16 16,0-1 8-16,1 2-42 0,-2 2 2 0,3-3-24 16,16 13 14-16,-10-4-26 0,1 5-10 15,-1-4-34-15,-1 5-10 0,-1-1-3 0,0 1-13 16,-1 0 2-16,0-1-23 0,-2 1 3 0,1-2-3 15,-2 1-12-15,-1-3 26 0,-1 3-17 16,0-7-30-16,-2 0-27 0,-3-1-7 0,-1-1-1 16,3-3-23-16,-1 0 4 0,-2-1-8 0,2-1-12 15,-2 0-1-15,0 0-25 0,0 0-6 16,6-13 31-16,-1-2 10 0,-1-2 7 0,-2 1 21 16,4 1 31-16,-5 1 27 0,0 3-3 15,0 3 8-15,-1 8-17 0,0-6-1 0,0 6 12 16,0-7-1-16,-15-1-10 0,6 8 6 15,-10 2-10-15,6-2-6 0,-19 11 7 0,6 1-7 16,4 1-14-16,1 3 18 0,-2-1-5 0,5 4 3 16,-2 0-14-16,3-1-31 0,-1-1-38 15,3 1-16-15,-2-2-33 0,1 1 11 0,4-5-232 16,8-2 25-16,-1-3-72 0,3-2 20 16,0 0-18-16,2-4 0 0</inkml:trace>
  <inkml:trace contextRef="#ctx0" brushRef="#br0" timeOffset="680379.8586">30330 16230 586 0,'26'-9'314'0,"-6"-1"-53"0,1 3-32 16,-2 1-21-16,-6 4 2 0,6 0-52 0,-13 2-14 16,-6 0 7-16,9 0-31 0,-9 0-2 15,16 12-1-15,-15-6-19 0,0 3-21 0,-1-3 7 16,0 3 6-16,0 3-27 0,0 2-20 0,-13 14-1 15,8-13-6-15,1 3 13 0,-1-4-22 16,5-7 5-16,0 5-1 0,0 1-20 0,0-2 10 16,0 3 25-16,0 0-4 0,0-4-4 15,0 1-27-15,0-3 11 0,0 1-20 0,9 3-4 16,-6-8-12-16,7 8-23 0,-4-3-9 0,1-5-24 16,-1-2-23-16,2 0-22 0,-8-2-16 0,7 0 14 15,5 0-98-15,15-24-64 0,-12 9-79 16,-1-1-32-16,0-3 27 0,3 0 14 0,-3 0 11 15,-1-4 64-15</inkml:trace>
  <inkml:trace contextRef="#ctx0" brushRef="#br0" timeOffset="680567.1498">30685 16281 673 0,'11'-17'220'0,"-3"3"-2"16,-1 1-20-16,0 1-1 0,-4 5-6 0,3 1-44 15,-3 3 0-15,3 0-19 0,-3 1-2 16,0 2 8-16,-3 0 16 0,0 0 12 0,0 0-38 16,17 21 11-16,-14-7-44 0,3 1 29 0,-3 3-31 15,-1 0 31-15,-1 3-34 0,2-1-6 16,-3-8 2-16,0 7 0 0,0 3-39 0,0 3 24 15,-13 32-58-15,10-26 56 0,-5-4-74 0,-2 1-30 16,0-1-73-16,-2 0-73 0,0-2 18 16,-2 3 14-16,0 1-324 0,2 1 31 0,-3 0 32 15,-1 1 28-15,0-4 23 0,0 5 43 0,-1-2 6 16</inkml:trace>
  <inkml:trace contextRef="#ctx0" brushRef="#br0" timeOffset="681562.8319">29504 17812 452 0,'2'-6'236'0,"4"-8"-7"16,-5 2-40-16,-1 2-19 0,0 10-14 0,0-8-12 15,0 1-19-15,0 1-2 0,0 6-9 0,0-7-18 16,-10-6 6-16,6 8-18 0,3 1-20 0,-3 1 4 16,-9-6-17-16,3 3 1 0,1 3-9 15,-7-1-3-15,1 1-1 0,-5 3-7 0,8 0 10 16,-7 0-16-16,-4 0 8 0,-24 14-18 16,24-8 5-16,-2 4-7 0,0-1-7 0,5 2 10 15,-2-1-10-15,3 2 15 0,1 4-2 16,1-1 0-16,-7 7 12 0,7 6-12 0,1 0 0 15,7-1 1-15,2 3-7 0,4 2 27 0,3-17-25 16,0 8 3-16,11 31 13 0,2-24-19 0,-3-2 14 16,8-4-9-16,0 1-5 0,4-2 5 15,7-5 21-15,3-2-12 0,-3-3 1 16,7-1-3-16,-1-6-4 0,-1 0 21 0,2-3 3 16,-1-2 14-16,-2-1-6 0,-17 0-11 15,9 0-1-15,30-16-8 0,-28 2 13 0,-2 3-14 16,1-3-2-16,-6 0-21 0,-1-2 27 0,1-2-1 15,-3-1 15-15,-3-1-47 0,-1-4 27 0,-4-2-19 16,1-1 13-16,-2-1-19 0,0 6-12 0,-4 1 19 16,-2-1-5-16,-2-3 0 0,0 14 19 15,0-8 1-15,0 0-30 0,-16-24 0 0,7 25 1 16,0-2 13-16,-4 2 13 0,-1 2-32 0,-3 0 14 16,-1 3-17-16,-1 1 18 0,-1 1 0 15,4 0-13-15,-3 3 33 0,1 4-40 0,6 1 10 16,1 2-5-16,11 1 16 0,-9 0 11 0,-5 0-34 15,-10 14 21-15,11-3-14 0,4 2 2 0,-1 3 15 16,2 2-4-16,3 1 3 0,0 13 13 16,1 3-18-16,3 3-12 0,0-1 1 0,1-1-5 15,0 2 44-15,0-22-8 0,0 11-22 16,0 6 26-16,0-1-45 0,0 3 23 0,0-5-15 16,0 1-14-16,0-2 32 0,0-1-9 15,0-3 7-15,0 0-31 0,0 0 11 0,0-3 23 16,1 20-13-16,-2-26-15 0,-2-1 11 0,3 1 17 15,0-10-27-15,0 3 11 0,0 1-31 16,0 1-19-16,0-1-32 0,0-3-51 0,0-1-66 16,0-6 20-16,0 0-250 0,18 6 11 0,-6-20 28 15,-5-1-17-15,15-6 25 0,-5-1 74 16,8-7 12-16,1-2 0 0</inkml:trace>
  <inkml:trace contextRef="#ctx0" brushRef="#br0" timeOffset="681946.7683">30386 17620 329 0,'0'-2'188'0,"-2"2"-25"0,1 0 14 0,-2 2-27 16,1-2-27-16,0 3 6 0,0-1-2 0,-1 2-7 15,-1 1-29-15,-5 4 17 0,-2 4-5 0,1-1-6 16,-1 5 3-16,3 0-19 0,-3 4 0 16,5-2 1-16,1 3 2 0,-7 14-5 0,5-2-2 15,0-4-14-15,-1 4 26 0,2 1-17 0,6 5-9 16,-1-7 0-16,1-17 11 0,0 6 7 0,0 6-12 16,16 29-20-16,-5-31-3 0,-5-1 23 15,6-1-28-15,-3-1 0 0,3-6 12 16,2 1-5-16,-1-4-25 0,1 1 7 0,-1-2-12 15,1 2 13-15,-1-5-10 0,-2-2 9 0,0 0-48 16,0-6-2-16,-6 0-43 0,-3 0-24 0,-2-2-53 16,0 0 12-16,15-14-261 0,-11 0 28 15,-2-5-52-15,1-2 2 0,-3-4 6 16,2-3 16-16,0 3 104 0</inkml:trace>
  <inkml:trace contextRef="#ctx0" brushRef="#br0" timeOffset="682181.0182">30554 17784 275 0,'4'0'278'0,"1"1"-31"0,0-1-15 15,0 2-20-15,0 1-4 0,9 6-12 0,-2 2-32 16,6 5 1-16,-4 1 5 0,0-1-34 16,4 1-13-16,-7 4 4 0,7 1-9 0,-4-4-37 15,-1 1-8-15,2 2 21 0,-1-1-1 0,-5 0-25 16,6-1-25-16,-4-1 20 0,-5-3-15 15,-3 3-22-15,3-3-7 0,0-5-33 0,-6-3-35 16,0-7-24-16,0 10-25 0,0-3-52 16,0-1 14-16,-15-3-137 0,10-11-123 0,1-2 26 15,2 0 24-15,2-1 23 0,0-6 14 0,0-3-13 16</inkml:trace>
  <inkml:trace contextRef="#ctx0" brushRef="#br0" timeOffset="682397.6797">30797 17926 212 0,'-1'-7'393'0,"-1"2"-72"16,2 0-41-16,-1 1-53 0,0 0-34 0,-3 2-15 15,0 1-21-15,-14 3-13 0,0 6-12 0,0 1 14 16,-1 3-12-16,3 3-29 0,-3 3-14 16,-1 1-6-16,2 5 16 0,2 0-35 0,2-6 32 15,-4 5-43-15,9 1 23 0,-4-1-20 16,2-1-1-16,-1 0-35 0,1-4-7 0,2-3 7 16,-2 0 15-16,6 0-8 0,-1-2-53 15,1-1-20-15,2-3-42 0,-1-5-45 0,-1 1-16 16,3-5 12-16,2-5-289 0,2-1 13 15,-3 4 25-15,9-15-23 0,-1-2 19 0,7-1 106 16,2 1 1-16</inkml:trace>
  <inkml:trace contextRef="#ctx0" brushRef="#br0" timeOffset="682728.9305">31013 17797 348 0,'24'-10'291'0,"0"3"-41"0,-2 0-49 0,-1 2 0 15,-1 4-20-15,-4-1-11 0,-4 2-13 0,-12 0-16 16,8 0 10-16,0 0-37 0,15 11 6 16,-16-4-6-16,0-1-7 0,-3 2 14 15,-3-1 11-15,3-1-54 0,-4 17 5 0,0-14 41 16,0 8-46-16,0 3-13 0,-13 16 37 0,8-12-28 16,-3-1-12-16,-1-2-27 0,0 2 26 0,-5 1-34 15,7 0 47-15,-2-4-2 0,1-1-37 16,-1 3-26-16,3-1 27 0,2-5-6 15,-1 0-17-15,1-5-15 0,2 3 19 0,2-1-16 16,0-13 31-16,0 11-19 0,0-1 29 0,15 8-21 16,-10-9-7-16,0-4-8 0,2 0-22 15,4 0-11-15,-7-4-53 0,3-1-36 0,0 0-41 16,5 0 13-16,11-12-231 0,-5-4 31 16,-2 3 25-16,3-8-86 0,0-1 26 0,0 0-8 15,-1-5 20-15,4 2 55 0,1 3-4 16</inkml:trace>
  <inkml:trace contextRef="#ctx0" brushRef="#br0" timeOffset="684063.491">27744 14480 304 0,'13'-12'121'0,"-13"12"10"0,0 0-26 0,27-32 17 15,-20 18-34-15,2 1 19 0,1 1-59 0,-2 2 37 16,0 1-2-16,-3 3-9 0,-1-1-26 15,0 4 19-15,-2 0-4 0,1 1-12 16,-3 0 9-16,1 0-47 0,-1 2 30 0,0 0-10 16,-6 0-26-16,0 0 28 0,-9 6-9 0,0-1-7 15,-2 2-18-15,2-1 28 0,0 1-13 16,2 2 13-16,-1-2-10 0,2 2-1 0,2 0-15 16,0 1 13-16,5-4-4 0,1 1-1 0,1 3-18 15,1-3 9-15,2-7 9 0,0 11-7 16,11 22-4-16,-1-13 20 0,0 5-25 0,0-1 17 15,2 2-19-15,2 6-9 0,2 3 18 16,-1 2 11-16,2 2-16 0,1 2 13 0,-3 4 16 16,-1 0-11-16,2 0-6 0,0 4 10 15,-1-1-7-15,-2 1 7 0,5 5 5 0,-5 7-8 16,1 3-2-16,0 6 20 0,-4 0 2 0,3 1 14 16,-3-5-23-16,0 2 20 0,4 0-13 15,-3-1-2-15,3 3 19 0,-5 6-16 0,2 4-5 16,3 0 15-16,-1 1-5 0,2 0-3 0,1-3-11 15,0-1 12-15,-4 1 10 0,4 1-3 16,1 0-6-16,2 8-4 0,-1 0-2 0,1-1-11 16,3-3 17-16,0-4-15 0,-1 0 3 0,1-5-4 15,0-3-6-15,0-1 1 0,-2-1 12 16,11 41-3-16,-6 0-6 0,-3-8-16 0,-4-5 28 16,-2-6-10-16,0-4-22 0,-3-9 4 0,1-6 7 15,-5-5 12-15,5-6-3 0,-3-8-22 16,1-3 6-16,3-6 1 0,2-2 0 0,1-9 3 15,1 0-3-15,1-5-1 0,1-6 10 16,6-1-13-16,1-6 3 0,0-2 8 0,5-6-57 16,-5-7-5-16,-11 0-75 0,8 0-26 0,38-24 13 15,-14 3-293-15,9-12 28 0,5-9 4 0,-2-12 33 16,11-11-8-16,1-10 2 0</inkml:trace>
  <inkml:trace contextRef="#ctx0" brushRef="#br0" timeOffset="685244.9419">30877 14533 259 0,'-6'-1'138'0,"1"-3"-21"16,2 2-8-16,-2-2 19 0,3 1-36 0,-2 0-23 15,3 1 26-15,1-1-20 0,0 0-26 16,3-2 9-16,0 3 0 0,2-2-23 0,10-6 22 16,3 1-39-16,3 3 31 0,3-1-23 0,1 1 35 15,3-2-18-15,-2 0 18 0,3 2-22 16,-1-1 2-16,-2-1 7 0,1 4-6 0,-2-2-1 15,-5 3 0-15,1-2 12 0,-6 0-23 16,-1 3-18-16,-4-1 13 0,-2 3-2 0,1-1-8 16,-4-1 1-16,-5 2 3 0,0 0-4 0,9 0-11 15,15 11-7-15,-14-2 12 0,6-1 3 16,-2 3-19-16,-3 3 15 0,0 1-6 0,0 4-2 16,4 4 15-16,-3-2-5 0,3 6-25 0,-2 6 21 15,1 3-10-15,0 4 3 0,3-1 15 16,-4 3-8-16,1 0 5 0,5 0-17 0,-1 0-9 15,0-1 35-15,1 0-8 0,0 0 2 0,0 2-17 16,-1 0 11-16,3 3-2 0,-2 2-8 16,-2 8-19-16,0 3 34 0,0 3-11 0,-2 2 1 15,2 0 3-15,-3 1-21 0,4-1 36 0,-4 2-6 16,1-1-13-16,-1 1 9 0,1 3-11 16,0 2 16-16,0 0 19 0,-2 0-4 0,2 2-2 15,-1-8 20-15,4 2-12 0,-5-6-2 16,2 0 1-16,-1-5 18 0,0 2-7 0,0-3 0 15,-2 1 8-15,2 1-6 0,-1-1-13 0,0 0-6 16,-2 0 12-16,1-3-4 0,-1 1 9 0,-1-3-9 16,-2-2-9-16,3-1 13 0,-3-1-17 15,0-3-1-15,-1-2 6 0,1-2-2 0,-2-3 17 16,1 0-25-16,-3-2-2 0,2-1-4 16,-1-1 32-16,0 1-32 0,-1-1 21 0,0-1-16 15,0 0 5-15,0 1 12 0,2 21-4 0,3-3-30 16,0-3 44-16,-3-1-31 0,0 0-17 0,-4-8-3 15,8 3 17-15,-3-2 23 0,-4-5-9 16,0 8-29-16,1-6 9 0,5-3 9 0,-7 2-22 16,2-6-1-16,-4-2 27 0,4-1 5 0,-3 1-14 15,2-4 10-15,-3-3 5 0,1-2 7 16,0 2-18-16,1-4-28 0,-2-12 15 0,0 5 33 16,0 1-11-16,0 0-9 0,0 0 9 15,0-1-8-15,0-10-10 0,0 9 44 0,0-1-30 16,0-1 7-16,0-2 15 0,0-5-4 0,-11 17-4 15,1-13 9-15,0 0-5 0,0 2-4 0,-4-2-3 16,1 3-3-16,-2-6-2 0,1 6-4 0,-4-2-1 16,5 0-3-16,0 2-1 0,-2 0-2 15,2-3-1-15,-5 3 24 0,-1 0-23 0,4-3-2 16,-7 0-107-16,-4-1-22 0,6-3-36 16,-6 2-12-16,17-2 16 0,-9 0-337 0,-21-12 18 15,18 0 43-15,10-2 29 0,1-7 24 16,6-5 76-16,1-5 18 0,3-6 13 0,0 16 8 15</inkml:trace>
</inkml:ink>
</file>

<file path=ppt/ink/ink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54749" units="1/cm"/>
          <inkml:channelProperty channel="Y" name="resolution" value="2151.47729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2-02-09T13:03:53.441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7808 1713 589 0,'0'0'240'16,"0"0"-19"-16,0-14-24 0,13-4 6 0,-14 11-24 16,0 3-1-16,1-3-21 0,-2 0-12 0,2 7-2 15,0-7 10-15,0 2-35 0,0-1 0 0,0-1 3 16,-7-5 3-16,5 6-26 0,0 1 34 16,2 2-39-16,-1-3-16 0,1 3-14 15,-2-1 11-15,1 1-35 0,1 2 3 0,0-3 32 16,0 4-36-16,0 4-18 0,1-3 39 15,1 6-39-15,-1 10-1 0,3 4-14 0,-4-9 29 16,6 30-6-16,-1-10-16 0,-5 0-9 0,3 2 5 16,-3 0 8-16,0-1-4 0,0-1-8 0,0-15 16 15,0 8-10-15,0 4-4 0,0 3-5 16,0-1 15-16,0 0 0 0,0-1-16 0,-12 25 11 16,10-33-17-16,2-2-6 0,-2-2 15 0,2-6 26 15,-2-2-27-15,2-1-3 0,0-9 5 16,0 0 16-16,0 7-3 0,0-7-2 0,0 0-1 15,0 7 31-15,0-2-4 0,-1-9 8 16,1 1-5-16,-3-5-43 0,3-11-1 0,0 8 36 16,0-9-3-16,-5-28-16 0,5 17-21 0,-1-3-2 15,1-1 12-15,0 16-19 0,0-11 1 16,0-3 1-16,0-4 24 0,10-35-17 0,-6 36 21 16,2-2-9-16,-1 3-2 0,-1 2 23 0,3 3-2 15,0 3-32-15,-2-2 10 0,4 4-14 16,-2 3 4-16,0 2 3 0,2 2-1 0,3 3 1 15,-2 1 8-15,5 4 0 0,-2 5-2 0,5 2-14 16,1 2 16-16,-10 1 5 0,5 0-9 0,18 15 1 16,-13-4 5-16,-1 2-8 0,-1 0-8 15,-1 3 6-15,-3 3-11 0,0 2 19 0,-1 0-16 16,-2 3 11-16,1 0 0 0,-2 1 0 16,-4 4-1-16,1-1 0 0,-6 3-1 15,0-18 0-15,0 9-3 0,0 0 5 0,0 2 11 16,-11 21-2-16,7-28-1 0,-1 0-15 0,0-3 8 15,0-5 0-15,1-2 28 0,-1-1-19 16,1-2 18-16,2-3-19 0,0-1-2 0,0 0-8 16,-2-2 1-16,4-3 9 0,-1-1 0 0,2-13-17 15,-1 8-5-15,0-9 1 0,0-2 23 16,14-29-7-16,-5 23-1 0,-1 1 0 0,-1-2-2 16,2 5-2-16,0 2-13 0,4 0 12 0,-5-1 1 15,-2 4 7-15,3 4 16 0,1 2-3 16,1 9-27-16,1-3 4 0,-3 3-1 0,0 2 8 15,-9 2-2-15,9 0 1 0,17 12 2 16,-8 0-5-16,-3-1 25 0,0 10-7 0,1-2 7 16,-4 1-2-16,0 2-21 0,-2-2 11 15,0 4 4-15,-1 4-1 0,0-2-22 0,-5 2 45 16,2 2-21-16,-4 4 1 0,0-1 3 0,0 0-5 16,-1-2-21-16,-1-1 27 0,0-16-6 15,0 7-13-15,0 2 21 0,0 0 2 0,0 1-11 0,-13 19-6 16,13-29-5-16,0-1 8 0,-1-2-6 15,1-2 6-15,-1-2-3 0,-1 0-45 16,2-7 3-16,0 6-70 0,0-6-31 0,0 8-45 0,0-8-33 16,0 8 21-16,0-8-203 0,7 8 32 15,-5-11 29-15,3-2-111 0,7-8 25 0,-4-3 29 16,4-5 24-16,1 1 29 0,2-1 12 16,0 1 3-16</inkml:trace>
  <inkml:trace contextRef="#ctx0" brushRef="#br0" timeOffset="212.7234">8666 1980 609 0,'4'-6'334'0,"3"3"-50"16,-5-1-3-16,3 6-62 0,-1-2 26 16,0 1-43-16,-3 0-3 0,3 3 16 0,1 1-25 15,1 11 26-15,0 1-9 0,0 0-24 16,-1-1-22-16,4 5 5 0,-5 0-32 0,-2-1-7 16,2 2-4-16,-1 0-26 0,-1 2-8 0,0-1-16 15,0-2 1-15,2 0-20 0,-2-1-12 16,-2-1-41-16,1-3 1 0,-1-8-129 0,0 1-28 15,0 1-72-15,0-3 20 0,0 1-286 16,-13 3 38-16,8-9 16 0,1-1 41 0,-4-1 26 16,-3-6 42-16,3 0 7 0,-2-5 14 0,1-5-9 15</inkml:trace>
  <inkml:trace contextRef="#ctx0" brushRef="#br0" timeOffset="376.8051">8619 1952 440 0,'-4'-25'366'16,"0"4"-26"-16,-1-3-46 0,3 8-23 0,-1-4-13 15,3 10-17-15,-1 0-11 0,1 10-43 0,0-9-15 16,0 3-21-16,0 6-17 0,0-9-14 16,0 9-33-16,14-13-23 0,-12 12-72 0,2 1-59 15,1 0-75-15,-1 0 12 0,2 1-307 16,0 2 24-16,-1-1 58 0,1 0 4 0,8 5 7 16,-3-2 16-16,1 1 9 0</inkml:trace>
  <inkml:trace contextRef="#ctx0" brushRef="#br0" timeOffset="882.6092">8988 1902 277 0,'11'-1'443'0,"8"1"-69"16,-2 2-55-16,-6-2-49 0,15 10-3 0,-14-2 1 16,-4-3-33-16,7 4 3 0,-4-2-31 0,0 4-12 15,1 5-49-15,-2-3 14 0,-5 1-6 0,3 3-27 16,1 0-11-16,-6 2-5 0,3-2-20 15,-6 0-8-15,4 1-7 0,-4-12-12 0,0 3-12 16,0 0 10-16,0-1-10 0,0 0-5 16,0 0-30-16,0-2 26 0,0-6-1 0,0 8 13 15,0-8-28-15,0 4 43 0,0-4-2 0,0 7 14 16,0-7-16-16,0 0-22 0,0 6-1 16,2-11 19-16,4-7-22 0,1-6-6 0,0-3 10 15,2-2-11-15,2 0-21 0,-1 2 8 0,0-1 4 16,1 3-1-16,0 2-15 0,-2 1-1 15,2 4-2-15,-1 4 24 0,0-2-25 0,0 8 5 16,-1 0 0-16,-3-1-6 0,-6 3 7 0,6 0-18 16,17 15 19-16,-12-5 10 0,3 4-10 15,-3 1-1-15,1 1 8 0,-1 6-18 0,0-5 2 16,-1 2-5-16,-5 2 13 0,2 0-5 16,1 2-4-16,0-4 9 0,-4 3-1 0,-2-2-12 15,1-1 11-15,-3 0-6 0,2-2-3 0,-2-9-3 16,0 3 4-16,0 1 4 0,0 3-5 15,0-1-9-15,-11 12 21 0,7-10-9 16,2-3 15-16,0-6-9 0,1 3-10 0,1-6-57 16,0 4 5-16,0-2-112 0,-1-3-80 0,1-3 24 15,0 0-334-15,0 0 15 0,5 7 47 0,1-10 39 16,9-7 52-16,5-4 28 0,-1-7 24 16,3-1 25-16,10-4-55 0,1-7 9 0,14-4 122 15</inkml:trace>
  <inkml:trace contextRef="#ctx0" brushRef="#br0" timeOffset="1549.0684">11489 1631 486 0,'2'-7'429'0,"-2"3"-85"0,1 0-31 16,0-3-7-16,0 3-29 0,1-3-30 0,-1 1-31 15,0 2 31-15,1-2-31 0,-1 1-24 0,0-1-7 16,1 2-20-16,0 0-17 0,-1 0-26 16,0 1 11-16,2 0-40 0,1 2 9 0,1 0-15 15,0-1-9-15,5 2-31 0,3 0 20 0,24 18-7 16,-14-4 0-16,-1 0-15 0,0 2-15 16,2 0 22-16,0 3-9 0,2 4-10 0,-1-3 7 15,1 4-28-15,-2 1-7 0,-2-2 25 0,1 2-12 16,-4 2 15-16,7-2-20 0,-5 0-18 15,-1 0 18-15,1 0-10 0,-3 0 6 0,-2-2 5 16,-1 2 7-16,-2-4-3 0,-1 0-26 0,-1 2 19 16,-1-3 2-16,-2 0-2 0,2-1 0 15,-5-4-26-15,0-1-13 0,-1-2 5 0,-3-3-89 16,4-2-32-16,-1-1-27 0,-3-3-33 0,-1-1-38 16,4 0 22-16,-4-2-168 0,0 0 31 0,9 0 28 15,17-17 28-15,-11 2 22 0,2-1 23 16,-1-5-154-16,1-2 26 0,-2-2 55 0,3-6 9 15</inkml:trace>
  <inkml:trace contextRef="#ctx0" brushRef="#br0" timeOffset="1883.039">12378 1746 487 0,'9'-25'358'0,"1"0"-42"15,-1 3-22-15,-3 5-23 0,2 1-38 16,-7 3-11-16,3 4 9 0,0 3-60 0,-2 0 12 16,-2 4-51-16,0-1 1 0,0 3 3 15,0 0-35-15,6 11 15 0,-6 7-6 0,-3 3-12 16,3-10 18-16,-11 28 11 0,5-11-31 0,-3 2 34 15,0-2-28-15,-3 7 5 0,0 2 0 0,-2-1-22 16,-1 4-3-16,-2 2 9 0,2-3-26 16,-3 1 19-16,0-2-19 0,0 0 3 0,-2 4-14 15,0-6 21-15,1 1-12 0,0 1-19 0,-1 0-4 16,-1-1 13-16,3-3-5 0,-1-2 1 16,4-1-18-16,-2 0 9 0,4-4-9 0,-1-2 5 15,3-3-11-15,-2-2 3 0,3 2 0 0,0-4-16 16,1-2-5-16,2-3 6 0,2-5 7 15,1 1-20-15,2-4 21 0,-1 0-12 0,1-2-29 16,0 2-35-16,1-3-41 0,1-1 8 16,0-1-113-16,1-2-79 0,6-10 25 0,2-1 24 15,0-4-356-15,3-4 43 0,1 3 39 16,1-2 33-16,2-3 114 0,0 3-3 0,1-5 24 16,1 4 20-16,0-2 15 0,1 2-34 15</inkml:trace>
  <inkml:trace contextRef="#ctx0" brushRef="#br0" timeOffset="2200.7813">12447 2290 500 0,'2'-2'423'0,"2"0"-56"0,-1 2-50 16,1-1-21-16,-3-1-48 0,1 1-23 0,4 1-5 16,-4 0-25-16,2-2 17 0,1 0-43 0,13-1 7 15,0 1-14-15,5-4 6 0,2 5-44 0,4-4-23 16,3 1 11-16,-2-2-21 0,0 1 16 15,-4 1-50-15,5-2 12 0,-3 2 8 0,2-2-37 16,2 3 18-16,-4-4-2 0,-3 4-6 0,2-3 17 16,-5 4-22-16,1-2 11 0,-4 4 0 15,-2-2-1-15,-4-1-4 0,-3-1-18 0,-1 4 17 16,-3-2-17-16,-6 2 13 0,0 0 3 0,7 0-12 16,-7 0-8-16,0 0-2 0,7 0-21 0,-7 0-43 15,12-8-27-15,-10 4 6 0,0 0-147 16,-2 1-101-16,1-2 29 0,0 0-273 0,2-11 51 15,7-3 28-15,-3 1 33 0,8-2 29 16,6 2 46-16,6-3 27 0,9-1-6 0,6 0 98 16,0 0-46-16</inkml:trace>
  <inkml:trace contextRef="#ctx0" brushRef="#br0" timeOffset="10144.2401">14149 1620 376 0,'0'0'158'0,"0"0"-11"16,0 0-32-16,0 0 22 0,0 0-9 0,-11-7-14 15,5 0-15-15,2 0-1 0,-1 3-4 16,0 0-19-16,5 1-19 0,-3 1-4 16,1 0 17-16,-1 0-16 0,2 1 0 0,0 1-24 15,-3 0 13-15,4 0-1 0,0 0-17 0,0 0 11 16,-15 15-19-16,11-5 18 0,0 5-8 0,-4 2 8 16,4 2-3-16,0 2-16 0,2 3 13 0,-3 1-38 15,4 5 30-15,-1 4-12 0,1 0-18 16,1 1 27-16,0-19-3 0,0 8-2 15,0 3-7-15,11 36 17 0,-6-32-21 0,2 1 10 16,-3-3-3-16,4-3-8 0,0 1 12 0,0 1-29 16,1-6 43-16,4 0-15 0,0-1 1 0,-1-4-14 15,5-4 30-15,-1 0 1 0,1-4 5 16,2-3-6-16,3-4 22 0,-12-2-5 0,3 0 1 16,20-12-9-16,-13 1 14 0,1-2 0 15,0-1-7-15,-3-5-18 0,-2-5 16 0,1-2 4 16,1-5-2-16,-4-2-10 0,0-1 7 0,-3 1-14 15,1-2-3-15,-2 3 6 0,-4-4 8 16,1 8 8-16,-3-3 11 0,0 6-15 0,0-1 9 16,-1 6 7-16,1 3-21 0,-1 5-23 15,-2 3 31-15,0 2 0 0,2 0-33 0,-2 3-1 16,0 4 18-16,-1 0-5 0,0 0-7 0,2 9-23 16,-2 10 4-16,1 2 30 0,-1-8-33 0,0 8 24 15,0 7 0-15,0 1-6 0,0 3-22 16,9 27 11-16,-5-29 0 0,2-2 7 0,-1 0-1 15,3 0 3-15,1-5-11 0,1 1-12 16,3-2 4-16,1 0 8 0,0-4-13 0,5-1 18 16,-1-2 13-16,0-5-12 0,0 0 10 15,4-4-11-15,-3-4-14 0,-9-2 9 0,6 0 15 16,22-12 5-16,-20 3-10 0,1-1-26 0,-3-5 14 16,1-1 3-16,-2-3 4 0,-5-2 2 15,1-2-12-15,-3-5 31 0,-2 0-11 0,-5-1-14 16,0 1 3-16,-1 14-2 0,0-7 28 0,0-5-26 15,-15-24-3-15,11 25 0 0,-4 2 5 16,1 3 18-16,-3 0-24 0,1 2-5 0,-3 5-4 16,2 0 23-16,1 1-17 0,0-1-1 0,0 2-25 15,1 9-3-15,2-3-39 0,2 4-35 16,4 1-49-16,0 0 14 0,0 0-309 0,-9 0 11 16,9 0 30-16,0 0 17 0,0 0 26 15,-10-14 27-15,14 10 39 0,9-15-24 0</inkml:trace>
  <inkml:trace contextRef="#ctx0" brushRef="#br0" timeOffset="10494.9245">15065 1396 212 0,'2'-2'246'0,"-2"-1"-25"16,0 0-21-16,0 1-15 0,1-2-25 0,3 3-12 16,-3-3-22-16,3 0-22 0,-2 0 0 0,14-3-30 15,-4-3 8-15,2 2-18 0,13-5 3 16,1 1-4-16,2 0-21 0,-2-1 25 0,4 2-28 16,0 2 10-16,2 2-19 0,0-4 17 0,-1-3 5 15,-2 1-2-15,4 1-13 0,-4-1-1 16,-2 1 2-16,-3 2-6 0,-3 1-9 15,-4 2-6-15,-4-5 9 0,-2 6-1 0,-3-3-5 16,-3 7-3-16,-1 1-17 0,-1-1 6 0,-5 2-1 16,0 7-32-16,-2-2-28 0,-5 6 5 0,-9-7-167 15,7 1-190-15,-9 2 21 0,-1-1 32 16,2-1 19-16,-1 5 10 0</inkml:trace>
  <inkml:trace contextRef="#ctx0" brushRef="#br0" timeOffset="10780.9757">15359 1232 640 0,'1'1'179'0,"-2"-1"-55"16,2 3 5-16,-1 0-2 0,0 3-23 15,0 1 4-15,4 0-9 0,-2 4 5 0,-1 0-11 16,-1-3-12-16,6 19-11 0,-4-10-2 0,-1 2-4 16,0 2-7-16,-1-12-4 0,0 5-9 0,0 3 5 15,0 1 3-15,0 0-2 0,0 2 6 16,0-1-34-16,0-1 11 0,0 0 13 0,0 3-18 15,-9 17-2-15,5-19 14 0,2-1-12 16,-1 0 1-16,-1-3-9 0,-2 2 6 0,2-2-6 16,0-4-9-16,2-1 8 0,-1-2 0 15,3-1-8-15,-1 0 2 0,0 0-6 0,1-1 3 16,-2-1-1-16,2 2 9 0,0 0-15 0,-1 0-43 16,1 2-48-16,0 1 9 0,0 0-306 15,0 0 8-15,14 5-1 0,-10-13 55 0,2-2-7 16,3 2 8-16</inkml:trace>
  <inkml:trace contextRef="#ctx0" brushRef="#br0" timeOffset="11612.2625">16439 1692 553 0,'10'-10'300'0,"-1"-1"-60"0,-3 6-26 0,-2-3-23 16,-3 3-19-16,0-2-14 0,-1 2 13 0,1-2-24 16,-1 7-8-16,0 0-40 0,0-7-1 0,0 1 5 15,-17-10-32-15,6 7-1 0,-4 1-9 16,-2-2-18-16,0 3 16 0,-3 2-26 0,-3 2-1 16,-1-2 18-16,0 3-22 0,1 1-6 0,-4-1 1 15,15 2 5-15,-6 0 1 0,-5 0-19 16,-1 0 5-16,-27 10 13 0,24-2-27 15,3-1 18-15,-2 3-11 0,1 0-5 0,3 3 1 16,3 0 5-16,-2 2-3 0,3 1-7 0,1 0 20 16,2 5-25-16,-1 0 13 0,4 1 11 0,-2 3 1 15,4-3-5-15,1 4 6 0,0 2-5 16,3 0-23-16,2 4 3 0,1 0 5 0,3-16-6 16,0 7 27-16,12 31-27 0,-3-24 2 15,2-3 2-15,6 2-3 0,-2-3 2 0,6-1 17 16,3-1-6-16,0 1-9 0,3-7 12 15,4 3-10-15,0-4 19 0,-2-2-17 0,3 2-13 16,0-5 8-16,-3-3 27 0,3 1 7 0,0-4-30 16,0 0 17-16,2-5 1 0,1 0-13 0,-18-1 17 15,7 0-6-15,34-13 23 0,-29 6-37 16,6-6 12-16,-5 0 0 0,1-5-6 0,0-1 18 16,3-5-7-16,-4-4-6 0,-1-1-1 15,-4-2-4-15,-1-1 33 0,-4 1-49 0,0-6 21 16,-5 3-17-16,-6-2 22 0,-2-1-11 15,0 2-9-15,-7 1 27 0,0 17-26 0,-11-32 3 16,-1 19-15-16,-3 3 42 0,-4 0-28 0,-1 3-17 16,-5 2 18-16,4 2 15 0,-1 1-29 0,-1 5 9 15,3 1 12-15,-2 2-9 0,-2-1 9 16,6 5-18-16,-4 1 5 0,0 6 25 0,13 0-24 16,-5 0 29-16,-21 15-22 0,16-5 6 15,3 8-26-15,1 1-8 0,1 3 19 0,-1-1 16 16,2 6-2-16,3 0-17 0,0 1-5 0,-1 2 10 15,1 3 7-15,2-2 2 0,-1 5-26 16,3-3 27-16,0-1-16 0,3 3 3 0,3-2 5 16,-3 1-2-16,0-1 33 0,3-14-31 0,0 6-5 15,0 1 4-15,0 6 7 0,0-1 2 16,0 0 20-16,0 0-29 0,0 0-17 0,0 1 37 16,9 30-13-16,-6-30 6 0,-2 2 7 15,1-1-28-15,-2-3-16 0,0-1 34 0,0-1 2 16,0-17-10-16,0 8-26 0,0 2 21 15,0 0 7-15,0 1-24 0,0-3-16 0,0-2-8 16,0-2-72-16,0-2-26 0,0-3 14 0,0-2-248 16,0-1-56-16,0-7 32 0,-4 6 27 15,11-19 17-15,3-5 45 0,1-4-29 0,0-1 39 16</inkml:trace>
  <inkml:trace contextRef="#ctx0" brushRef="#br0" timeOffset="13959.5045">11378 1211 331 0,'6'-22'237'0,"-2"0"-29"16,3 7-42-16,-2-5 1 0,4 2-14 0,-4 5-2 16,0-2 3-16,-4 3-14 0,3 7-22 0,-1-3-9 15,-2 4-17-15,3-1-2 0,-4 5-17 0,0 0 5 16,-3 5-8-16,1 7-20 0,-1 5 3 15,-3 11-22-15,-4 3 10 0,-1 1-13 0,0-2 18 16,-1-3-5-16,1 3-10 0,-2 1-11 16,-2 5-3-16,0-4 5 0,0 4-2 0,-5-1 11 15,0 2-6-15,0 5-6 0,-2 6 2 0,2 2 1 16,-2 5-10-16,1 0-2 0,-3 5-2 16,3-2 16-16,-2 1-10 0,1 0 8 0,3-3-4 15,-3 2 5-15,9 4 7 16,-5 0-24-16,5 0 21 0,2 4-5 0,2-2-15 15,-1 0 5-15,0 1-10 0,6 1 15 0,0 0-17 16,4-37 8-16,0 15 3 0,0 8-4 0,0 2-1 16,13 57 4-16,-4-58-8 0,1 0 16 15,5-3-13-15,-2-3 4 0,6-1-10 0,0 1 9 16,3-3 17-16,4-2-15 0,-1-3 7 0,2 0-1 16,4-3-14-16,-1 0 0 0,1-3 5 15,1 2 7-15,0-3-16 0,3-1 21 0,-1-1 0 16,3-1 2-16,0 2-24 0,4-6-47 0,5-2-40 15,5 1 7-15,-1-5-234 0,5-5 25 16,5-1 23-16,3-6-117 0,-28-7 24 0,23 0 24 16,85-20 35-16,-56 0 10 0</inkml:trace>
  <inkml:trace contextRef="#ctx0" brushRef="#br0" timeOffset="15269.6081">19494 1084 394 0,'0'-2'249'0,"9"-3"-62"0,5 2-16 0,0-2 5 15,9-6-14-15,1 5-33 0,4-2-24 0,3 3 4 16,1-5-7-16,6 5-17 0,-1-4-4 15,4 5-8-15,1-3 2 0,-1 2-6 0,-5 0-1 16,5-1-22-16,-6 0 19 0,-2 1-15 16,-5-2-1-16,0 4 6 0,-1-3-4 0,-6 3-11 15,-4 0 4-15,-9 0 0 0,0 3-19 0,-2-3-26 16,-6 3-33-16,3 8-3 0,-8 0-62 16,-4 0 9-16,-2 3-260 0,-10-1 24 0,0 3-57 15,-2-1-6-15,-2-2 10 0,2 0 51 0</inkml:trace>
  <inkml:trace contextRef="#ctx0" brushRef="#br0" timeOffset="15575.1369">19758 1170 436 0,'2'7'160'0,"-1"-1"-33"0,2 6 26 0,-2 4-18 15,-1-8-31-15,0 2 7 0,0 5-25 16,0 5-11-16,0 2 23 0,0-1 5 15,0 3-23-15,0-3-13 0,0 3 2 0,0-1-26 16,0 1-1-16,0-1 3 0,0 0 16 16,0 0-4-16,0-2-6 0,0 0-19 0,0 1-8 15,0-2 4-15,0 0 2 0,0 1-6 16,0 0 12-16,-15 15-28 0,15-29 18 0,0 3-6 16,0 0 11-16,0 0-31 0,0-1 2 15,0-2 15-15,0 1 2 0,0-1-7 0,0-1 3 16,0 1 3-16,0 1-4 0,0-2-36 15,0 1 2-15,0 0-193 0,0-1-176 0,0 1 27 16,0-7-18-16,0 6 14 0,0-6 38 16</inkml:trace>
  <inkml:trace contextRef="#ctx0" brushRef="#br0" timeOffset="16408.8341">21313 1785 354 0,'-1'-27'311'0,"-2"5"-23"16,3 13-40-16,0-2-9 0,0 0-29 0,0 2-9 16,0 1-8-16,0 1-25 0,0-1-42 0,0 8-5 15,0-6-6-15,0 6-33 0,0 0-5 16,0-6-4-16,0 6-15 0,7-4-2 0,8 11-4 16,0 5-6-16,3 0-1 0,0 7 4 15,1 1-19-15,3 5 6 0,-1 3-17 0,0 5 15 16,2 0-14-16,0 4 6 0,0 1-14 0,2-2 0 15,-2 2 12-15,-2-2-11 0,2-1 24 16,0 0-10-16,0-3-10 0,-2-1-3 16,-1-3 14-16,-1-3-33 0,-2 3 14 0,0-2-5 0,1-1-11 15,-3-1 32-15,0-4-18 0,2 1-5 16,-3 0-8-16,-3-7-40 0,0 3-26 0,-4-6-25 16,-1-2-32-16,-1-1 13 0,-3-5-159 0,-2-3-136 15,1-5 28-15,-1-2-12 0,-1-10 26 16,1 1 45-16,0 5 43 0</inkml:trace>
  <inkml:trace contextRef="#ctx0" brushRef="#br0" timeOffset="16757.7593">22093 1766 771 0,'11'-22'287'0,"1"4"-50"16,-5 3-20-16,-1 2-23 0,0 1-26 0,1 6-20 15,-5-3-21-15,1 7-28 0,-2 0 9 0,-1 2-16 16,0 0-1-16,0 0-16 0,9 24 0 15,-9-7-25-15,1 11 6 0,-1-12-19 0,0 9 2 16,0 5 5-16,-14 41-10 0,8-30 6 16,-2 1 24-16,-2-1 1 0,-4 1-12 0,-1 0-7 15,-1 0-1-15,-3 0-7 0,1 3 9 16,-5-3 1-16,-1 0-12 0,-3 1 23 0,0-3-23 16,-1 3-9-16,2-5 12 0,-2 1-15 0,0-2-20 15,1-1 16-15,3-3 28 0,4 0-37 0,-1-3 24 16,2-2-29-16,3-4 4 0,-1 1 16 15,2-4-6-15,2-1-19 0,0 1-2 0,0-2 8 16,-1-4 4-16,6 1 8 0,-1-2 12 16,3 0-37-16,2-3-37 0,-1-2-41 0,2-3-33 15,1-1-21-15,2 2 14 0,-2-6-268 0,2-1 30 16,3-3-99-16,5-7 31 0,2-6 91 16,4-5 16-16,4-1 10 0,5-3 9 0</inkml:trace>
  <inkml:trace contextRef="#ctx0" brushRef="#br0" timeOffset="17109.3035">22487 2365 445 0,'8'-2'355'0,"0"0"-49"0,0 2-65 0,-3-3-30 15,-1 3-21-15,1-1-16 0,0 1-5 0,0 0-12 16,12-5-9-16,3 1-30 0,2 1-8 15,3-1 5-15,-1 2 0 0,1-1-9 0,-2-1-34 16,3 1-5-16,-2 1-20 0,3 0 3 16,-1 0-4-16,-3-1 25 0,0 0-9 0,-3 2-22 15,2-1 35-15,-3-1-30 0,-5 3 7 0,-5-1 4 16,2-1-11-16,-3 1 22 0,-8 1-28 16,0 0 13-16,8 0-10 0,-8 0-10 0,10 0 5 15,-10 0 13-15,6 0-13 0,-6 0-10 16,7 0-8-16,-7 0-3 0,6 0-1 0,-6 0-13 15,0 0-30-15,8 0-42 0,-8 0-77 0,0 0 13 16,6 0 13-16,-6-7-399 0,12-4 37 16,-10 4 33-16,4-6 28 0,-3-5 71 15,5 3 4-15,-2-4 44 0,3-2 7 0</inkml:trace>
  <inkml:trace contextRef="#ctx0" brushRef="#br0" timeOffset="17975.4872">23524 1935 449 0,'0'-5'283'0,"-3"0"-19"16,3 1-25-16,0-3-26 0,-3 6-12 16,3-5-17-16,0 4-12 0,-2-2 6 0,2 1-13 15,0 1-56-15,0 0 2 0,0 0-16 0,0 1-9 16,0 1-3-16,2 4-4 0,0 1-29 16,-1 2 6-16,2 16 2 0,2 4-17 0,-3 4 22 15,2 1-33-15,-1-2-12 0,-2 2 19 16,3-1-1-16,1 2 3 0,0 3-25 0,0-2 2 15,2 1 1-15,0-3 6 0,3 2 20 16,-1 1-26-16,4-5-8 0,-1 1 1 0,4-2 21 16,1 0-29-16,3-2 6 0,-6-6-7 15,9-1-1-15,-2-2 3 0,2-5 7 0,1-1 8 16,2-5 30-16,1-1-6 0,2-5-7 0,-16-1 3 16,8 0 17-16,23-16-5 0,-20 5 2 0,-2-1-4 15,1-6-6-15,-2-2-15 0,0-1 18 16,-1-3-19-16,-1 1 12 0,-6-1-5 15,2 4 9-15,-2-2 9 0,-3 2 14 0,-1 1-25 16,-3 5 0-16,1-2-13 0,-5 7 8 0,3 0-22 16,-2 3 23-16,-3 4-13 0,0 2-8 0,-4-1 2 15,-2 3 4-15,-3 8-13 0,-2 3 11 16,1 2-10-16,1 2 25 0,1 4-21 0,2 2 8 16,2 2-17-16,1-1-2 0,1 3 0 0,2-14 6 15,12 24 0-15,0-14-4 0,5-2-8 16,0-4 23-16,3 0-23 0,3-4 10 0,2-4 2 15,1-2-14-15,0-5 13 0,-11-2-7 0,4 0-2 16,29-13-11-16,-23 5 16 16,-3-2 28-16,0-7 1 0,1 0-1 0,-3-4-10 15,1-3 0-15,-2-1 2 0,-1-2-4 0,-3-4-4 16,-1 1-1-16,-4-3 21 0,2-1-20 0,-4-5 3 16,-1 4-3-16,1-3 5 0,-3-3 5 15,0 5-13-15,-2 3-1 0,2-2 3 0,-4 3 0 16,-1 14-20-16,0-5-18 0,0-5 4 15,0 1-102-15,-13-27-23 0,7 29-54 0,3 4 20 16,-7 3-232-16,4-1-115 0,6 8 39 0,0-6 35 16,0-5 53-16,0-3 18 0,17-22 57 0,-5 22 24 15,6-2 14-15,-5 5-27 0</inkml:trace>
  <inkml:trace contextRef="#ctx0" brushRef="#br0" timeOffset="18257.5927">24802 1326 532 0,'2'-3'200'0,"2"-6"-6"0,7 3-1 16,0-1-29-16,6 0-4 0,3 0-15 15,7 1-5-15,4-2-29 0,1 4 8 0,5-2-23 16,1 0-3-16,2-2-16 0,0 3 12 0,3-2-10 15,2 1-4-15,-3-1-8 0,1 0-5 0,5 1-5 16,-5-1-19-16,-1 1 5 0,-7 0-3 16,-2 3-4-16,-6 2-6 0,-1 1-45 15,-6-4-35-15,-6 3-65 0,0-5 11 0,-5 5-294 16,-9 1 29-16,0 0-52 0,0-7 48 0,0-1 21 16,0-1-4-16</inkml:trace>
  <inkml:trace contextRef="#ctx0" brushRef="#br0" timeOffset="18524.6664">25298 1238 244 0,'-4'4'231'0,"-1"2"-19"15,1 0-25-15,2 1-34 0,2-1-14 16,-3 1-10-16,2 1-10 0,0 1-4 0,1-9-3 16,0 8-43-16,0 7 15 0,0 3-20 0,-12 21 10 15,7-19 5-15,3 2-1 0,-4 1 1 16,4-1 1-16,-2 1-18 0,-1-1 6 0,0-1-11 15,2 1 2-15,-3-1-10 0,5-2 7 0,-3 2-16 16,0 0 5-16,-3-1 0 0,0-1-12 0,3 0-6 16,-1 0-8-16,1-3 14 0,-1 4-8 15,1-3 5-15,-3 1-13 0,4-2-5 0,-2 5 2 16,0-1 1-16,-2 3-8 0,2-2-31 0,-1 0-48 16,2-2 7-16,-1 2-367 0,5-4 31 15,0-9 24-15,12 12-19 0,-4-13 19 0,3-3 99 16</inkml:trace>
  <inkml:trace contextRef="#ctx0" brushRef="#br0" timeOffset="19407.9438">26671 1946 873 0,'-1'-8'253'0,"-2"0"-32"0,2-8-38 16,-5-2-30-16,-3 3-2 0,2-2-26 0,1 1 8 15,-2 3-14-15,-2-1-23 0,0-1-9 0,0 3-4 16,-2-1-13-16,1 1-8 0,0-1 9 0,-1 2-9 16,1-2-8-16,-4 4-16 0,0 0-9 15,-2 2-7-15,-1 1 17 0,-1 1-15 0,-5-2-5 16,2 6-6-16,7 1 17 0,-3 0-27 15,-7 0 6-15,-1 0 19 0,-33 13-22 0,28-6 13 16,0 4-8-16,-1 0-2 0,-1 1-8 0,-1 2-3 16,0 4 26-16,2 3-14 0,2 1 0 15,-1 2-6-15,-1 2-3 0,3 3 5 0,2 1 0 16,0 0-2-16,4 2 18 0,4-3-20 16,1 5 9-16,5-3-5 0,-1 2 1 0,3-2-6 15,5 1 18-15,3 0-4 0,2 0-1 0,1-16 12 16,0 9-14-16,16 34 6 0,-3-25 11 0,2 2-24 15,1-3 14-15,4-1-21 0,6-2 13 0,-2 1-15 16,9-2 10-16,-1 0 0 0,0-6 21 16,-1 3-24-16,1-6 3 0,2 0 39 0,-2-4 1 15,-1-3-32-15,2-1 7 0,0-4 8 0,1-3 19 16,0 0-18-16,1-5 0 0,-19 0 13 16,10 0-16-16,31-14 18 0,-24 3-20 15,2-6 7-15,-2-3-4 0,1-3 24 0,-1-4-5 16,-1-3-40-16,-2-1 20 0,0 0-16 0,-3-2-18 15,-3-1 11-15,-3 2 14 0,-4-2-4 0,0-3-10 16,-6 0-12-16,-4 3 21 0,-5-4-23 16,-2 19 42-16,0-10-37 0,-16-38 8 15,0 31 15-15,2 2-36 0,-2 2 43 0,-2 1-25 16,-1 6 10-16,-2 0-8 0,5 0-13 16,-4 4 7-16,5 4-10 0,-3 0 35 0,-2 3-4 15,3 1-37-15,-1 1 0 0,0 6 12 16,2 4-9-16,9 2 24 0,-6 0-9 0,-17 14 4 15,11-1 4-15,-2 1 22 0,6 3-36 0,-3 2 12 16,1 4-10-16,1 2 12 0,0 2-12 0,2-2-12 16,-1 4 15-16,-3 0-2 0,5 1 4 15,-1 1 10-15,5 2-1 0,-5 2-14 0,0-3 13 16,8 3 8-16,-7 0 15 0,5 2-16 16,1 1-17-16,0-1-15 0,3 1 40 0,-2 0-29 15,4 4 7-15,-2-5-16 0,1 1 17 0,2 1-12 16,1 2 16-16,-2-2 9 0,2-2-4 0,0-18-26 15,0 7 20-15,0 5-21 0,0 1 22 0,0 1 31 16,0-2-35-16,0 3 11 0,0-1 3 16,0-3-21-16,0 0 22 0,0-3-19 15,0 0 10-15,-7-4-37 0,-6 22-20 0,13-35-37 16,0 0-31-16,0 2-51 0,0-2-41 0,0-2 20 16,0-8-276-16,8 10 48 0,-3-13 11 15,10-7 38-15,4-2 20 0,-3-9 22 0,4 0-28 0,4-5-5 16</inkml:trace>
  <inkml:trace contextRef="#ctx0" brushRef="#br0" timeOffset="21506.2189">29463 1316 406 0,'3'-10'313'15,"2"-5"-32"-15,-1 1-16 0,1 6-38 0,-1 3-22 16,-1-1-9-16,-3-3-24 0,7 9-12 16,6 2-20-16,-13-2-29 0,13 0 9 0,15 16-38 15,-13-4 6-15,-1 1-21 0,4 2 0 0,-2 4-22 16,0-1 17-16,1 1-19 0,-1 2 9 16,6 2-1-16,-4 1-21 0,1 2-2 0,0 5 2 15,-1 1 0-15,-1 4 4 0,-2 4-19 16,2 6 18-16,-3 6-10 0,0 2 3 0,-3 3-17 15,-1 1 5-15,0 0 15 0,-8 4-17 0,1 1 16 16,-3-1-11-16,0-30-4 0,0 17-3 0,-13 69 5 16,5-48 0-16,-6-1 2 0,4 0 8 15,-3 1 14-15,-1-1-19 0,-2-4-23 0,-5 5 11 16,3-1 2-16,-5-3-11 0,0-1 21 16,-2 0-26-16,4-2 33 0,-7-3-21 0,-1 2 10 15,-3-3-8-15,2-3-18 0,-2-1 52 0,-2-1-4 16,-1-6-32-16,3 0 35 0,-5-5-13 0,3 0-14 15,-3-4-3-15,2-6 30 0,-1 0-5 16,2-4-3-16,-2-1-7 0,3-3-8 0,0-4-1 16,2 4-3-16,4-7-6 0,3-1 8 15,-1-4-2-15,2 3 0 0,5-4 16 0,-1 1-7 16,0-7 0-16,9 5-4 0,1-6-15 16,-2 7 0-16,3-8 26 0,3 2-3 0,-1-4-2 15,4-2 18-15,-3 1-33 0,2 1 21 16,3-2 11-16,0 0 2 0,0 0-14 0,0 0 9 15,0 0-15-15,0 0-1 0,0 0-8 0,0 0 26 16,-6 0-35-16,6 0-9 0,0 0 1 0,0 0-139 16,-6 0-62-16,6 0 18 0,-10 0 18 15,-2 0 15-15,-19-7-337 0,12-4 44 16,5-3 32-16,1-7 30 0,-2-1 28 0,2 2 46 16,-1-1-41-16,5-3 67 0,-1 1 43 0</inkml:trace>
  <inkml:trace contextRef="#ctx0" brushRef="#br0" timeOffset="33183.0105">7535 2860 658 0,'0'0'251'0,"0"-14"-30"15,0 14-4-15,0 0-19 0,-22-26-15 0,21 21-10 16,2 0 18-16,-1 2-40 0,-1 0-7 0,0-2 16 16,1 2-44-16,0 1-9 0,0 2 2 15,0 0-10-15,0 0-7 0,0 0 8 0,0 0-18 16,0-7-5-16,0 7-12 0,0 0-28 0,0 0 7 15,0-8 10-15,0 8 0 0,0 0 3 0,0 0-19 16,2-8-20-16,1 10-1 0,-2 1 21 16,0 0-27-16,-1 3-11 0,3-1 18 15,5 10 9-15,-2 1-15 0,0 2 15 0,2 1-24 16,-3 0 23-16,3 2-23 0,-3 1 35 16,1 6-17-16,-2-2-3 0,3-1 24 0,-2 3-2 15,1 1-41-15,-1-1 36 0,0 0-29 0,-1 1 0 16,1-7 25-16,-1 7-36 0,1-2-4 0,-2 2 11 15,-1-6-7-15,2 0 1 0,0-1-5 16,1-3-2-16,0 2 20 0,-1-4-11 0,2-1 0 16,-3-4 18-16,-1-2-7 0,1-3-28 15,1 1 33-15,-2 0-1 0,1-4-8 0,0 1 23 16,-1-2 1-16,2 2-6 0,0-3 0 16,1 1-3-16,-3 0 0 0,2-3-2 0,0 0 26 15,0 0-12-15,-4 0 1 0,0 0-9 0,24-11 11 16,-11 2 1-16,1-3-1 0,0-6 5 15,0 3 12-15,-1-3 0 0,0 1-15 0,0-7 0 16,-2 2 2-16,1 1-1 0,-1-2-14 16,-2 0 0-16,5 1 5 0,-4-1-15 15,2-1 12-15,-3 1 5 0,0 0 4 0,0-2-16 16,0 2 18-16,-2 2 1 0,2 3-12 0,-1 1-2 16,-2 0-7-16,2 5 15 0,-3-1-22 0,-2 5 22 15,-1 0 2-15,1 2-12 0,2 1-12 0,-3 1 0 16,0 2 15-16,1 1-15 0,0 1 7 15,2-2-15-15,-5 2 0 0,0 0 5 0,8 0 7 16,12 15-5-16,-9-6-12 0,1 3 9 16,-1 1-14-16,0-1 19 0,1 9-21 0,0-4 12 15,0 2 3-15,-1-1 6 0,0 4-4 0,0-2-8 16,-1 4 5-16,2-2 3 0,1-1 15 16,-2 1-24-16,4 1 5 0,-4-2 12 0,0 3-19 15,2-1 20-15,0-2-27 0,-2-3 4 16,2 5 23-16,0-4-27 0,-2-1 5 0,1-3 8 15,4-2 9-15,-5 4-16 0,-1-5 5 0,1 1-1 16,-2-3-4-16,2 0 5 0,-3-3-11 16,0 0 12-16,0-4-10 0,2 5 20 0,0-5-6 15,-2 0 9-15,-1-1-11 0,-1-2 17 0,1 2-12 16,-7-2 4-16,0 0 1 0,7 0-2 16,-1 0-7-16,15-14 8 0,-10 6-3 0,2-5 1 15,0 2 3-15,-2-3 6 0,-1-1-7 0,2 1-4 16,-5-2 3-16,0-3 9 0,-2 0 2 0,0-5-15 15,-5 12-7-15,0-6 18 0,0-7-10 16,0 0 12-16,0 0 1 0,0 0-8 0,-10-28-2 16,1 24 11-16,4 4-8 0,-1-3-3 15,0 3 1-15,1 3 3 0,-2-1-18 0,2 1 18 16,-2 0-1-16,3 3 4 0,-1-2-18 0,-2 3 12 16,0 0-5-16,1 3 9 0,1-2-6 15,0 4-15-15,-2 0 14 0,2 1 8 0,4 2-9 16,-6-6-14-16,2 7 9 0,1 3 5 0,-1 0-6 15,0-3-4-15,4 5 7 0,0-1-3 16,-2 2 3-16,-1 1 1 0,3-2-1 0,0 2-11 16,0 1 16-16,-1-1-10 0,2 0 3 15,-1 1-10-15,1-2-1 0,0 3 10 0,0 0 2 16,0 0-16-16,0 0 3 0,15-8 11 0,2 6 3 16,0-3-13-16,3 3 3 0,2-3 11 0,2 2-2 15,-1-3-11-15,4 2-4 0,-2 2 16 16,0-2-2-16,-1 1 8 0,-5-2-4 0,2 2-2 15,-1 2-7-15,-7-2 14 0,0-1-8 0,-2 1-16 16,-2 2 13-16,-2 0-3 0,0 0-1 16,-3 0 4-16,0 1 0 0,-2-2 3 0,1 1 2 15,-2 1-6-15,1 0-11 0,-2 0-23 16,-2 1-42-16,-2 1-32 0,-1 0 11 0,-14 4-151 16,-2-3-64-16,0 3 27 0,-9 0-262 15,0-1 49-15,-3 0 38 0,3 1-14 0,-3-3 72 16,-4 0 1-16,-3 0 32 0,2 1 24 0,-3-1 22 15,-5 1 20-15,2 2 2 0</inkml:trace>
  <inkml:trace contextRef="#ctx0" brushRef="#br0" timeOffset="33854.2994">7604 2839 265 0,'0'0'303'0,"0"0"-45"16,0 0-23-16,0 0-32 0,0 0-29 0,0 0-22 15,0 0 3-15,-5-20-16 0,3 16-4 16,1 2-21-16,1 1-15 0,-1-1 3 0,1 0-6 16,0-1-16-16,-1 0 7 0,1 3-15 15,-3-3 12-15,6 2-2 0,-6-2-35 0,7 2 4 16,-3-3 15-16,-1 4-37 0,8-5 29 15,-4 0-26-15,9-2 24 0,-2-2-36 0,3-3 4 16,0 6-6-16,-1-1 25 0,0 0-23 16,-3 1 8-16,-1 3-13 0,-4-1 6 0,3 0-4 15,-6 3 0-15,2-3 11 0,0 4 7 0,-1 0-18 16,-2-3 22-16,0 3 1 0,-1 0 13 16,0 0-36-16,0 0-11 0,0 0 21 0,0 0-7 15,0 0 8-15,-12-3-6 0,9 3-28 16,-5 1 3-16,3-1 40 0,-1 2-20 0,-1-2 10 15,1 0-32-15,6 0 3 0,-9 0 3 0,1 0-2 16,2 0 16-16,-1 0-6 0,7 0 6 16,-10 0 7-16,-3 7-31 0,8-7 2 0,5 0 11 15,0 0-4-15,0 0 3 0,-7 0-20 0,7 0 17 16,-7 0 23-16,7 0-27 0,0 0 12 0,-6 0-7 16,6 0 26-16,0 0-8 0,-8 0 3 15,8 0 14-15,0 0-28 0,0 0 0 0,0 0 4 16,-6 0 13-16,6 0-20 0,0 0-2 0,0 0 12 15,0 0-39-15,0 0-1 0,0 0 1 16,-8 0-52-16,8 0-43 0,0 0-34 0,-8 3 13 16,7-1-179-16,-3-2-135 0,3 0 44 15,-3 0 28-15,3 0-14 0,-3 0 27 0,-1 1 59 16,1-1 11-16</inkml:trace>
  <inkml:trace contextRef="#ctx0" brushRef="#br0" timeOffset="42395.1997">8448 5800 455 0,'0'-16'168'0,"-16"-15"-4"16,14 12-11-16,2 8-14 0,0-2-10 15,0-4 2-15,0-1-9 0,0-1-23 16,0 1 3-16,0-3-2 0,0 4-19 0,0-1 8 16,0 2-2-16,0 3-6 0,6-17-1 0,-3 18-15 15,-1 2 7-15,-2 1 1 0,0 3-3 16,3-2-2-16,-3 2 13 0,1 2-20 15,1-1 11-15,-1 2-6 0,0-1 15 0,-1 1-16 16,1-1-27-16,1 2 0 0,-2-3 10 0,0 2-8 16,1 2-7-16,-1 1 8 0,0-2-26 0,0 2 3 15,-3 2-1-15,3 2 0 0,-2 1 24 0,-5 8-25 16,1 0 29-16,1 2-18 0,-4 1 2 16,-1 3-11-16,-1 1 4 0,1 0-8 0,6 3 11 15,-2 1 27-15,-3 0-11 0,0-1 23 16,-1 4-35-16,1-4-6 0,1 2 41 15,-1 0-36-15,0 4 18 0,3 0-19 0,-2 3 2 16,1-4-2-16,0 2-3 0,3 1 15 0,-1-2-25 16,0 1 4-16,1 1 17 0,1 3-26 0,1-2 11 15,2-1 5-15,0-15 1 0,0 6-31 0,0 3 0 16,0 2 55-16,14 26-5 0,-7-27-41 16,0-3-16-16,2 0 14 0,-1-1 7 0,5-1-1 15,-1 1 7-15,1-3-8 0,4-1-10 16,-2-5-6-16,4-2 16 0,-1 0-2 0,3-5-1 15,3-1 3-15,0 4-9 0,-2-7 0 0,-9-2 1 16,5 0 18-16,26-11-2 0,-18 4-20 16,-3-3 21-16,1-5-11 0,3 0-9 0,0-2-1 15,0-2-4-15,-2-2 16 0,2-1-16 16,-1-3 2-16,1-1 0 0,1-4 17 0,-1-2 8 16,0-2-17-16,-2-3-1 0,0-3 2 15,-2 1-15-15,-2 3 20 0,0-3 5 0,-3 2-2 16,-1-1-1-16,-2 4-8 0,-6-1-1 0,3 0 1 15,-3 3 12-15,-1 7-10 0,-1-5-6 0,-1 2 1 16,-3-2 43-16,0 7 3 0,0 1-1 16,-2 3-20-16,-1 10 14 0,0-3-6 0,0 3 0 15,0 1-11-15,0 0 18 0,0 1-14 0,0 7 1 16,0-6 5-16,0 6-17 0,-10-8 1 16,10 11 2-16,-3 0 7 0,0 3 12 0,1 12-9 15,-6 3-6-15,3 3 2 0,-1 2 22 0,-2 2-18 16,1-2 6-16,-2 3-2 0,-2 1-11 15,4 4 8-15,-4 1 3 0,2 3-7 0,0-4-8 16,2 3 2-16,-1-1-3 0,3-1 4 16,1 2 9-16,2 0 1 0,2-2-15 0,0-18 1 15,0 8-9-15,0 4 4 0,14 28-10 16,-5-30 11-16,0-2-1 0,2-2 0 0,1-1-1 16,0 0 0-16,4-5 1 0,2 0-24 0,2-3 13 15,-4 1-11-15,5-8 13 0,0-3-12 16,-1 0 19-16,2 2 10 0,-1-2-8 0,-1 0 0 15,-4-4 1-15,-4 1-17 0,-12-1 4 0,8 0-11 16,2 0 16-16,-3 0-23 0,-1 0 2 16,-6 0-21-16,19-10-26 0,-17 6 7 0,2 3-84 15,-1-2-16-15,-2-2-31 0,0 1-58 0,2-3 23 16,-2 2-284-16,3-13 29 0,1-1 59 0,-2 1-7 16,2-3 51-16,-1-4 20 0,5 1 25 0,4 3 19 15,3-3 21-15,3 1 8 0</inkml:trace>
  <inkml:trace contextRef="#ctx0" brushRef="#br0" timeOffset="42928.7396">10212 5681 359 0,'-4'0'330'0,"2"1"-42"15,-1 1-23-15,2-2-37 0,0 2-6 16,-1-2 5-16,2 0-8 0,-1 0-28 0,1 0-30 16,1-1-17-16,2-2-5 0,-1 2 16 0,2-1-16 15,4 1-2-15,5-6-8 0,4 1-16 16,0 2-8-16,2-4-12 0,-2 1 4 0,3 2 3 15,1-1-9-15,-1-1-13 0,1 0 3 0,0 3-1 16,-1-6-37-16,-1 4 11 0,3 1-14 0,-4 0 20 16,1 0-38-16,-4-2 30 0,2 3-12 15,-3-5 6-15,-4 4-40 0,-1 3 27 16,-3-1-5-16,1 1-1 0,-1 2-92 0,-3 0-36 16,-2-1-37-16,0 1-26 0,-2 1-69 0,1 1 22 15,-3 1-240-15,-1-1-8 0,-8 8 33 0,-1-2 29 16,-1-1 29-16,-1 5 27 0,-3 3 15 15,1 0 5-15,-1 3 12 0</inkml:trace>
  <inkml:trace contextRef="#ctx0" brushRef="#br0" timeOffset="43294.9712">10234 5978 504 0,'0'4'334'15,"0"2"-48"-15,2-5-12 0,0 2-7 0,3 0-56 16,-2-1 12-16,4-2-43 0,-1 0-12 0,13 3 3 15,1-2-13-15,-9-1-25 0,6 0 21 0,6 0-51 16,2 0 12-16,29-12-11 0,-27 8-7 16,0 0-21-16,1 1-11 0,-1-3 4 0,0-1-6 15,-1 3-8-15,4-4 9 0,-5 2-8 16,-4 0-5-16,1 3 15 0,-2-1 8 0,-6 0-26 16,4 2 10-16,-6-1-30 0,-2 0 12 15,-1 3 14-15,-2 0-1 0,-1-5-1 0,0 5 8 16,-1-1-12-16,0 0-12 0,-1 1-22 0,-1-1 23 15,0 1-8-15,0 0 6 0,0-1-17 0,-2 1 16 16,4 0-13-16,-1 0 0 0,-3-2 4 16,-1 2-2-16,0 0-6 0,0 0-2 0,0 0-15 15,0 0-1-15,0 0-32 0,0 0 2 16,0 0-41-16,6 0-41 0,-6 0-44 0,0 0-44 16,0 0 19-16,0 0-314 0,8 11 23 15,-8-11 34-15,0 3 31 0,0 0 29 0,-3-3 22 16,3 0 27-16,0-5 24 0,2 2 43 0</inkml:trace>
  <inkml:trace contextRef="#ctx0" brushRef="#br0" timeOffset="53006.5267">13613 5448 636 0,'0'0'235'0,"0"0"-29"0,0 0-9 16,13-12 0-16,-13 12-18 0,0 0-35 0,0 0 2 15,19-25 22-15,-17 23-18 0,0-1-3 0,0 0-39 16,0-2 19-16,-1 3-17 0,-2-2-41 16,2 0 8-16,-1 4 16 0,0 0-19 0,0-7-1 15,-17-11-30-15,6 8 12 0,-3 2-29 0,1-1 1 16,-4 1 12-16,-2 1 6 0,0 0-32 16,0 4 13-16,-4-2 11 0,3 2-38 15,-4-1 9-15,-1 1 19 0,-2 0-18 0,11 3-2 16,-7 0 8-16,-3 0-12 0,-1 0 21 15,-33 13-38-15,30-8 15 0,0 0-2 0,-2 2 30 0,1 4-1 16,-1-3-34-16,0 4 2 0,-1 1 12 16,-3 2 13-16,3 1-38 0,-6 2 14 0,1 2 12 15,4 0 16-15,0 0-41 0,2 2 35 16,2 1-23-16,-1 2 7 0,2-3-16 0,2 1 10 16,3 3 11-16,2 2-5 0,-4-2-11 0,6 1 30 15,4 3-12-15,1-2 8 0,2 0-6 0,5 2-30 16,-3-3 14-16,5 4 4 0,-1 0 22 15,7-16-30-15,0 8 22 0,17 28-6 0,-10-23 0 16,6-1 3-16,1-2-26 0,0 0 19 16,7-2-5-16,2 1 5 0,1-3 10 0,3-1 12 15,1-1 4-15,4-3-30 0,0 0-6 0,3-5 17 16,-1-1 0-16,2 0 25 0,1-4-26 16,5 0 7-16,-3-4-16 0,-18-2 10 0,12 0 16 15,6 0-7-15,43-12 1 0,-39 4 0 16,0 0-8-16,0-6 8 0,0 2-7 0,-3-4 6 15,-2-1-3-15,-1-1 14 0,0-2-1 0,-4 2-6 16,1-6 10-16,-2 1-39 0,-3-4 24 0,0-1-8 16,-3-7-3-16,-3 6 0 15,-1 2-2-15,-4-3 1 0,0 3 0 0,-3-4 6 16,-3 2 1-16,-5-1 8 0,1 2-6 0,-7-4-19 16,3 1 0-16,-4 16 27 0,0-7-1 15,-14-30-21-15,6 26 0 0,-8 2 8 0,3 2-8 0,-6-2 1 16,1 2 12-16,-1 1-1 0,-1 3-2 15,-3 2 0-15,-2-1-18 0,1 0-5 0,-2 3 0 16,4 2 1-16,-3 1 10 0,2 3-24 0,5-1 20 16,-4 1-1-16,2 5 7 0,7 0 2 15,-6 2 6-15,10 1 4 0,-4 0-17 0,-18 15-1 16,16-4 0-16,-4 5-12 0,1 1 17 16,4 0 0-16,0 4 20 0,0 3-5 0,1 1-2 15,-2 4-1-15,2 5 5 0,2 1-2 16,0 0-37-16,1 0 2 0,3 2 1 0,-2 1 3 15,4 1 1-15,-1-3 16 0,2 5 1 0,0-4 0 16,2 1 7-16,-2-1-4 0,4-1-7 16,0-1 1-16,-3 0 19 0,3 1-2 0,-3-2-3 15,3 0-1-15,0-1-2 0,-2 0-23 16,0-2 2-16,2 1 32 0,-2 0-2 0,-2 2-28 16,3-1 0-16,-3-2 1 0,2 0 27 0,-3-4-15 15,2 1-1-15,-3-1-14 0,1-1 3 0,1-4 0 16,-1-1 1-16,2-1-1 0,-3-2 10 15,2-2-1-15,2-2 0 0,-1-4-1 0,2-1 0 16,-1-2-21-16,2-2-22 0,0-1-32 16,0 0-44-16,0-2-40 0,2-4-44 0,0-1 18 15,9-9-296-15,4-8 37 0,-3-2-10 16,5-6 27-16,3-7 90 0,3-3 17 0,2-5 51 16,3-3 13-16</inkml:trace>
  <inkml:trace contextRef="#ctx0" brushRef="#br0" timeOffset="53407.5499">13934 4907 796 0,'0'-4'242'0,"3"2"-40"0,-1-1-22 0,0 2-8 16,1-2-8-16,-3 1 4 0,4 1-32 0,0-2-19 15,7-4 0-15,4-1-11 0,6 2-16 16,1 3-13-16,6-2 3 0,0-5-6 0,1 9-5 15,2-5 2-15,-4 2-4 0,7 0-22 0,-3 2-14 16,1-4 23-16,-4 2-17 0,3-2 2 16,-3-1 19-16,1 3-14 0,-1 0 3 15,-6 0-29-15,0-1 20 0,-6 2-14 0,-4 0-12 16,-4 2 3-16,1 0-52 0,-6 1-27 0,1-2-39 16,-2 2-61-16,-2-2 15 0,0 2-291 15,-7 0 27-15,2 2 65 0,1-4 23 0,-3 4 20 16,2-2 29-16,-3 2-34 0</inkml:trace>
  <inkml:trace contextRef="#ctx0" brushRef="#br0" timeOffset="53706.4894">14239 4864 214 0,'-3'3'385'0,"0"2"-91"0,2-4-49 16,-2 0-26-16,3 2-28 0,-3-2-28 0,1 2-5 15,2-2-32-15,-3 1-18 0,3 0-12 16,-1 3 12-16,-2 2-25 0,1 11 9 15,-3 0-18-15,2 4-8 0,0 1-3 16,-3 2-3-16,0 2 1 0,1-2 11 0,-1 3-10 16,-2 1-27-16,1-4 6 0,1 3-10 0,-2-5 17 15,1 5-1-15,0-4-25 0,1-2 21 16,-2-1-12-16,2-1-16 0,-1-2 4 0,1-1 7 16,0 0 6-16,2-1-9 0,-2 0-27 15,-1-3 33-15,2 2-25 0,-2 0 19 0,4 0-7 16,-3 0-9-16,0 2 0 0,0 0 2 0,5-5-36 15,-2 6-57-15,-2 2-62 0,1-5 15 0,3-3-300 16,1-12 24-16,0 7 26 0,0 0 5 16,13 3 52-16,-7-10 16 0,3 0 9 0</inkml:trace>
  <inkml:trace contextRef="#ctx0" brushRef="#br0" timeOffset="54607.6957">15289 5459 804 0,'14'-6'291'0,"-5"1"-19"0,-1-1-62 16,-1 2-3-16,-2 0-6 0,-2-2-8 0,1 1-42 15,-3 0 26-15,-1 0-35 0,0 2-30 16,0 3-24-16,0 0 26 0,0-9-16 15,-15-8-40-15,3 5 6 0,-3 3-8 0,-2 2 6 16,1-1-15-16,-2 3-10 0,-6 0-1 0,2 3 9 16,-4 1 10-16,1 1-32 0,9 0-5 0,-3 0 2 15,-5 0 18-15,-30 14-27 0,26-7 0 16,1 1 12-16,3 2-24 0,-2 2 22 0,2 0-13 16,0 3-1-16,-2 0 21 0,-1 4-38 15,4-3 18-15,-1 3 13 0,1 2-15 0,4 2-10 16,-2 1 5-16,3-2 25 0,2 4-40 0,-1-1-1 15,3-1 30-15,1 2 23 0,4 4-30 16,3-2-26-16,-1 0 31 0,4-1-2 16,-4 7-18-16,7-4 10 0,0-15-2 0,0 9 3 0,13 27 20 15,-4-27-25-15,4 0-7 0,0-1 31 16,2-3-27-16,4-1 2 0,2-1 14 0,-1 0 12 16,2-4-7-16,3-1 10 0,0-3-21 15,1 1 12-15,4-4-5 0,-1-1-13 0,-3-2 26 16,5-2 22-16,-15-2-15 0,7 0-19 0,5 0 6 15,29-17-2-15,-29 9-2 0,1 0 8 16,1-7-14-16,0 1-3 0,0-1 1 0,-2-5-2 16,0 2 1-16,0-6-1 0,-1 1-2 15,-4-2 1-15,1-5-1 0,0 3 20 0,-2-2-11 16,-4-1-1-16,1-2 16 0,-1 0 5 0,-5 0 7 16,-3 0-13-16,-1 0-3 0,-5-1-8 15,-3 1-11-15,-1 16 6 0,0-8 4 0,-14-30 3 16,5 26-12-16,-1 1-3 0,-4 0 2 0,0 2 24 15,-3 2-21-15,2 1-2 0,-2 3-21 16,2 1 1-16,-4-1 21 0,3 2 15 0,0 2-3 16,0 6-30-16,-3 3 3 0,1 0 19 15,12 6 11-15,-7 0-2 0,-14 11-44 16,8-1 3-16,5 5 2 0,-4 1 2 0,0 3 44 16,6 0-21-16,-1 2 1 0,-1 2-5 0,2 1 11 15,1 2-11-15,-2 5 9 0,4 1-13 16,-4 1 8-16,4 1 1 0,0 2-2 0,0 0-4 15,2 3 5-15,0-2 6 0,2 3-17 0,1 3 0 16,-1-2 2-16,1 3 1 0,1-3 17 0,-3 0-6 16,3 3-9-16,0-3 1 0,-1-2 5 15,-1 2 14-15,0 0-25 0,0-2 0 0,1-2-8 16,0 3 16-16,-2-3 9 0,-2 0-8 16,3-2-13-16,-3-1 23 0,3-2-5 0,-3 0-5 15,2-1-15-15,2-3 2 0,-3 0 0 0,0-3 26 16,-1 2-26-16,3-3 5 0,0 0 21 0,-5-2-3 15,4-3-26-15,1 1 0 0,-2-4-64 16,-3-5-71-16,-3 1-25 0,3 0 13 0,-8-5-299 16,-5-3-11-16,14-4 26 0,-9 0 37 15,-20-17 13-15,11 5 23 0,-1-3 46 0,-4-3-5 16,-1-7 53-16,-3-5 25 0</inkml:trace>
  <inkml:trace contextRef="#ctx0" brushRef="#br0" timeOffset="55243.5175">12470 4857 468 0,'-7'-9'255'0,"-3"-3"-35"16,4 7-22-16,-1-2-14 0,5 3-11 0,-2 1-23 16,0 0-14-16,2 0-17 0,-2 1-11 15,1 2-7-15,2-2-12 0,0 4-15 0,1-2-7 16,0 0-17-16,-11 20 15 0,5-1-15 16,-3 5 1-16,2 2 3 0,-3 0-12 0,1 6 5 15,-2 4 16-15,2 4-30 0,-3 0 2 0,2-2-2 16,-2 6 7-16,-1 0-3 0,1 0 10 15,2 2-23-15,-3 2 7 0,4 2-4 0,0 2 1 16,-2 2 8-16,1 1 14 0,-1 1-8 0,3 2 10 16,-3 2-21-16,2-2 6 0,0 3-16 15,3-1 23-15,1 3-16 0,1-3 6 16,1 5 9-16,3 0-21 0,0-34 0 0,0 16-15 16,0 8 52-16,15 65-38 0,-8-57-4 0,2-2 3 15,1 1 14-15,3-1-25 0,1-1 17 0,5-4-15 16,-2-2 27-16,2 1-10 0,4 1-28 15,-2-6 0-15,2 2 21 0,2-2-5 0,2-1-27 16,1-5 30-16,2-1-27 0,1 1-35 0,4-2-33 16,1-3-14-16,1-3-73 0,4-2 14 15,4-4-174-15,-1-5-107 0,8-5 30 0,1-4 26 0,5-7 24 16,4-5 34-16,4-1 44 0,-32-3-57 16</inkml:trace>
  <inkml:trace contextRef="#ctx0" brushRef="#br0" timeOffset="55872.0003">16286 4992 689 0,'1'-3'283'0,"2"-1"-27"0,-2 3-44 16,1-2-19-16,-1 0-21 0,0 1-21 15,-1 0-28-15,0 1-1 0,1 0-13 0,-1-2-2 16,3 7-25-16,0 0-10 0,0 10 13 16,6 4-12-16,-2 7-6 0,2 0-13 0,1 4-8 15,3 5 0-15,0 3-14 0,0 3-4 16,2 2-2-16,-1 3 2 0,2 3-3 0,1 3 10 15,-3 3 15-15,1 3-23 0,-2-2 35 0,2 1-30 16,-2 2 4-16,1-1 16 0,-5-1-10 16,1-3-11-16,-2 0 7 0,0-1-8 0,-6 0 32 15,0-2-28-15,-2-2 34 0,0-24 3 0,0 10-24 16,-14 45-6-16,3-33 2 0,0-4-17 16,-8 0 31-16,0-3-15 0,-3 0-6 0,0-1-11 15,-7-4-2-15,3-2 16 0,-3 0 9 0,-2-2-4 16,2-4-23-16,-3-1-3 0,-2-1-2 15,2-4-2-15,-1-1-2 0,2 1 14 0,3-6 5 16,4 1-14-16,1-5 12 0,0 4-4 16,1-4-113-16,-1-5-15 0,4-2-48 0,4-3 12 15,15 0-276-15,-14 0-50 0,-12-20 30 0,17 1 35 16,0-6-3-16,5-4 57 0,4-3 35 16,0 14 10-16,0-11 19 0</inkml:trace>
  <inkml:trace contextRef="#ctx0" brushRef="#br0" timeOffset="56289.2297">16408 4784 758 0,'12'-10'209'0,"4"3"-15"16,-5 0-14-16,-3 4-13 0,2-2 0 0,-2 1-20 15,6-2-5-15,2 3-24 0,-4 0-7 0,5 1-13 16,1-2 5-16,1 2-12 0,-2 1-5 15,7-2-8-15,-10 2-11 0,5 1 14 0,1-1-24 16,2-1 15-16,-1 1-22 0,-2-1-8 0,0 1 0 16,3-2 3-16,-6-1 3 0,3 4-16 0,-1-4-10 15,-7 4 2-15,1-2-19 0,-3 0-18 16,-2 0-37-16,0 0-58 0,-3-3 10 0,3 4 9 16,2-8-364-16,3-6 30 0,-5 5 26 15,-5-3 26-15,5-3 61 0,2-1 6 0,-2 0 7 16</inkml:trace>
  <inkml:trace contextRef="#ctx0" brushRef="#br0" timeOffset="56589.209">17035 4416 249 0,'3'-3'398'0,"1"-1"-77"0,-3 2-44 0,3-2-23 16,-4 1-30-16,4 1-45 0,-4-1 2 0,0 2-29 15,2-1-36-15,1 2 2 0,-1 3 2 16,0 0-24-16,0 3-24 0,5 10 15 0,-2 3-22 15,0-1 15-15,0 4-19 0,-1 2-18 0,0 0 6 16,-1 3 17-16,-1-1-23 0,0 1 2 0,0-2 19 16,-2 3-5-16,0 3-17 0,0 1-18 15,0-16 12-15,0 4 0 0,0 3-5 16,0 0-16-16,0 3 2 0,0-4 21 0,-11 24-32 16,10-22 14-16,0-5-9 0,-1 3-11 0,0-5 21 15,-2 1-3-15,-1-1 6 0,4 1 4 0,-4-1-20 16,2-4-15-16,0 4-38 0,0-1-65 15,3-4 10-15,-2 1-354 0,1-4 25 0,0-6 12 16,1-3 39-16,6 0 29 0,5-7 55 16,2-7-24-16,2-7 5 0</inkml:trace>
  <inkml:trace contextRef="#ctx0" brushRef="#br0" timeOffset="57739.5167">18411 5476 873 0,'5'-6'293'16,"0"-1"-11"-16,-1 3-62 0,-3-2-7 0,2 1-24 16,-2 2-16-16,2-3-3 0,-3 2-21 15,0-2-16-15,0 6-3 0,0 0-42 0,0-12-5 16,-17-13-7-16,8 12-20 0,-4 1 37 0,-1 1-31 15,-1-2-18-15,-2 1 24 0,-7 4-24 0,0 1-17 16,-3 4-3-16,-5-1-4 0,0 1 6 16,-3 1-9-16,-3 2 11 0,22 0 6 0,-9 0 2 15,-32 14-19-15,22-8-13 0,-2 4-3 0,3 1 4 16,2 1 14-16,1 3-28 0,-1 1 8 16,1 3 6-16,2 3-11 0,2 3 21 0,0-1 19 15,3 2-32-15,2 4 8 0,0-1 13 16,4 3-28-16,3-1 24 0,5 0-30 0,1 3 31 15,-1 0-21-15,5 0 16 0,1-3 3 0,4-14-4 16,0 8-8-16,14 34 21 0,-3-27-24 0,7 0 4 16,3-1 4-16,3-1 9 0,3-3-12 15,2-2 17-15,4 2-17 0,-1-5 21 16,6 0 2-16,0-6-20 0,3 1-1 0,0-7 6 16,0 2 10-16,5-4 8 0,-5-4-33 0,0 0 19 15,1-3-8-15,-23-1-24 0,9 0 25 16,7 0-1-16,36-14-17 0,-34 3 24 0,2 3-13 15,-5-7-19-15,-2-3 7 0,0-1-7 16,0-3 23-16,0-3 1 0,-4-1 3 0,-2-5-10 16,-2 2 1-16,-2-1 17 0,-7-1-34 0,0-1-1 15,-4 0 14-15,-4-5 8 0,0-1-11 16,-5 2 16-16,-2 19-23 0,0-10 17 0,-16-33 4 16,5 23-4-16,-8 3-1 0,-1 3-1 0,2 1 1 15,-4 1-3-15,-1 1-10 0,2 2 29 16,-3 4-32-16,0-1-14 0,-3 2 20 0,3 2-1 15,-1 2-1-15,0 3 2 0,2 2 20 0,0 0-14 16,2 2-5-16,0 3-11 0,-1 0 16 0,3 7 17 16,9 0-16-16,-18 10-8 0,10 2 2 15,-2 2 23-15,4 5-21 0,0-1 7 0,1 6-11 16,1 0 2-16,2 4 0 0,2 2 5 16,1 3 1-16,3 3-1 0,1 3-3 0,1 1 5 15,3 0-2-15,-2 3 0 0,3 1 0 0,0-24 0 16,0 14 15-16,0 6-12 0,0 3-4 0,0 3 2 15,0-1 0-15,9 47 20 0,-6-45 9 0,-2-2-7 16,0-3-3-16,2 4-3 0,-3-27-2 16,0 13-1-16,0 4 9 0,0 2-9 0,0-2 8 15,0-2-30-15,0 3 0 0,0-3 0 16,0 0 19-16,0-1-16 0,0-2-6 0,0-3 22 16,0-3-6-16,0-1 5 0,-10 16 6 0,8-30-19 15,1 5-6-15,1-15 19 0,0 7-2 16,0-1-1-16,0 0-4 0,0-6-7 0,0 7 1 15,0-7-24-15,0 7-19 0,0-7-62 16,3 3-63-16,-1-6-55 0,6-12 19 0,1-6-290 16,3-7 35-16,3-6 34 0,2-7 31 15,5-5 7-15,-3-4 47 0,4-2 29 16,3-3 11-16,1-1 8 0</inkml:trace>
  <inkml:trace contextRef="#ctx0" brushRef="#br0" timeOffset="58537.2584">18963 4544 241 0,'0'0'286'0,"0"0"-34"0,0 0-31 16,0 0-26-16,-15 0-5 0,15 0-17 0,0 0 3 15,-19 3-20-15,16-3-11 0,3 0-25 16,3-2-24-16,-1 2 1 0,3-1-4 0,2 1-5 16,11-2 1-16,-9 2-13 0,21-8 13 15,-7 6-40-15,5-2 21 0,-3 2-23 0,0-1-5 0,1-1 12 16,3 0-6-16,-4-1 16 0,1 2-2 15,-4-2-28-15,1 1-3 0,-1-2 24 0,-4 4-37 16,-4-2 3-16,-1 3 13 0,-3 0-1 0,-4-1-7 16,2 0-17-16,-4 1-2 0,1 1-5 15,0 0 18-15,-2-1-16 0,0 0-15 0,1-1 5 16,0 0-36-16,-1 2-6 0,-1 0-11 0,1 0-14 16,-3 0-18-16,-3 0-27 0,3 4 10 15,-1-3-151-15,-3 0-104 0,0 2-28 0,-1-3 11 16,-4 2 25-16,4 0 2 0,-1 0 17 15</inkml:trace>
  <inkml:trace contextRef="#ctx0" brushRef="#br0" timeOffset="58854.1744">19229 4509 296 0,'-2'0'257'15,"-2"0"-60"-15,1 0 4 0,1 1-21 0,-1 0-10 16,1-1-40-16,-1 2-7 0,0-1-13 0,3-1-9 16,-2 1-11-16,-2 1-20 0,3 4 9 15,0-1-23-15,-1 1 18 0,0 8-27 0,-3 5 4 16,2 4 0-16,2-2 17 0,-2 2 1 15,-1-2-11-15,3 1-12 0,-2 3 14 0,0-4-12 16,-4 5 14-16,2 2-10 0,4 0-4 0,0-1-15 16,-3 0 5-16,1-2 4 0,-1 0 2 0,-1-5-6 15,0 0 14-15,1 4-30 0,-3-6 7 16,5 0-8-16,-2 0-3 0,2-3 1 0,1-1 14 16,-2-4 2-16,0-2-26 0,1-1 4 15,2-3-3-15,-1 2-6 0,0 0 5 0,-1-2 2 16,2-4 11-16,0 0-26 0,0 8 3 15,0-3 23-15,0 2-4 0,-11 14-13 16,7-10-48-16,1-5-46 0,-1 1-61 0,-1-2 15 16,3-4-295-16,1 0 30 0,2-2 23 0,4-4 26 15,6-1 32-15,5-1 9 0,4-1 9 0</inkml:trace>
  <inkml:trace contextRef="#ctx0" brushRef="#br0" timeOffset="59420.8753">19693 5142 334 0,'-3'-1'425'0,"0"1"-57"15,0-2-60-15,2 1-59 0,-1 1-14 16,-1-3-17-16,2 2-3 0,-1 1-46 0,2 0 1 15,-2 0-33-15,2 0-12 0,-2 1-9 0,2 0-24 16,2 2-15-16,0 0 23 0,9 8-3 0,-1 0-3 16,1 4-42-16,1-2 1 0,4 4-7 15,3 2 22-15,-3-5-32 0,3 3 23 0,0 2-22 16,4 0 18-16,2 1-20 0,0 1-4 0,-2-2 35 16,2 2-15-16,-1 2-5 0,1-2-28 15,-1 4-9-15,-3-4-1 0,1 0-1 0,1 1-1 16,-3-4 0-16,0 0-1 0,-1 2-1 0,-1-1 9 15,-2 1 0-15,0-1-3 0,-4-4 0 16,0-1 13-16,-2 3-2 0,1-4-10 16,-4-2-2-16,1-3 12 0,-4 0-1 0,-1 1-2 15,0-4-6-15,1-1 0 0,1 1-59 0,-4-1-31 16,2 0-38-16,-3-1-23 0,0-2-49 0,1 0 16 16,0 0-240-16,-1-1-48 0,0 0 25 15,0 0 73-15,5-12 28 0,6-1-25 16,0-7 59-16,2-4-2 0,0 2 7 0</inkml:trace>
  <inkml:trace contextRef="#ctx0" brushRef="#br0" timeOffset="59886.6084">20693 5199 442 0,'14'-18'456'16,"-2"3"-91"-16,0 1-79 0,0 3 15 0,-3 2-66 15,-1 1 3-15,-3 1-33 0,-1 4-11 16,2-1-20-16,-5 3-8 0,0-2-17 0,1 1-18 15,0 1-12-15,-2 0-31 0,0 1-14 0,0 8-6 16,-1-1 13-16,-8 11-9 0,3 3-7 16,-2 4-8-16,-1-3-6 0,-2 4-6 15,2-2-23-15,-2 1-3 0,-1 3-1 0,-1 2 7 16,-5 2-2-16,2 3 41 0,-1-4-11 16,-1 5-25-16,0 0 40 0,0-1-18 0,-4 2-12 15,3-1 0-15,2 3-12 0,-4-6 15 16,-1 9 2-16,5-5-5 0,-2 1-3 0,0 0-37 15,0-1 34-15,0-1 4 0,1 4-10 0,-3-5 14 16,2-2-7-16,4 5-17 0,-2-3-1 0,0-2 16 16,0-2-25-16,1 0 18 0,0-1-10 15,1-3 3-15,3 4-12 0,-1-4 13 0,0-1-5 16,2 0 1-16,0-4-5 0,3 2 29 16,-4 0-23-16,2-4 9 0,-2-2 17 0,5-3-7 15,-1 0-9-15,1-1-12 0,5-4 28 0,-2-4-18 16,0-1 7-16,4 1-9 0,-3-3-5 15,3 0 5-15,0-1-17 0,-2-1 13 0,1 1-6 16,0 3-2-16,-1-4-7 0,2-1-77 16,0 2 7-16,-2 0-135 0,2-2-84 0,0 0 23 15,0 0-293-15,0 0 51 0,-7 0 44 16,-13 13 34-16,7-5 30 0,-3-2 31 0,-1 2 22 16,-4-2-23-16,1 5 15 0,-1-1 23 15</inkml:trace>
  <inkml:trace contextRef="#ctx0" brushRef="#br0" timeOffset="60287.6197">19598 6903 585 0,'-3'1'354'0,"0"2"-61"16,2-1-34-16,0-2-12 0,-1 1-56 15,1 0-15-15,0 1-23 0,0-1-26 0,-1 2 23 16,2-3-39-16,2 0-15 0,-1 2-16 0,3 1 1 15,-2-2-19-15,4 0 14 0,1-1 31 16,-1 0-47-16,15 0-4 0,-10 0 9 0,7 0 3 16,5 0 4-16,30-10-38 0,-19 7 25 0,0 1-21 15,-1-5-32-15,4 2 31 0,2-3-17 16,4 3 9-16,2-2 10 0,0-1-14 0,2 0 5 16,-3 3 38-16,-3-2-29 0,2 0 16 15,-3-1-5-15,0-1 26 0,-4 1-15 0,1 1-4 16,-7 3 6-16,1-2 18 0,0 0 12 15,-3 3-18-15,-5-3-12 0,-4 5-23 0,-2-2 1 16,-2 0 19-16,-6 2-11 0,-1-1-5 16,-8 2-4-16,0 0 5 0,9 0-20 15,-9 0 1-15,7 0 13 0,-7 0-11 0,7 0-13 16,-7 0-47-16,0 0 4 0,0 0-110 0,9-8-36 16,-14 8-71-16,2-1 26 0,-14 2-286 0,-2 1 31 15,10-2 34-15,-7 0 33 0,-2 0 27 16,-27 9-28-16,16-3 26 0,-3 1 17 0,4-1 7 15</inkml:trace>
  <inkml:trace contextRef="#ctx0" brushRef="#br0" timeOffset="60736.4096">19863 7003 265 0,'-11'4'370'0,"-1"0"-60"15,7-2-35-15,-3 2-67 0,3-4 7 0,0 2-46 16,2-2-21-16,-1 2 3 0,1 1 5 15,1-3-47-15,2 1 5 0,0 1 6 0,0-1-21 16,2 0-24-16,2 1-9 0,2-2 12 16,15 3 2-16,3-3 5 0,-11 0-41 0,10 0 7 15,32-12 23-15,-19 7-18 0,2-1-10 16,4 1-9-16,2-2 53 0,2-1-28 0,2-2 11 16,5 0 9-16,-3-1-7 0,-1 1 42 0,-1-1 5 15,-2 1-10-15,-2 2-2 0,-3-3-1 16,-2 5 18-16,-6-2-12 0,-1 0-15 0,-3 4 15 15,1-5-2-15,-3 3-9 0,-3 3-6 0,-6-3-21 16,-3 5 10-16,-3-2-4 0,-2 0-23 16,-4 0 13-16,-1 2-29 0,1 1 1 0,-4-1 21 15,2 0-16-15,1 0-5 0,-3 1-15 0,0-2 15 16,0 2-6-16,1 0-4 0,-2 0-8 16,2-2-10-16,-1 2-4 0,0 0 8 0,0 0 11 15,1 0-19-15,-2 0-7 0,0-1-19 0,1-1-9 16,-2 2-24-16,0 0-57 0,0 2 9 15,-3-2-134-15,-3 1-87 0,0-1 26 0,-14-3 27 16,10 3 25-16,-26-11-302 0,10 2 47 0,2 0 51 16,-1-4 17-16,-1-5 35 0,-8-2 29 15,2-4 21-15,0-2 25 0,-5-1-28 0,-7-3 4 16</inkml:trace>
  <inkml:trace contextRef="#ctx0" brushRef="#br0" timeOffset="115994.1929">17308 6664 275 0,'-85'-167'199'15,"51"85"-30"-15,2 3-66 0,4-1 42 0,5 3-30 16,2 1-2-16,3 2-51 0,2 2-21 0,6 4 13 16,2 1-12-16,0 6-8 0,4 3-2 15,4 0-3-15,0 1-11 0,0 32-11 0,0-10 1 16,12-47-166-16,-6 40-157 0,6 8 18 0,-3 2-37 16</inkml:trace>
  <inkml:trace contextRef="#ctx0" brushRef="#br0" timeOffset="123721.7804">17287 1306 220 0,'0'-15'134'0,"-20"-10"-23"16,18 11-13-16,2 7-12 0,0-4 16 16,0-2-18-16,0 1-9 0,0-1-34 0,0 1-9 15,0-1 3-15,11-10-2 0,-10 12 25 16,0 0-8-16,2 1 6 0,-3 2-2 0,0-1-1 15,1 4-15-15,-1 3-15 0,1-4 16 0,1 2 3 16,-1-1 6-16,0 2-33 0,1 2 16 16,-1-3-8-16,-1 4-23 0,-3 0 24 15,6-2-3-15,-3 4 1 0,0-2-5 0,1 1 2 16,3-2 2-16,0 5-8 0,1 0-8 0,1 2-19 16,1 2 23-16,3-5-19 0,0 8-6 15,0 0 16-15,0 0 25 0,1 4-32 0,-1 0 5 16,3 4 17-16,-2-1-2 0,1-1-2 0,-2 3-34 15,-2-3 20-15,1 4 16 0,-1-1 4 0,0 2 6 16,0-2-25-16,2 1 25 0,-2 3-4 0,-3-1 10 16,4-1 0-16,0 1-7 0,0 2-3 15,-4 0-25-15,4 0 0 0,3 1 34 16,-4-2-11-16,1 3-1 0,-1-2-9 0,1 7 15 16,0 0-9-16,0-1 10 0,1 2-8 15,-1 3 1-15,0 0-27 0,0 1 23 0,-2 1-14 16,0 1 22-16,1-3 0 0,-3 0 4 0,1 1-26 15,0-1 33-15,0-3-5 0,-3-1 0 0,0 1-21 16,-3-1 31-16,1-1-22 0,-1-14 18 0,0 8-30 16,0 3 18-16,0 1 7 0,0 1 10 15,-13 29-14-15,8-30-8 0,-2 0 9 0,0-4 6 16,-2 1-28-16,2 1 27 0,-3-2-4 16,-2 4-14-16,3-2 12 0,-6 1 5 0,2 0-9 15,-4-1-3-15,2 1-2 0,-2 0 0 16,2 0-11-16,1-2 22 0,-4 1-23 0,4-2 11 15,-3-2-16-15,2 0 2 0,1-3 14 16,1 2-10-16,-1-2 5 0,1-5-11 0,2 2 11 16,2-4-5-16,1-3 17 0,3-1-12 15,1-3-12-15,-1 2 12 0,1-4 2 0,0-1 0 16,2 0-14-16,0 1 19 0,-1-1 1 0,0-2 3 16,2 2 11-16,0 1-17 0,-1-4 3 0,0 4 10 15,1-3 3-15,-2 1-27 0,2-1 16 16,1 1-9-16,0-2-2 0,-2 2 2 0,1-2 1 15,0 2-5-15,1-1-4 0,0 1-14 0,0-2-35 16,0 0-16-16,0 0-37 0,6-2 9 0,-1-1-325 16,12-9 45-16,-2-1 0 0,4-3 25 15,-1-5 16-15,2-2 67 0</inkml:trace>
  <inkml:trace contextRef="#ctx0" brushRef="#br0" timeOffset="124954.8676">20936 1248 409 0,'0'-16'141'0,"0"16"-12"0,18-30-8 16,-17 24 9-16,-1 2-49 0,0 1-13 0,-2 1 19 15,0 1-18-15,1-2-35 0,1 4 38 0,-2 2-32 16,0 2 17-16,1 5-34 0,-3 2 5 16,4 1-3-16,-6-1 3 0,3 1-20 0,-3 2 32 15,1 2-12-15,-2 1-22 0,1-1-10 0,1 2 38 16,-4 0-13-16,4 1 7 0,-2 1-33 15,1 0-8-15,-1 2 35 0,4-2-8 0,-2-1 11 16,1 3-21-16,-1 2 2 0,1-1 20 16,1-1-15-16,-2 4-9 0,1-2-11 0,3 1 16 15,-4-1-15-15,0 2 24 0,0 0-6 0,2-142-1 16,-1 173-2-16,0-13 0 0,2-5-1248 16,0-4 1684-16,-4 3 85 0,4-6 57 0,-5 4-2141 15,3 1 1556-15,1-6 0 0,-1 3 0 16,-3-4 0-16,1 0 0 0,1 1 0 0,0-3 0 15,0-1 0-15,-1 3 0 0,4-1 0 0,-4-4 0 16,2 1 0-16,1 6 0 0,-3-4 0 0,3 1 0 16,-3-2 0-16,0-1 0 0,0-1 0 15,3-1 0-15,-3-1 0 0,2-3 0 0,1 2 0 16,-5-4 0-16,6 0 0 0,0-2 0 16,0 0 0-16,2 1 0 0,-3-2 0 0,3-1 0 15,0 2 0-15,0-8 0 0,0 4 0 0,11 18 0 16,-5-12 0-16,1 0 0 0,1-2 0 15,0 1 0-15,3-2 0 0,-2 1 0 0,5-4 0 16,-2 2 0-16,-1 0 0 0,1-1 0 16,2-2 0-16,-5 1 0 0,7 2 0 0,-5-5 0 15,0 0 0-15,-2 1 0 0,-1-7 0 0,1 2 0 16,-2-1 0-16,-3-1 0 0,-3-3 0 0,11 8 0 16,-3-5 0-16,-5 1 0 0,1-2 443 15,-3 0 85-15,2 0 57 0,-1 0 28 16,1-3-1367-16,-3 1 729 0,3-1 14 0,1 0-35 15,-5 0 10-15,0 0 7 0,8 0-72 0,2 0-82 16,14-18-176-16,-10 10 41 0,-1-4 11 0</inkml:trace>
  <inkml:trace contextRef="#ctx0" brushRef="#br0" timeOffset="334322.9688">8297 9322 502 0,'0'-14'272'16,"0"14"-33"-16,0 0-20 0,0-14-13 0,23-4-15 16,-22 14 2-16,1-2-16 0,-1 1-18 15,0 1-10-15,0 0-14 0,-1 1 10 0,3-1-6 16,-3 1-28-16,1-1-14 0,-1 3-14 15,3-1 15-15,-2-1-33 0,-1 2-10 0,0 0-7 16,1 1 21-16,0 0-33 0,-1 2-4 16,2 3 16-16,-1 0-28 0,-1 1 15 0,1 1-5 15,-1 0-9-15,2 12 12 0,-1 0 0 16,-1 2-22-16,0-11-14 0,0 5 39 0,0 4-17 16,0 1 0-16,0 0 14 0,0 0-7 15,0 4-27-15,0 0 1 0,0-1 4 0,0 2-6 16,0-1 30-16,-7 1-14 0,7-2-15 0,0-1 11 15,0-1-15-15,-10 18 2 0,10-25 15 16,-5 3 8-16,5-6 5 0,0 0-29 0,-1-7 17 16,1 1 21-16,-3 2-48 0,3-3 17 0,0-2 8 15,0 2 12-15,0-2 11 0,0 1-1 16,0-3 36-16,0 0 6 0,0 0 9 0,0 0-21 16,0 5 8-16,0-8-17 0,0-5 9 0,0 0 4 15,4-12-22-15,-4 7-5 0,12-24 1 16,-6 10 5-16,-2-4-11 0,1 1-8 15,-2-1 1-15,0 2 4 0,-3-5-18 0,3 1-6 16,0 3-12-16,0-2 11 0,-3 16 12 0,0-6-9 16,0-4-15-16,0-3 7 0,0 2 10 15,0 1-19-15,0-1 15 0,0 4-9 0,0 1 20 16,0 2-16-16,0 0 10 0,0 4-7 0,-10-16-15 16,9 20-4-16,-2 3 22 0,2 1-11 15,-2 1 25-15,2 3-12 0,1 0 0 0,-1-1-8 16,0 2 6-16,-1 1-16 0,1 1 11 15,-2 0 7-15,1 2-23 0,-3 0 23 0,1 3-9 16,-6 6-11-16,-2 1 22 0,1 4-15 0,-2 0 3 16,0 3 6-16,3 1-2 0,-3 0 5 15,-2 0-12-15,3 0-5 0,0 0 3 0,0 2 3 16,2-2 12-16,-2-2-6 0,2 2-9 0,1-1 9 16,-1-1-14-16,2 0-1 0,2-5 9 0,1 4 8 15,1-1-23-15,0-3 34 0,3-1-21 0,0-2 2 16,-1-1-7-16,2-8 5 0,0 7 11 15,0-7-7-15,0 7 7 0,0 1-28 0,0-1 30 16,0-7 2-16,13 15-11 0,-10-11-2 0,7 6-1 16,1-1 11-16,-2-6-2 0,0 2-13 15,6-1 15-15,2 2-5 0,-2-4 3 0,-2-2-2 16,-13 0 12-16,17 0-11 0,2 0 0 0,0 0 6 16,21-14-20-16,-20 9 7 0,2-1 14 15,-4 2-15-15,2-3-11 0,1 1 18 0,-2-1 7 16,-1 1-8-16,-3-1-4 0,3 0 19 15,-2 2-4-15,-2-2-9 0,0 1-7 0,2 0 5 16,-4-2 5-16,3 3-3 0,-2-3 0 0,-1 0-6 16,-1 4 17-16,-1 0-14 0,-5 1 8 0,2 0-19 15,-1 0 8-15,-2 2 6 0,0-1-5 16,-2 1 3-16,1 1-8 0,-2-1 4 16,0 0 3-16,2-2-16 0,-2 3-31 0,-1 0 5 15,0 0-64-15,0 5-26 0,-1-2-31 0,-3 1-62 16,-4 8-49-16,-3 0 25 0,-1-1-247 15,1 3 16-15,-2-1 44 0,2 0 25 0,-5 3 20 16,5-2 26-16,-7 3 23 0,4 2 16 0,-3-1 6 16</inkml:trace>
  <inkml:trace contextRef="#ctx0" brushRef="#br0" timeOffset="334720.5296">8096 10107 509 0,'-1'3'255'15,"1"-1"-28"-15,1-1-21 0,-2 3-36 0,2-3-31 16,2 0 6-16,-2-1-1 0,2 1-26 16,-1-1-5-16,2 1-17 0,-1-1-21 0,-1 0 9 15,3 0-10-15,-1 0 4 0,1-1-16 0,-1 1 8 16,1-1-3-16,2 1-14 0,-7 0-15 15,12 0 9-15,19-10-7 0,-16 5 3 0,6-4 0 16,0 2 16-16,0 0-16 0,2 0 8 16,0-4-1-16,1 5-13 0,-3-4 23 15,0 1-22-15,2 0 29 0,-1 0 0 0,-1-1-8 16,0-1 20-16,-1-1-22 0,0 3-16 16,-1-3 0-16,-2 1 0 0,1 1-10 0,-3 0 7 15,0 1-11-15,-2 2 30 0,1 0-30 16,-4 1-13-16,0-3 22 0,-2 6-47 0,-4 2-34 15,1-4-26-15,-2 4-34 0,-3 1-32 16,0 3-37-16,-3 0 15 0,-1-2-274 0,-6 8 3 16,-1 0 29-16,-2-1 27 0,-1 2 38 0,-2-2 20 15,-3 7 12-15,4-3 18 0</inkml:trace>
  <inkml:trace contextRef="#ctx0" brushRef="#br0" timeOffset="335018.8565">8274 10235 403 0,'0'3'251'0,"4"2"-34"0,-2-3-35 0,1 2-6 16,1-2-7-16,1 0 5 0,0 0-28 15,1 0-4-15,3-2-17 0,9 0 0 0,-8 0-18 16,4 0 17-16,3 0-38 0,0 0 10 0,2 0 9 16,18-14-39-16,-18 8-2 0,-5-2 16 15,4 0-27-15,-1 6 7 0,-1-7-10 0,1 2-1 16,-2-2 0-16,1 2 5 0,0-2-33 15,-3 0 5-15,1 2 14 0,-4 0-23 0,-1 5 14 16,5-6-14-16,-6 1-13 0,-2 4 22 0,2-2-27 16,-3 1 3-16,-1 0-26 0,0 1-27 15,-2-1-49-15,1 1-51 0,-2 0 14 0,4-1 13 16,-1 0 12-16,2-5-296 0,4-3 31 0,-3 6 23 16,6-6 26-16,-2-4 25 0,10 2 11 0</inkml:trace>
  <inkml:trace contextRef="#ctx0" brushRef="#br0" timeOffset="336037.2023">12907 8913 718 0,'-1'0'234'0,"0"1"-25"0,1-2-9 0,-2 1 11 16,2-2-36-16,-1-2 1 0,1 4-10 15,0 0-27-15,0 0-10 0,0 0-4 0,0 0-3 16,1-1-33-16,1 1-4 0,1-2 10 0,4-1-16 15,11 1-15-15,-3-4 8 0,7 0-7 16,-1 1 5-16,2-1-12 0,-3 5-27 0,3-5-1 16,-2 4-2-16,-1-2 4 0,0 4-11 15,-1-1 2-15,-12 1 4 0,3 0-21 0,0 0 26 16,3 0-21-16,12 12 14 0,-16-10 0 0,-1 3-5 16,-3 1-14-16,4 6-1 0,-4-4 22 15,-2 3-27-15,-3-11 16 0,0 7-13 0,0 7-7 16,-15 15 13-16,8-11 9 0,-2-5-15 0,-1 4 17 15,-4-2-22-15,4-2 1 0,-2 3 5 16,1-4 8-16,2-2-4 0,1-1-8 0,2-3 3 16,-2 0 5-16,4-1-16 0,3 1 39 0,-2-2-20 15,3 0-9-15,0-4-2 0,10 17 12 16,2-5-14-16,1 0 23 0,3 1-3 0,4-1-20 16,-1 1 17-16,-1-1-8 0,1 1 7 0,1 2-4 15,-3-2-16-15,2 1 6 0,-4-1-8 0,-1-1 20 16,1 3 14-16,-6-2-24 0,1-2 22 15,-3 3 5-15,0-6-43 0,-6 1 27 0,-1-9-19 16,0 9 10-16,0-2-13 0,-15 14-3 16,5-8-10-16,-3 0 24 0,0-4 6 0,-6-1-20 15,0 0 33-15,-1-1-8 0,-3-2-2 0,-1 3 44 16,-1-3-42-16,0-1 19 0,-2-2-8 0,2 1 14 16,1-1-8-16,1-2-4 0,2 0 18 15,1 1 7-15,4 1-18 0,9-2-1 0,-2 0 29 16,0 0-26-16,-1 0 24 0,3 0-9 15,7 0 5-15,-8 0-5 0,8 0 5 0,-17-10-17 16,15 8 7-16,0 0 14 0,-1 2-26 16,1-4 13-16,-2 1-14 0,2 2-10 0,1-2 6 15,-2 1 2-15,2-1-39 0,-1-1-31 0,2 3 2 16,-3-3-105-16,-1 0-69 0,4 1 20 16,-2 0-330-16,1-1 22 0,1-1 37 0,0 5-9 15,0-7 30-15,15-22 28 0,-2 9 25 16,2-5 17-16,6 2 126 0</inkml:trace>
  <inkml:trace contextRef="#ctx0" brushRef="#br0" timeOffset="340834.2947">7132 11828 592 0,'0'0'217'0,"0"-16"-16"0,-10-15-23 16,4 18-12-16,0 4-22 0,3-2-4 16,-6 0-18-16,1-1 4 0,-4-1-31 0,5 1 17 15,-6 1-14-15,3 0-5 0,-3 1-9 0,3 0-11 16,-4 0-12-16,0 3-1 0,1-1-19 0,-1 3-3 16,-2 0-1-16,-1 1 7 0,4 3 0 15,-1-1-15-15,4 1-5 0,10 1 5 0,-15 0-6 16,-1 0-5-16,0 0-4 0,-23 10-4 0,23-4 13 15,0 0-19-15,2 0 6 0,-3-2-12 16,4 7 13-16,-3-3-5 0,3 1-1 0,-2-1 5 16,2 5-7-16,4-1 0 0,-5 1 9 0,4 0-3 15,2 0-16-15,-2 2 16 0,1 1 0 16,1-3 8-16,4 4-15 0,-2-2 19 0,0 3-10 16,2-3 8-16,-3 2-12 0,5 0 13 15,0 1 2-15,2-10-8 0,0 7-6 0,0 3 0 16,0-1 2-16,0 1 1 0,12 19-7 0,-8-17 8 15,2-3 3-15,2 0-4 0,1 1 29 16,1-1-18-16,3-2 7 0,-3-1 5 0,2 0-33 16,3-2 29-16,-2 1-10 0,2-4-3 0,0 1-5 15,2-1 12-15,3-7-1 0,0 4 4 16,-1-4 18-16,-1 2 2 0,3-4-27 0,0 0-7 16,-8 0 8-16,2 0 8 0,25-11-14 0,-17 8 7 15,-4-6 9-15,4 2-13 0,-2-2 1 16,0-4 8-16,1 1-14 0,-3-3 14 0,-1-1 1 15,0-1 9-15,-3-2 13 0,2-4-49 16,-3 2 20-16,1-2-1 0,-2 0-3 0,0-2-7 16,-3-2-1-16,0 4-2 0,-1-2 20 15,-1-3 3-15,-3 2-7 0,-1 1-9 0,-2 0-16 16,1 2 14-16,-3 1 9 0,0 11-18 0,0-5 24 16,0-1-23-16,-14-17 19 0,6 18-14 0,-2 1 0 15,0 2 19-15,-3 1-4 0,-2 1-3 16,-1 2 0-16,0 2-33 0,0 1-18 0,0 3 6 15,-3 1 38-15,11 2-13 0,-6 0 1 16,-3 0-9-16,-15 13 11 0,17-4 1 0,-2 3-10 16,2 1 9-16,-1 2-11 0,5 3-1 0,-3 0 35 15,5 4-6-15,0 5-14 0,1-2-21 0,1 0-11 16,2 1 20-16,2 6 1 0,-1-6 22 0,0 2-38 16,-1-1 19-16,5 0-2 0,0-13 15 15,0 9-13-15,0 2 0 0,0 0-1 0,0 2 2 16,0 1-2-16,0 1 7 0,0-2-22 15,0 0 9-15,0 1-1 0,0 0 14 0,0-3-6 16,-10 25 1-16,5-25 0 0,1-3-1 16,0 0 1-16,-1 2-2 0,-3-2-10 15,-1-2-3-15,3 0 30 0,1-3-14 0,0 1 12 16,-2-3-13-16,1-1-5 0,2 2 1 0,0-7 27 16,0 6-3-16,1-7-39 0,0 0 9 0,1 1-16 15,0-3-26-15,0 0-25 0,1-2-18 0,1-2-28 16,0 1-34-16,0-3-35 0,1 1 16 15,3-2-245-15,1-2 5 0,7-5 29 0,5 0 27 16,-2-3 24-16,6 0 23 0,-1-3-4 16,2 3 52-16</inkml:trace>
  <inkml:trace contextRef="#ctx0" brushRef="#br0" timeOffset="341131.6575">7337 12325 787 0,'4'-3'285'0,"2"3"-41"0,-5-3-25 0,2-1-19 16,-2 3-44-16,2 1-3 0,-2 1 2 0,0 0-7 16,-1 5-7-16,0-3-38 0,0 4 24 15,0 0-36-15,-4 10 5 0,4-9 8 16,-5 18-12-16,4-6-25 0,-4-1 14 0,0-1-21 16,0 1 24-16,-1 5-25 0,0-6-17 0,-4 1-2 15,4 1 14-15,-1-3-12 0,1 3-19 0,-3-2 16 16,1 1 3-16,2-1-40 0,-2 0 27 15,0-1 16-15,2-1-38 0,1 1-10 0,1-6 35 16,4-1-66-16,-1-1-13 0,-1-3-39 0,2-2-14 16,0-4-39-16,0 0-31 0,7 5 15 15,-3-6 15-15,10-9 13 0,-1-2-297 0,-2-5 23 16,10-1 16-16,-5-4 79 0,3-1-18 0,0-4 18 16,3-5 25-16</inkml:trace>
  <inkml:trace contextRef="#ctx0" brushRef="#br0" timeOffset="341497.6104">7872 11837 306 0,'3'-19'358'0,"-2"-1"-63"0,-1 12-18 0,5-12-2 16,-5 10-50-16,0 3-17 0,0 7-25 15,0-6 13-15,0 6-48 0,0-7 7 0,0 7-42 16,0 0 17-16,0-6-4 0,-6 0-43 0,3 9 1 15,-3 1 0-15,-3 9-31 0,-4 4 9 16,1-1-28-16,-1 3 34 0,-1 1-33 0,2 0-3 16,2 5 19-16,-3-3-6 0,2 3-28 15,0 0 18-15,1-2-22 0,1 4 15 0,1 2 32 16,0-1-37-16,4 0-3 0,-1 0 4 16,1 4 14-16,1-2-11 0,2-3 2 0,1-1-1 15,0-13 1-15,0 6-15 0,0 0-6 0,17 23 13 16,-11-22 3-16,2-1-14 0,2-4 4 15,0 0-20-15,2-2 15 0,3 0-3 0,2-1-22 16,-2-3-17-16,3-1-51 0,0-5-18 16,0-1-32-16,1-2-55 0,-10 0 18 0,5 0-231 15,18-16-34-15,-13 4 30 0,0-1 6 16,-5-5 23-16,3 2 25 0,-2-5 8 0,-1 2 41 16</inkml:trace>
  <inkml:trace contextRef="#ctx0" brushRef="#br0" timeOffset="341747.9877">8071 12039 499 0,'-2'-7'301'0,"-2"0"-49"16,3 3-41-16,1-1-15 0,0 4 9 0,0 0-15 15,3-1-9-15,-1 2 0 0,2 2-37 16,1 2 7-16,8 3-18 0,0 7-22 0,2-3-11 16,-1 1 18-16,1 4-28 0,-2 0 12 15,0 0-36-15,0-2 34 0,-3 5-47 0,5 0 21 16,-4 1-4-16,3 1-43 0,-4-4 6 15,-1 3-9-15,-1 0-4 0,0 1 0 0,2-2 0 16,-4 0-14-16,0-3-58 0,1-1-17 0,-1-1-40 16,-2-4-26-16,0-3-34 0,1-3 16 15,1-2-231-15,-3 0-30 0,-3-2 46 0,0 0 24 16,22-14-28-16,-10 3 11 0,2-4 7 16</inkml:trace>
  <inkml:trace contextRef="#ctx0" brushRef="#br0" timeOffset="341957.62">8473 12072 467 0,'-1'-8'314'0,"-2"-1"-47"0,0 3-47 16,-1 2-22-16,0 4-22 0,-4 1-17 16,-7 5 1-16,-3 1 0 0,-1 4-12 0,-2 2-21 15,1 1 6-15,-1 1 9 0,2 1-53 16,-4 1 6-16,3 0 23 0,-3 4-39 0,-1 3-12 16,-1-7-3-16,3 6-3 0,1-4-3 15,-1 4-29-15,5-3 33 0,0 2-3 0,0-3-36 16,0 0-24-16,3 1-25 0,0-3-29 0,4-2-31 15,1-3-79-15,7-4 16 0,2 0-170 16,0-8-72-16,0 0 27 0,8 5 25 0,5-12-1 16,1-1 43-16,4-7-8 0,1 0 6 15</inkml:trace>
  <inkml:trace contextRef="#ctx0" brushRef="#br0" timeOffset="342282.3795">8708 11862 283 0,'17'-6'345'16,"1"1"-73"-16,-2 7-51 0,-8-2-8 0,17 12-16 15,-7-2-31-15,-2 5 5 0,0 3-28 16,-1 0-21-16,-4 3-7 0,4 4-8 0,-4 2-14 16,3 2-3-16,-5 0-5 0,-1 3 11 15,-5 3-13-15,3-1 2 0,-3-1-14 16,-3 1-20-16,0-16 2 0,0 7 13 0,0 4-17 15,-15 32 3-15,4-29-2 0,0-3-13 0,-2-1-5 16,0-1 19-16,-2-4-32 0,0 1 17 0,-2-2-19 16,1-1-5-16,0-3 22 0,0-1-26 15,-4 2-26-15,-1-5 15 0,2-2-38 16,3-2-26-16,0-3-38 0,3-3-55 0,2-4 15 16,11 0 14-16,0 0 13 0,-11-11-291 0,19-3 30 15,-2-4 26-15,8-4 15 0,2 3 33 0,3-5 35 16,5-5-28-16</inkml:trace>
  <inkml:trace contextRef="#ctx0" brushRef="#br0" timeOffset="342490.2932">9226 12174 446 0,'14'-4'326'0,"3"-1"-50"0,-4 4-30 0,-2-1 6 15,7-1 1-15,-2 2-54 0,1 0-13 16,3-3-18-16,-2 4-12 0,-2 0-17 0,-3 0-8 15,-2 0-18-15,4 0-18 0,0 0 11 16,17 9-27-16,-17-5-52 0,-5-1-10 0,6 2-45 16,-6-1-36-16,-2 1-67 0,-1-1 12 0,-3-1-149 15,-1 1-109-15,-1 1-10 0,-2-1 24 16,0-4 26-16,0 11 8 0,-16 14 20 16</inkml:trace>
  <inkml:trace contextRef="#ctx0" brushRef="#br0" timeOffset="342664.8799">9386 12374 385 0,'-2'8'311'0,"-1"-3"-30"0,4-2-11 0,1 1-27 16,3-1-8-16,-1-3 9 0,11 10-25 0,2-8-42 16,-2-2 16-16,4 3-38 0,3-1-4 15,-12-2-23-15,7 0-14 0,1 0-18 0,1 0 9 16,2 0-36-16,-1 0-32 0,1 0-50 0,0 0-23 16,-1 0-61-16,3 0 10 0,22-20-232 15,-21 10-78-15,1 0 28 0,1 2-52 0,-1-4 48 16,3-2 23-16,2-4 83 0,0 0 7 15</inkml:trace>
  <inkml:trace contextRef="#ctx0" brushRef="#br0" timeOffset="342947.5141">10658 11866 558 0,'7'-4'335'0,"-2"1"-45"0,-2 3-48 0,0 0-13 15,-2 0-55-15,1 3 34 0,-1 3-19 0,1-1-12 16,-2 2-8-16,0 13-14 0,3-2 2 0,-3 4 1 16,0 0-18-16,0-10-14 0,0 5-14 15,0 4-14-15,0 1-16 0,0 2-8 0,0 1 10 16,-12 25 13-16,9-27-15 0,2-1-4 0,-5 3-8 16,3 4-29-16,-5-3 20 0,3 0-24 15,-1 4 5-15,-1-3-5 0,1-2-118 16,-2-1-58-16,-1 1-92 0,-1 0 20 0,2 0 19 15,-1 1-306-15,0 1 34 0,3-1 71 16,-3-1 32-16,5 3-6 0,0-3 23 0,-3-7 15 16,4 6 38-16</inkml:trace>
  <inkml:trace contextRef="#ctx0" brushRef="#br0" timeOffset="344096.5987">7069 13666 351 0,'-6'-14'277'0,"1"-1"-36"0,-4 1-31 16,1 7-13-16,-3-4-20 0,1-1-26 0,-2 4-18 15,-1-2-4-15,2 1-9 0,2 3-21 0,-3 4 7 16,-2-4-29-16,-1 1 6 0,1 1-8 15,-3 0-18-15,6 4 0 0,-7-2-8 0,8 2-4 16,-4 0 6-16,-3 0-12 0,-20 15-3 16,18-6 14-16,-5 2-16 0,3 3-12 15,-1-2 9-15,2 5-8 0,2-2 8 0,-1 1-3 16,1 2 8-16,2 1-22 0,-1 0 24 16,4 3-24-16,0 0 32 0,2 3-27 0,2-5 34 0,1 7-14 15,-1 0 8-15,4-2-10 0,5-4-4 16,-1 2-12-16,1-12 14 0,0 7 6 15,10 21-24-15,1-19 1 0,1-2-8 0,2 5 32 16,-1-7-18-16,2 2-4 0,3-6 18 0,4 3-28 16,-1-5 10-16,1-3-2 0,4-1 18 15,-2-1-1-15,3-3-16 0,1-1 4 0,-15-1 26 16,8 0-37-16,5 0 8 0,27-16 34 16,-28 8-50-16,2-1 34 0,0-3-19 15,-3-1 12-15,0-3-3 0,-3 0 11 0,-3-2-2 0,-3-6-5 16,3-1-4-16,-4-1 2 0,0-2-2 15,-2-2-5-15,-3-2-4 0,-5 3-1 0,0-2-15 16,-1 1 0-16,-1 1 44 0,-2 0-23 16,0 17 10-16,0-7-10 0,-16-23-4 0,7 22 1 15,-1 1 12-15,-3 4-11 0,1 5-11 0,-3-1 6 16,1 5 8-16,-1-1-12 0,2 6 8 16,13 1-14-16,-9 0 11 0,-15 12-5 15,8-5-11-15,4 9 7 0,0 2-14 0,1 2 15 16,-1 3 4-16,3 0 4 0,0 1 14 0,1 2-19 15,2 2 10-15,-3 0 10 0,3-2-6 0,-1 4 12 16,1-3-5-16,1 0-5 0,0 2-2 0,0 0-7 16,0 0-13-16,-1-1 12 0,1 2-4 15,1-1 13-15,-1 3 1 0,1-3-13 0,-2-1 10 16,1 2-7-16,2-3 0 0,0-1-19 16,-4-1 7-16,6-3-7 0,1-11 1 15,0 7 10-15,0 1-34 0,0 0 3 0,0 0-56 0,11 18-67 16,-7-22-19-16,-1-8-33 0,1 1-41 0,3-4-23 15,0-2 21-15,0-4 24 0,1 2 17 16,20-16 19-16,-7 2 17 0,-1-3 13 0,3-1 15 16,4 1-281-16,1-1 29 0,0 0-33 15,-1 1 26-15,4 2 98 0,-4-4-8 0</inkml:trace>
  <inkml:trace contextRef="#ctx0" brushRef="#br0" timeOffset="344431.6449">7450 14070 553 0,'22'-9'282'0,"-2"1"-56"15,1 5-27-15,-3-2 1 0,3 4-36 16,-5 1 1-16,-9 0-5 0,4 0-23 0,3 0-14 16,14 13-5-16,-15-6 2 0,-3 1-10 0,2 4-6 15,-6-1-25-15,-1-1 2 0,-1 0-13 0,-4 8 24 16,0-10-23-16,0 6-5 0,-14 18-11 16,5-10 20-16,-6-2-19 0,1 1 27 15,-2 0-43-15,0-1-12 0,-2 4 12 0,0 0 16 16,3-4-10-16,-2-1-30 0,4 2 17 0,-2-2 6 15,2 2-4-15,1-2-21 0,4-5-6 16,-1 0 5-16,1-1 35 0,8-3-3 0,-4-1-39 16,4-9 32-16,0 0-39 0,0 0 3 15,0 6 14-15,18 2-19 0,1-11-5 0,-8 3-35 16,23-10-19-16,-10 0-8 0,2 0-39 0,-2-5-18 16,7 0 12-16,-2-7-171 0,4-6 24 15,1 2 22-15,0-3 21 0,2-3 19 0,0-1-193 16,3 0 43-16,-3-3 23 0,-1 2 14 15,-1 0 6-15</inkml:trace>
  <inkml:trace contextRef="#ctx0" brushRef="#br0" timeOffset="344696.6138">8275 13784 237 0,'5'-19'362'0,"-1"6"-70"0,-1 0-43 16,-2 4-38-16,2 3-10 0,-3 6-12 15,0 0-24-15,-9 0 2 0,3 3 2 0,-6 9-16 0,1 5 27 16,-5-1-15-16,-1 5-44 0,2-2 10 15,-1 5-7-15,0 0-19 0,0 0-21 0,0 2 20 16,2-2-11-16,1 2-9 0,3-1-5 16,0 1-22-16,-2 4 11 0,6-5-5 0,-1 3-9 15,5 0-8-15,-1 2 1 0,3-16-15 0,0 9 8 16,0-2-4-16,14 24 4 0,-6-23-5 16,2 1-4-16,0-7-4 0,4 2 0 0,-2-6-90 15,1-1-3-15,-2 1-17 0,6-4-35 16,-3-6-13-16,-1-2-7 0,-4 0-54 0,5 0 20 15,18-17-120-15,-15 4-79 0,0-7-55 0,2 3 22 16,-2-2 44-16,2-2 16 0,-5-1 15 0,0 0 6 16</inkml:trace>
  <inkml:trace contextRef="#ctx0" brushRef="#br0" timeOffset="345063.4226">8432 14119 477 0,'8'-24'303'0,"-1"3"-7"16,-1 4-53-16,0 1-10 0,-3 3-16 0,-1 5-11 16,1 2-50-16,-1-3 16 0,0 4-41 15,0 2-24-15,0 3 5 0,0 0-2 0,3 2 9 16,-5-2-2-16,17 17-8 0,-6-1-15 0,1-3 25 15,-1 6-31-15,3 0-12 0,-1 0-21 16,-1 1 8-16,0 1-16 0,0 0-13 0,-2 0-10 16,3-2 12-16,-3-1 20 0,-1 4-23 15,3-6-5-15,-2-1-33 0,-4 3-44 0,2-6-3 16,-3-3-28-16,-1-4-27 0,1 1-2 0,-1-3-23 16,0-2 10-16,1 0 9 0,-5-1-89 15,0 0 19-15,0 0 28 0,17-19 42 0,-14 2 10 16,4 1 76-16,-5-3 29 0,3 1 29 0,-3 1 35 15,-2 2 25-15,0 6 5 0,0-1 12 16,0-1 12-16,-13-13-33 0,7 16-21 0,-1 4 31 16,-1 1-30-16,-2 3 5 0,0 0 16 0,-7 0-54 15,-18 17 6-15,13-9 14 0,-1 2-12 16,-1 4-12-16,1-1 14 0,2-1-16 0,2 2-8 16,-3 1 6-16,4 0-10 0,0-1-3 0,-2 3-16 15,5-4-38-15,-3 0-32 0,7-1-30 16,2-6-17-16,1 0-34 0,6-2 16 0,2-3-189 15,2-2-62-15,1 1-11 0,2-3 24 0,7-3 28 16,3-6 24-16,2-2 7 0</inkml:trace>
  <inkml:trace contextRef="#ctx0" brushRef="#br0" timeOffset="345346.5862">8863 13787 756 0,'17'-13'280'0,"3"1"-34"0,1 3-39 15,-2 6-25-15,-1-2-4 0,-8 5 1 0,20 11-39 16,-15 2-8-16,0 3-21 0,-1 6 19 16,-1-2-3-16,-3 2-43 0,3 1 23 0,-4 4-40 15,0 1 0-15,-2-2 15 0,0 6-18 0,-2-6 9 16,0 3-21-16,-1-1 26 0,-1 4-13 16,-2-5-14-16,-1 6-8 0,0-18-19 0,0 7 10 15,-12 30 9-15,5-26-6 0,-6 1-4 16,3-4 18-16,-8-1-30 0,-1 3 15 0,0-3-19 0,-1-1 25 15,-4-2-26-15,-2 1-68 0,0-2-48 16,-3-4-69-16,0-1 15 0,-2 0-298 0,3-3 12 16,1-3 43-16,4 0 24 0,5-4-13 15,18-3 21-15,0 0 12 0,-6-11-7 0</inkml:trace>
  <inkml:trace contextRef="#ctx0" brushRef="#br0" timeOffset="345676.4924">9714 14018 232 0,'15'-4'393'0,"-1"-3"-46"0,4 0-44 16,1 1-52-16,0-1-11 0,2 3-25 0,-3-2-19 15,1 1-27-15,0-1-17 0,-6 2 19 0,4 3-38 16,-2-1-26-16,-2 1-18 0,-5 1-13 16,1 0-32-16,2 0-18 0,1 0-41 0,-1 0-32 15,-5 0-44-15,8 11-51 0,-13-10 13 16,-1 3-113-16,1-1-107 0,-1 2 24 0,-2-1-66 15,-1 0 26-15,-7 8 41 0,-1 0 3 0</inkml:trace>
  <inkml:trace contextRef="#ctx0" brushRef="#br0" timeOffset="345877.6783">9880 14097 408 0,'-4'5'228'0,"0"1"11"0,0-3-12 0,4 2-23 16,4 0 5-16,-4-1-42 0,4 0-10 16,9 3-11-16,-2-2-21 0,6 1-10 0,7 2 8 15,0-5-19-15,-2 1 10 0,1-2-17 16,4 2-5-16,-7-1-19 0,1-3-15 0,2 3 23 15,-2-2-28-15,-6-1 19 0,0 0-35 0,-5 2 22 16,-1-2-4-16,0 0-24 0,-1 0 10 16,-8 0-25-16,0 0 25 0,5 0-45 0,-5 0-37 15,0 0-59-15,9 0 9 0,-9 0-287 0,11-9-46 16,-9 5 28-16,-1 0 25 0,1-1 38 16,4-10 16-16,3 0 10 0,-1-3 1 0</inkml:trace>
  <inkml:trace contextRef="#ctx0" brushRef="#br0" timeOffset="347245.2766">10984 13737 241 0,'0'-13'305'16,"0"13"-64"-16,0 0-11 0,0-14-33 0,-18-3-25 15,20 11 11-15,-1 4-26 0,-1-3-17 16,4 2-5-16,-2-1-24 0,3 2-16 0,0 0-14 16,1-1 5-16,0 2-13 0,2-2-16 0,1 3 6 15,2 0 4-15,19 13-6 0,-16-5 8 0,-2 0-19 16,0 4 0-16,1 4 3 0,-4 0-19 0,0 1-1 15,-3 0 9-15,3 1 3 0,-8 4-13 16,-1-3-1-16,1 2-8 0,-1-11 11 16,-11 18 21-16,5-6-4 0,-2-3-34 0,0 2 1 15,-2 0-5-15,-3-6 14 0,2 2 1 0,-2-4-15 16,0-1-15-16,-2 0 31 0,2-2-28 16,0-1 9-16,7-1 18 0,-3-4-6 15,2 1-6-15,2-1-1 0,-1-1-30 0,2-2 2 16,2 0-14-16,-1-1-20 0,2 0-2 0,1 0-24 15,0 0-5-15,1-9-12 0,8-2-8 0,2-6-39 16,5 3 13-16,-1-4-70 0,6-2-45 16,-1-5-73-16,6 5-40 0,-1-3-3 0,2-1 52 15,-1 4 16-15,1-2 6 0</inkml:trace>
  <inkml:trace contextRef="#ctx0" brushRef="#br0" timeOffset="347433.1202">11285 13795 740 0,'23'-15'197'16,"-3"1"-14"-16,-4 4 6 0,-4 0-2 0,0 3-8 15,-2-2-19-15,0 3-28 0,-6 1-17 16,1 2-15-16,-5 3-8 0,0 2-7 0,-2-1-5 15,-4 2 12-15,-5 10 11 0,0-1-5 16,-2 3-7-16,0 0 11 0,-1-1-16 0,1 2-26 16,2-2 20-16,-2 2-1 0,1 0-54 0,1 2 10 15,-1 1-3-15,2-1-10 0,1-1 6 16,5-1-2-16,-3 1-18 0,2-3 33 0,2 0 0 16,2-3-45-16,1-1-26 0,0-10-7 0,0 7-31 15,0-1-28-15,19 10-26 0,-6-7-26 16,6-5 15-16,0-1-293 0,5-3 21 0,-10 0 48 15,7 0 30-15,29-13 3 0,-18 2 12 16,2 1 2-16</inkml:trace>
  <inkml:trace contextRef="#ctx0" brushRef="#br0" timeOffset="349095.022">19471 10614 337 0,'0'-14'256'0,"0"14"-14"16,-17-13-42-16,-10-6-17 16,21 14-21-16,-2 1-29 0,2 2-9 0,-2-2 5 15,0 2-29-15,0 1 5 0,1 0-8 0,-11-2 1 16,7 3-10-16,-2 0-11 0,-2 0-10 15,-2 0 3-15,-24 13-10 0,21-4-3 16,-3-3-13-16,0 4 1 0,0 3-3 0,2-1-3 16,0 1 10-16,0-1 8 0,1 5-11 0,0 1-8 15,1 1 13-15,3 4-5 0,0-2-15 0,1 0 19 16,2 0-19-16,-1 2 21 0,3-2-12 16,-1 1 9-16,3 0-13 0,1 5-23 0,3 2 9 15,0-4-1-15,3-2 17 0,-1-3-27 16,3-9 3-16,0 4 7 0,15 23 27 0,-4-19-27 15,5 1-2-15,0-3-11 0,3-1 29 0,2-1-38 16,1-1 18-16,3-4 29 0,1 0 7 0,1-2-47 16,1-3 1-16,0 2 16 0,1-4 4 15,-1-1 10-15,-1 2-36 0,-15-4 27 0,8 0 12 16,1 0-33-16,25-17 27 0,-21 9-2 16,-1-2-11-16,-1-4-22 0,-3-1 4 0,1 0-1 15,-2-3 37-15,-2 1-45 0,-1-1 35 16,1-3-33-16,-3 0 14 0,-1-4-24 0,-1 0 11 15,-3 0 0-15,-2-1 33 0,-1-3-9 0,1-2-15 16,-4 3-15-16,-1 2 18 0,-2 12-27 0,0-5 16 16,-14-23-15-16,6 20 19 0,0 5 17 0,-1 1-10 15,2 0 16-15,-3 4-25 0,-2 2 12 16,2 3-11-16,-2-1 0 0,4 5 0 0,0 2 16 16,8 1-16-16,-9 0-1 0,-9 10 17 15,4 2-23-15,3-1 2 0,-1 8 0 0,0 4 15 16,3-1-7-16,0 1 23 0,0 4-22 0,0 1 1 15,-1-3-1-15,4 2 15 0,1-2-3 16,-2 2 14-16,3 4-3 0,-1-4-25 0,0 5 1 16,0-3 30-16,1 0-4 0,0 1-2 15,-1 0-10-15,-1 0 19 0,0-3-32 0,-1-1 5 16,3 2-1-16,2-2-1 0,-2-1-6 0,-1-1 2 16,0-2 0-16,1 2-5 0,1-3 16 15,3-13-1-15,0 6-1 0,0 0-19 16,0-3 1-16,0 0-78 0,0 0-14 0,0-4-27 15,0-1-23-15,0-6-40 0,17 13 18 0,-9-13-193 16,4-1-90-16,4-7 45 0,8-3-1 0,1-6 35 16,1 3 25-16,2-5 25 0,4-2 18 15,0-6 5-15</inkml:trace>
  <inkml:trace contextRef="#ctx0" brushRef="#br0" timeOffset="349510.7728">20175 10592 543 0,'3'-7'284'0,"-2"4"-23"16,0-1-28-16,2 0-24 0,-2 1-5 0,1 1-44 16,-2 0-8-16,-2 2-16 0,0-2 6 15,-1 4-21-15,-1 0 2 0,0 3-1 0,-8 3 2 16,0 4-3-16,1 4-13 0,-6 3 11 15,4 3-27-15,-2-2 11 0,5 2-34 0,-3 0 28 16,-1 6-25-16,0-2-7 0,0 4-8 16,1-3-5-16,-1 6-5 0,4-2 14 0,1 3-8 15,-4-5-4-15,4 2-7 0,0-1-3 0,0 3 5 16,1-2 4-16,2 0 1 0,1 0-5 0,0-3-4 16,0 1 11-16,1 2-5 0,1-1-4 15,2-1-26-15,1-1-2 0,0-17-1 0,0 6 9 16,0 2-3-16,15 20-2 0,-10-22 11 0,4-1-24 15,1 0 3-15,3-1-2 0,-4-4-22 16,7-3 1-16,-1 1 2 0,-2-1 0 0,0-1 3 16,-4-1-49-16,5 0-56 0,-4-4-29 15,-2 1-25-15,0-3-11 0,0 0 16 0,-8 0-204 16,0 0 28-16,7 0-131 0,0 0 28 0,-7 0 77 16,16-10 60-16,-14 7 19 0,2-1 4 0,-1 2-26 15</inkml:trace>
  <inkml:trace contextRef="#ctx0" brushRef="#br0" timeOffset="349893.7492">19725 11396 310 0,'-2'-3'359'16,"-2"3"-84"-16,1 0-11 0,1-2-37 15,-1 2-14-15,-1 0 10 0,3 0-36 0,-2 2 19 16,2-2-23-16,-1 4-43 0,-1 0 26 16,2 1 3-16,-2 1-33 0,3 0-13 15,-3 12-6-15,0 1-19 0,0-3-20 0,2 3-7 16,0-1-9-16,-3 0 15 0,1 1-8 15,1 0-29-15,-1-2-3 0,1 3-4 0,-1-2-3 16,-1-2-3-16,2-1-2 0,-2 1 11 0,1-4-18 16,1 0-12-16,2-4-6 0,-3 0-36 0,2-2-23 15,1 0-33-15,-3-1-25 0,2 0-66 16,1 0 18-16,0-1 14 0,0-1-209 0,0-3 28 16,0 0 26-16,5 1-75 0,2-2 26 15,9-5 28-15,0-3 25 0,-2 3 3 0</inkml:trace>
  <inkml:trace contextRef="#ctx0" brushRef="#br0" timeOffset="350210.7765">19820 11623 891 0,'2'-4'309'0,"1"0"-62"0,-1 1 3 15,-2 1-77-15,0 0-16 0,0 2-8 16,0 0 15-16,-2 2-16 0,-2 2-49 0,0 0 5 16,-6 6-20-16,0 3 2 0,-2 2-12 0,5 0-23 15,-4 3 26-15,5-4-11 0,0 1-16 16,-1 1-22-16,3-3 33 0,2 0-4 0,-1-2-27 15,3-2-5-15,0-9 16 0,0 9-18 16,0-3-4-16,0 0-19 0,0-6 9 0,13 14 25 16,-8-10-12-16,-1-2 4 0,-1 0 2 0,0 0 19 15,3 1 3-15,-3-5-15 0,1 1-6 0,-1-1 15 16,-1 0-15-16,3-1 17 0,1-1 12 0,-5-1-17 16,0-1-21-16,0 1 2 0,-1 0 2 15,0-1-3-15,0-1-2 0,0 7-2 0,0-7 4 16,0 0-52-16,0 1-31 0,0 1-22 15,-11-15-34-15,-1 7-60 0,11 3 17 0,0-1-242 16,0 3-44-16,1 8 23 0,0-10 49 0,9-15 16 16,-1 7 26-16,9 0-22 0,-2-3 4 15</inkml:trace>
  <inkml:trace contextRef="#ctx0" brushRef="#br0" timeOffset="351443.59">20494 11024 354 0,'1'-6'267'0,"3"2"-45"16,-4-2-2-16,0 2-18 0,0 0-5 0,2-3-19 15,-2 3 24-15,2-1-40 0,-2 3-14 16,0-4 35-16,1 5-42 0,-1 1 8 0,0 0-36 16,1-11 21-16,0 8-24 0,-1 0-10 0,2 2-30 15,-2-2 25-15,0 0 10 0,0 3-47 16,0 0 33-16,0 0-46 0,2-1 10 0,0 1-4 15,0 1-24-15,1-1 2 0,-1 5 5 16,2-3-11-16,0 2-15 0,0 0 46 0,1-1-19 16,6 7-15-16,-2 0-18 0,-2-5 6 0,-2 2 7 15,-1-1 10-15,2-1 26 0,-3 1-21 16,2-5 7-16,0 4-4 0,-4-3-4 0,2 0-9 16,-1 1-2-16,1-1-14 0,-2-1 11 15,0 1-2-15,1 1-2 0,-1 1 4 0,0-4-6 16,0 0-2-16,1 1 0 0,-1 2 3 0,0-3 0 15,-1 0-2-15,2 1 6 0,-2-1-1 16,0 0 20-16,0 0-4 0,0 0-3 0,2-1-1 16,-2 0-30-16,0-1 5 0,0 1 3 0,0-1 0 15,1-2-1-15,-2 1-16 0,1 2 3 16,0-3 0-16,-2 1-19 0,2 2-29 16,-2-2-1-16,1 0-13 0,0 2-5 0,-1-3 14 15,0 2-25-15,1-1-14 0,-1 2 0 0,0 0 10 16,0-2-9-16,0 0 2 0,1 2 4 0,-2 0-13 15,2-2 13-15,-3 0 5 0,2 3-18 16,-2 0-4-16,4-2 42 0,-3 0-42 0,-1 2 18 16,2-2 12-16,-1 1 39 0,-1-1-36 15,2 2 16-15,-1-1 45 0,-1 0-19 0,1 0-32 16,0 1 7-16,0 0 7 0,0-2 34 0,0 2 2 16,2-3 1-16,-1 3 3 0,0 0 7 15,0 0 0-15,0 0 2 0,1-1-13 0,-1 1 8 16,1-1-7-16,0 1-7 0,-2 0 32 15,2-2 0-15,-1-1 8 0,2 2 0 0,-2 1 9 16,1-2 17-16,0 0 5 0,-1-1 12 0,1 3-6 16,1-3 15-16,-2 1-9 0,2-3 0 0,0 5 8 15,0-2 6-15,0-3-14 0,0 4 14 16,0-3 8-16,0 2-6 0,0-1 3 0,0 1 5 16,0-2-29-16,0 4 27 0,0 0-35 0,0 0 5 15,0 0-1-15,0 0-17 0,15-13-7 16,-11 12 7-16,1 1-10 0,1 0-2 0,1 0 6 15,-1 1 12-15,2-1-9 0,14 11-14 16,-10-3 30-16,0 4-1 0,-5 0-33 0,1 2 7 16,-3 1 4-16,-2 1 4 0,1 0-2 0,-4-1-19 15,0-6 34-15,0 4-9 0,-11 15 5 0,2-11-29 16,2-2 6-16,0 1-5 0,-3-1 22 16,-1-3-6-16,3 2 5 0,-2-3-39 0,-3 2 1 15,3-4 35-15,-1 0-22 0,1-3 8 0,0 5-13 16,2-4-7-16,-1-6 31 0,3 2-21 15,2-3-26-15,0 4 12 0,2-1-16 0,-1-2-22 16,1-1-5-16,2 0-29 0,-2 0-10 0,4-1-18 16,-2-3 32-16,3 1-23 0,5-8 14 15,4-3-19-15,2-3 12 0,5 0-51 16,-5 1-15-16,5-5 40 0,-1 0 10 0,0 3 67 16,0-1-10-16,-2-2 80 0,5 3 11 0,-6 0 4 15,2-2 18-15,-2 2 4 0,0 3 10 16,-4 0 5-16,-1 2 17 0,-1 5-13 15,-4-1-15-15,0 1-16 0,-2 6-11 0,-1-3 10 0,0 4-10 16,-2 1 3-16,-3 1-3 0,2 4 7 16,-7 5-14-16,1 3-18 0,-1 1 6 0,-1 1 15 15,0 2 2-15,1 2 17 0,-1 0-35 0,4-2 0 16,-1 3 11-16,2 1 15 0,-1-4-26 16,4 0-8-16,-1-6 16 0,1 8-4 0,1-10-33 15,0 1-10-15,0 4-14 0,14 14-23 0,-6-16-27 16,1 1-28-16,5-2 8 0,-3-5-128 15,0-3-108-15,-1 2 24 0,-1-5 26 0,0 1 17 16,-1-1 25-16,5 0 14 0,15-19 16 0</inkml:trace>
  <inkml:trace contextRef="#ctx0" brushRef="#br0" timeOffset="351727.2596">21046 10906 581 0,'6'-5'272'0,"1"5"-42"0,-2 0-44 0,1 2 14 15,8 6-6-15,-2 0-23 0,-3 7-1 16,1 0-2-16,-1 4-3 0,-3-1-45 0,-2 4-2 16,1 2-2-16,0 0 3 0,-2-4-18 15,-3 5 33-15,0 0-35 0,1-1-7 0,0 1-12 16,-1-16 27-16,-12 25-42 0,5-11-6 16,1-5-6-16,-4 3 9 0,-3-3 15 0,3 0-34 15,-2-2 0-15,-3-1-17 0,2-3 34 0,-1 2-25 16,1-3-40-16,-1 1-2 0,1-3-26 15,3 0-21-15,4-5-39 0,-2-4-47 0,4 1 12 16,4-1-174-16,0 0-131 0,-1-8 15 0,7-3 33 16,1-2 45-16,5-3 3 0,4-4 20 15,2 1-42-15,7-7-10 0</inkml:trace>
  <inkml:trace contextRef="#ctx0" brushRef="#br0" timeOffset="351936.6116">21501 10974 532 0,'8'-3'333'0,"6"-2"-57"16,-5 1 16-16,1 3-5 0,1-3-59 0,-3 3 3 15,10-4-40-15,-4 5-5 0,0-1-30 16,-1 1-14-16,-4 0-10 0,6 0-34 0,2 0 32 16,2 0-42-16,13 11-42 0,-18-8-45 0,-2 1-31 15,-3 0-28-15,-3 0-51 0,-2-1-26 0,-1 2 13 16,0 0-239-16,-3 0 28 0,0-5 24 15,0 9-18-15,-15 19-3 0,6-15 20 0,-1 2 12 16,-3 2 2-16</inkml:trace>
  <inkml:trace contextRef="#ctx0" brushRef="#br0" timeOffset="352085.5184">21648 11197 307 0,'-1'10'274'0,"0"-3"-21"16,1-2-23-16,2 2-24 0,2-1-2 16,-4-1-14-16,3-1 8 0,6 6-15 0,-2-3 30 15,1-1-54-15,0-4-22 0,-1 0 2 16,2-1 14-16,6 5-41 0,2-5 19 0,-8-1-74 15,0 0-11-15,2 0-89 0,5 0-40 16,2 0 9-16,-3 0-307 0,3 0-2 0,23-10 27 16,-18 3-54-16,-2-8 26 0,4 3 13 0,3-8 3 15</inkml:trace>
  <inkml:trace contextRef="#ctx0" brushRef="#br0" timeOffset="352477.766">22539 10881 465 0,'0'-5'291'0,"1"3"-37"16,3-3-40-16,0 4-9 0,0-2-3 0,5 2-21 15,11-4-10-15,1 3-21 0,-1 2-26 0,-11 0-20 16,8 0-18-16,1 0 7 0,19 17 9 15,-17-9 0-15,-3 3-20 0,-2-1-17 0,1 6 6 16,-4-1-20-16,1 2 16 0,-8 1-11 16,4 2-3-16,-9 0 14 0,5 0 7 0,-5 1-29 15,0-3 1-15,0-8 29 0,0 5-25 0,-12 18-17 16,5-16 8-16,0-1-9 0,0 1 6 16,-3 0-9-16,0-4-14 0,-2-1 2 0,-3-1 21 15,-1 0-19-15,-1-4-2 0,-1-1 2 0,-2 2-25 16,4-1 17-16,-1-6-14 0,5 5-58 15,4-5-46-15,0-1-33 0,2 2-54 0,-2 0 19 16,8-2-265-16,0-4 17 0,0 4 64 0,5-1 24 16,2-2 23-16,14-1-7 0,-3-8 13 15,1-1-68-15</inkml:trace>
  <inkml:trace contextRef="#ctx0" brushRef="#br0" timeOffset="352776.9445">22999 10936 231 0,'7'-8'389'0,"-2"2"-90"0,-1 2-48 16,-4 1-30-16,-1 2-11 0,-2 1-34 0,0 0 13 16,-2 1-22-16,1 2 8 0,-11 5-21 0,2 2-23 15,2 1-9-15,-3 1-22 0,3 4 26 0,-1-4-18 16,-1 4-4-16,0 5-9 0,4-6-6 16,0 3 6-16,-1 1-10 0,0 1-33 0,2 0 12 15,2-2-6-15,-1-1-7 0,2 4 3 16,2-4 10-16,-1-2-19 0,4 3-23 0,-2-6 25 15,2-12-5-15,0 10-5 0,0-1-11 0,0 0-2 16,11 13-1-16,-6-13-2 0,1-2 11 0,3 1-12 16,-1 0-39-16,-1-3-4 0,2-1-23 15,-4-3-51-15,2-1-39 0,2 0-81 0,-9 0 21 16,11 0-282-16,21-15 44 0,-11 2 14 16,-2-1 24-16,1-2 49 0,3-6 26 0,4-3 14 15,0-3-7-15</inkml:trace>
  <inkml:trace contextRef="#ctx0" brushRef="#br0" timeOffset="353220.5747">23256 10612 359 0,'0'-8'329'0,"2"3"-51"0,0 0-33 15,1 1-22-15,2-1 13 0,-1 2-27 16,9-5-49-16,-1 2 3 0,2 2-14 0,-2 3-38 15,-2 0 14-15,-1 1-20 0,-9 0-33 16,8 0-4-16,0 0-6 0,-8 0 7 0,17 12-3 16,-11-10-14-16,-4 4-9 0,1-1 22 0,-1 1-38 15,-2 0 16-15,-1 1-30 0,1 0 36 0,-12 16-4 16,3-10-29-16,-2-3 2 0,1 0 1 16,-2 0-13-16,-1 0 8 0,4-3-3 15,3-2-13-15,1 1 8 0,0 0-6 0,1-1 12 16,3 1 27-16,-1-2-19 0,2-4-15 15,0 0 21-15,16 23-16 0,-9-6 23 0,4-4-33 0,0 0 5 16,-1 0 6-16,2 4 17 0,-1-4-35 16,0 1 13-16,-1 3-18 0,3-2 7 15,-6 3-4-15,0-5 31 0,-5-2-7 0,5 0 11 16,-6-4-13-16,1 1 21 0,-2-8-27 0,0 7 4 16,0-1-15-16,0 1 33 0,0 3-13 15,-19 10-14-15,12-12 24 0,-6 1 7 0,5-2-22 16,-6-1-13-16,-1-1-7 0,1-2-1 15,2 1 26-15,3 0-21 0,2-1-32 0,-1-2-27 16,0 1-53-16,4-2 10 0,-1 3-352 0,3-1 34 16,0-1 30-16,1 1 27 0,1-2-28 0,0 0 39 15,0 0 10-15,0 0 0 0</inkml:trace>
  <inkml:trace contextRef="#ctx0" brushRef="#br0" timeOffset="353575.665">23674 10994 534 0,'6'-1'318'0,"12"-6"-43"0,-6 0 9 16,-1 4-28-16,1 1-21 0,-1-1-51 15,-2 3 15-15,2 0-32 0,-2 0 1 16,3 0-55-16,17 11 27 0,-11-4-62 0,-4 3 3 15,-1-2-9-15,-1 3 9 0,-3 3-7 0,-1 1-32 16,0 0 41-16,-7 4-44 0,-1-4 1 0,0-5 36 16,0 2-40-16,0 4 27 0,-17 21-35 15,14-18-2-15,-12-2-5 0,4-2 19 0,-2 2-27 16,2-8 8-16,-5 5-10 0,0-7-9 16,0 6 10-16,0-2-1 0,0-3-15 0,0-1-6 15,0 0-31-15,2-3-39 0,2 0-47 16,3-1-50-16,2-1 18 0,1 0-214 0,2-1-34 0,2 1 0 15,2-2 24-15,0 0 27 0,0 0 30 16,3 1 8-16,4-3 16 0</inkml:trace>
  <inkml:trace contextRef="#ctx0" brushRef="#br0" timeOffset="353798.1291">24024 11089 274 0,'7'-6'375'0,"-3"2"-98"0,0 3-25 0,-3-1-54 15,-1 4-12-15,-1 1 23 0,1-2-36 0,-6 3 9 16,3 1 3-16,-10 7-49 0,5 1-5 0,-2 0-24 16,0 1 11-16,1 2 7 0,-1-2-8 15,1 2-17-15,1-1-6 0,2-1-35 0,-4 2 5 16,5 1-12-16,-6 0-4 0,5 2 7 0,2-3-19 16,-4 2-69-16,3-5-33 0,4 0-37 15,0-2-37-15,-1-4 12 0,2-7-291 0,0 6 22 16,0-6 17-16,0 7 18 0,0-7 22 0,0 8 49 15,12 3 13-15</inkml:trace>
  <inkml:trace contextRef="#ctx0" brushRef="#br0" timeOffset="354124.8604">24171 11361 748 0,'9'-3'270'0,"-3"2"-4"0,0 1-34 0,-1 0-5 16,-1 0-51-16,3 2-11 0,-2-2-15 0,-1 5-13 15,0-3 2-15,0 0-34 0,0 3-13 16,4 8-17-16,-5-5 9 0,2 1-5 0,-4-1-17 16,2 0-9-16,-3-1 27 0,0-7-22 0,0 7-17 15,0 3-3-15,-15 13 27 0,6-11-18 16,-2 0-17-16,2-1 5 0,1-4 11 0,-3 3-23 16,2 2-9-16,0-3 2 0,4-2 7 0,-4 0-19 15,5-2 3-15,-1 2-11 0,4-2 28 0,-2 0-3 16,1-2-17-16,0 2 34 0,1-4-49 15,1-1 7-15,0 0 25 0,0 0 5 0,0 9-1 16,12-1-37-16,-6-4-4 0,-1-3-7 16,3 1-43-16,-3-2-33 0,1 0-70 0,2-2 19 15,1 2 11-15,17-13-325 0,-5 3 6 16,0-5 28-16,-3 0 94 0,5 1 18 0,2-7 14 16,1 0 7-16</inkml:trace>
  <inkml:trace contextRef="#ctx0" brushRef="#br0" timeOffset="354509.5921">24732 10868 371 0,'6'0'234'0,"1"0"-50"0,-1 0-15 16,0 1 14-16,-2 4-58 0,0-3-7 15,-1 5 9-15,-1-1-22 0,1-1-12 0,-3 2-18 16,0 3 3-16,0 3 0 0,-16 16-26 0,10-13-9 16,-4 1 11-16,-2-2-8 0,2 0-7 15,-3-2 3-15,0 1-5 0,1-1-5 0,0-1-17 16,3-4-3-16,-1 5 16 0,6-5-16 0,-2-4-9 16,2 2 0-16,1-1 20 0,3 1 13 0,0-2-20 15,0 0-3-15,0-4 9 0,11 15-11 16,-5-10 14-16,2 0-11 0,1-3-31 15,5 3 25-15,1 2-4 0,-2-3-2 0,1-1-19 16,1 1 20-16,-2-2-2 0,0 1-5 0,-4-2-16 16,1 0 1-16,-2 0 19 0,7 4 13 15,-4-3-17-15,-2 0-17 0,-1-2 9 0,-2 0-44 16,-2 0-32-16,1 1 9 0,-5-1-162 0,0 0-79 16,0 0-32-16,0 0 12 0,0 0 9 15,4-1 2-15</inkml:trace>
  <inkml:trace contextRef="#ctx0" brushRef="#br0" timeOffset="363970.9682">12825 7218 275 0,'14'-15'254'0,"-14"15"-45"0,0-12-10 16,28-5-21-16,-19 6-41 0,-1 4-10 15,0 0 8-15,-1 1-25 0,-1 1 5 0,5-4 5 16,0 1-24-16,1 0-5 0,-3 2-17 0,2-2 17 16,4 0-12-16,-3 1-16 0,2-3-4 15,2 3-4-15,2 1 13 0,1-1-16 0,-4 2-14 16,3-2-6-16,2 1-4 0,1 4 13 0,1-1-9 16,1 0-13-16,-1 2 8 0,1 1-9 0,-12 0 3 15,6 0-23-15,3 0 17 0,25 9-10 16,-22-3 6-16,-3 5-1 0,1-5-4 15,-2 2-6-15,-2 0 22 0,2 5-4 0,-1-1-16 16,-4-1 11-16,0 6-12 0,-1-4 21 16,-1-1-16-16,0 1 6 0,1-1-13 0,-1 1 14 15,-1-3-15-15,-2 2 8 0,2 3 12 0,-1-4 0 16,-1-1-10-16,0-2-9 0,3 1 27 16,-2-6-24-16,4 6 0 0,-4-5 15 0,2 0-10 15,-2-4 22-15,0 0-6 0,1 0-1 0,-1 0 7 16,4 0-18-16,20-10-6 0,-13 3 6 15,3-2-6-15,-6 2 31 0,5-3-34 0,-4 2 6 16,-2-3 9-16,1 5-23 0,-3-1 28 16,0 2-4-16,-2-2-16 0,1 1-1 0,-1 4 35 15,-4-3-38-15,2 4 18 0,-2 0 4 0,-1-1-22 16,-8 2 2-16,9 0 7 0,-3 0 11 0,2 0-6 16,-2 0-16-16,8 0 17 0,1 0-2 15,18 14-6-15,-15-9-13 0,-3 0 4 16,-1-4-6-16,7 3 20 0,2 1 14 0,-3-2-10 15,-2 2-28-15,4-3-3 0,-1 0 7 16,-10-2 30-16,4 0-7 0,2 0-19 0,2 0 13 16,0 0 4-16,3 0-28 0,21-12 22 0,-20 6-10 15,-1-1-5-15,2 3 30 0,-1-2-21 16,-2-1-6-16,2 5-3 0,-3-4-3 0,1 2 18 16,-2-1-12-16,1 2 10 0,2-3-13 0,0 2 19 15,-2 1-17-15,1 0-5 0,-1 2 17 16,-1-1-13-16,-1 1 8 0,-9 1 3 0,4 0-3 15,4 0 12-15,-1 0-4 0,2 0 12 16,-5 0-2-16,0 0-25 0,-1 0 9 0,1 0-9 16,1 0 1-16,-2 0 28 0,-2 0-14 0,-1 0-5 15,-2 0 5-15,1-7 12 0,-8 7-3 16,8 0-11-16,-2 0 17 0,-6 0-24 0,16-7-1 16,-14 7 8-16,2 0 6 0,0 0 13 15,0 0-30-15,1 0 5 0,-3-1 20 0,0 1-21 16,-2 0-5-16,0 0 17 0,0 0-39 0,0 0-26 15,7 0-44-15,0 0-36 0,18 10 14 0,-11-8-277 16,4 4 7-16,5-2-2 0,8 0 25 16,-16-4 26-16,13 0 18 0,11 0 14 0,4 0-1 15</inkml:trace>
  <inkml:trace contextRef="#ctx0" brushRef="#br0" timeOffset="364809.0065">18095 7268 315 0,'1'-1'269'0,"1"-3"-72"0,-1 2-2 0,-1 1-25 16,1-2-8-16,1 0-9 0,0 0-1 16,-1-1-11-16,1 0-21 0,-1-1-14 0,3 3-4 15,-2-2-19-15,1 0-5 0,10-6 1 0,-6 3-14 16,1-3 6-16,1 2-18 0,4 0 7 0,-2 1 0 16,2-3-31-16,0 2 6 0,3-2 8 15,1 3-9-15,0 0-9 0,1 3 4 0,-1-4 1 16,-2 1 2-16,1-1-26 0,-2 2 11 15,3 2-13-15,-3-2 17 0,5 1 4 0,0 1-10 16,-8-1-12-16,-2 4 31 0,2-2-15 0,-1 2-9 16,-1-1 17-16,-1 1-4 0,1-1-22 15,-3 0 5-15,3 2 17 0,-2 0-11 0,-7 0 0 16,7 0-12-16,6 0-3 0,2 0 20 0,1 0-17 16,21 12 1-16,-22-7 2 0,2 3 7 15,-2-3-14-15,0 1-2 0,5 2 7 0,-9-2 16 16,7 1-5-16,-1 0-15 0,0-2 6 0,0 3 3 15,1 1 5-15,2-2 8 0,1-1-7 16,3 0 14-16,1 0-2 0,3-2-15 0,0 0 12 16,0 2 13-16,1-2-30 0,1 1-2 0,0-2 6 15,2 2 5-15,5-4 12 0,-5 0-29 16,0-1 6-16,0 2 27 0,0-2-32 0,-1 3 19 16,-2-1-5-16,-12-2-2 0,5 0 15 0,3 0-11 15,3 0 5-15,1 0 0 0,-3 0 3 16,1 0-30-16,-4 0-5 0,-2 0 28 0,-1 0 0 15,-6 0-19-15,1 0 2 0,-2 0 22 0,-4 0-30 16,3 0 34-16,-5 0-37 0,3 0 12 0,-3 0 20 16,-1 0-6-16,1 0-14 0,-1 0 31 15,-6 0-43-15,8 0 20 0,0 0 30 16,-8 0-22-16,6 0-15 0,-6 0 38 0,6 0-34 16,-6 0 0-16,0 0-35 0,0 0-8 0,14-12-41 15,-19 9-22-15,0-1-66 0,-10-6 16 16,-8-1-267-16,-7 1 28 0,0-1 29 0,-6-5 22 15,-5-3 10-15,-6 0 19 0,-8-6 13 0,-7 0-21 16</inkml:trace>
  <inkml:trace contextRef="#ctx0" brushRef="#br0" timeOffset="366319.181">8416 6991 295 0,'0'0'234'0,"0"0"-27"0,0 0-67 15,0 0-6-15,0 0 4 0,0 0-5 16,0 0-17-16,0 0-8 0,0 0 17 0,0 0-27 16,0 0-11-16,0 0 1 0,1 1-27 0,9-9 15 15,3-2-18-15,-3 3 1 0,3-1-17 16,-3 3 7-16,4-2-23 0,-1 2 19 0,-1-2-6 16,3 1-21-16,0 0 26 0,-1 0-32 0,3 0 11 15,2 4-12-15,0-3 26 0,-1 4-22 16,4-2-4-16,-2 2 6 0,1 0-7 0,-10 1 10 15,6 0-3-15,2 0-1 0,22 11 4 16,-20-4-17-16,-1 0 11 0,1 1-21 0,-4-3 18 16,0 6-20-16,0-4 32 0,1 3-10 0,-1 3-12 15,-4 1 7-15,6-3 4 0,0-2-4 16,-4-1 2-16,2 1-3 0,-2-1-13 16,2 0 26-16,0 1-12 0,-2-5 9 0,0 2-2 15,-2-2 7-15,0-2-8 0,0 1 5 0,-13-3-14 16,15 0 8-16,0 0 10 0,1 0-25 0,1 0 27 15,2 0-14-15,10-11 10 0,-10 9-19 16,-2-3 3-16,2 1 4 0,-2-2 14 0,2 0 6 16,-1 0-11-16,1-2 0 0,-1 1-5 15,-4 1-5-15,4-3 17 0,-4-1-13 0,3 6 14 16,-3-5-1-16,1 1-20 0,2-2 8 0,1 2-2 16,-3-1 25-16,2 1-23 0,-4 0-9 15,3 2 18-15,-3-3 5 0,1 3 8 0,-1-1-17 16,-2 1-3-16,-2 1 23 0,-2 1-32 0,0 0 27 15,7-2-24-15,-7 2 27 0,-1 0-29 16,-2 1 1-16,0 2 16 0,1-1-10 0,-3 1-15 16,0 0 22-16,0 1-12 0,1-2 11 15,-2 1-27-15,2-1 9 0,-1 1-2 0,1 1 39 16,-2-1-47-16,-1 1 6 0,1 0 32 0,1-2-30 16,-2 2-2-16,0-1 7 0,2 1-16 15,0-1 13-15,-2 0 22 0,1 1-24 0,0 0 13 16,-1-3-17-16,0 3-6 0,2 0-4 0,-2 0 4 15,0 0 11-15,0 0 0 0,0 0 18 16,0 0-24-16,0 0 4 0,0 0 5 0,0 0-12 16,4-2-5-16,-4 2 16 0,2 0 3 0,-2 0 14 15,0 0-34-15,0 0 10 0,0 0-2 16,0 0 33-16,0 0 0 0,1 0-31 0,-1 0 18 16,1 0-7-16,-2 0-14 0,2 0-11 15,-1 0 12-15,0 0 14 0,0 0-12 0,-1 0-1 16,3 0 23-16,-2 0-30 0,0 0 6 0,0 0 27 15,0 0-6-15,0 0 3 0,-1 0-18 16,4 0-23-16,-3 0 34 0,0 0-27 0,0 2 9 16,0-4 12-16,0 2-12 0,-3 0-4 0,3 0 15 15,0 2 21-15,0-4-29 0,0 2 13 0,0 2-21 16,0-4-1-16,0 2-11 0,0 0 11 16,0 0-30-16,0 2 1 0,-1-2-22 0,0 2-21 15,-1-1-27-15,0 2-31 0,0 0 14 0,-6 8 10 16,1-3-342-16,3-2 30 0,2-2 76 15,4-2 24-15,5-2 15 0,7-6 28 0,8 2 4 16</inkml:trace>
  <inkml:trace contextRef="#ctx0" brushRef="#br0" timeOffset="371651.435">7108 5948 329 0,'0'0'236'15,"0"0"-25"-15,14 0 0 0,-14 0-26 0,0 0-7 16,0 0-13-16,0 0-16 0,0 0-28 0,0 0 20 16,0-12-24-16,0 12-7 0,0 0-10 0,14 0 11 15,-14 0-13-15,15-18-9 0,-15 16-4 16,0 1-11-16,2 0-11 0,-4 0-4 0,0 1 18 15,-1-3-32-15,-1 0 0 0,-1 2-11 16,0 0-2-16,-14-1 16 0,3-1-9 0,-3 0-22 16,-2 3 23-16,0 0-37 0,2 0 27 15,10 0-16-15,-5 0 2 0,-1 0 16 0,-4 0-30 16,1 0 11-16,4 0 14 0,1 0 1 16,-5 0-25-16,3 0-1 0,2 0-5 0,2 0-6 15,0 0 8-15,3 0 11 0,2 0-4 0,6 0 1 16,-9 0-14-16,1 0 8 0,8 0 0 0,0 0 13 15,-7 0-6-15,7 0 9 0,-8 0-27 16,8 0 28-16,-6 0-24 0,6 0 5 0,0 0-8 16,0 0-15-16,-9 0-11 0,9 0-32 15,-9 0-37-15,0 10 11 0,5-6 9 16,-1 0 8-16,0 1-345 0,4-2 10 0,-2 3 29 16,0-3 24-16,1 1 30 0,1 0 15 15,2-1 6-15</inkml:trace>
  <inkml:trace contextRef="#ctx0" brushRef="#br0" timeOffset="371967.5065">6961 6142 437 0,'5'3'198'0,"-5"-1"-37"0,4-1-18 15,-2 4 35-15,0-4-19 0,-1 0-45 0,1 0 11 16,1 0-11-16,-3 2 3 0,3-2-24 15,-2 1 2-15,-1-1-20 0,2-1-2 0,-2 1 6 16,0 0-2-16,-1 3-26 0,0-4 4 0,-3 2 3 16,-1-2-21-16,0 1 8 0,0-1-22 15,-3 2 17-15,3-1-9 0,-5-1-4 0,2 2-10 16,-10-1-3-16,-2 0 11 0,-1 0-3 16,6-1 9-16,-3 0-5 0,3 1-9 0,15-1-1 15,-13 0 6-15,3 0-22 0,-2 0 7 0,2 0 5 16,1 0 6-16,2 0-9 0,0 0 1 15,1 0-5-15,-2 0 4 0,-16 13-49 0,9-6-27 16,3-2 7-16,-1 2-238 0,-2-1-91 0,2-3 19 16,-1 3 11-16,0-6 45 0,14 0 15 15,-13 0 4-15</inkml:trace>
  <inkml:trace contextRef="#ctx0" brushRef="#br0" timeOffset="373448.5851">3190 5320 212 0,'0'0'279'16,"0"0"-39"-16,0 0-18 0,13 0-18 0,-13 0-14 16,0 0-44-16,0 0-1 0,0 0-31 0,0-13 10 15,0 13-26-15,0 0-18 0,0 0 11 16,0 0-24-16,-2-16 8 0,-19 16-16 0,10 0-19 15,-8 0 4-15,-3 0-6 0,-4 0 5 0,0 0-15 16,-32 12 7-16,29-12-10 0,-2 3 2 16,-2-2-18-16,3 2 13 0,3-2-2 0,-1 1-9 15,-2-2 8-15,4 0 5 0,2 4-12 0,1-3-4 16,4-1 4-16,6 3 5 0,0-2-15 16,4-1 5-16,1 0-14 0,8 0 22 0,0 0-2 15,-7 0-4-15,7 0 6 0,-9 0 9 0,9 0-19 16,-7 0 6-16,7 0 10 0,0 0-19 0,-7 0 13 15,7 0-20-15,0 0 13 0,-8 0 4 16,8 0-8-16,0 0 13 0,0 0-9 0,-8 0-9 16,1 14 11-16,4-9-4 0,-2 10-6 0,0 2 0 15,0 2 5-15,-4 2 5 0,2 2-12 16,0 4 4-16,0-2 1 0,0 4 4 0,-1-3-20 16,2 3 11-16,-5 2 5 0,4 1 14 15,-3 3-18-15,2-2 5 0,-5 2 1 0,3 3-1 16,1 1 3-16,-3-1 6 0,0 2-13 0,-4 2 4 15,5-4 0-15,-1 3-5 0,0-1-2 0,-1 1 10 16,-3 0-16-16,4-2 21 0,-2 0-3 16,-1 0-2-16,3-2-1 0,-2 0 9 0,1-1-20 15,1-1 4-15,1 3 3 0,-4-2 0 0,3-2-5 16,2 1-3-16,-4-2 20 0,3 2-10 16,1-2 0-16,-1 2 8 0,2-3-11 0,4 1-4 15,-4 0 1-15,-2-2 21 0,4 2-6 0,-2 0-5 16,3-3 0-16,0 3-6 0,0-1-16 0,1 1 13 15,1 1-6-15,-1-1 16 0,1 3 3 16,0-3-7-16,2 3 2 0,-2 2 1 0,1-2 8 16,1 0 7-16,-1 0-15 0,3-18 2 0,0 9-4 15,0 6 19-15,-13 36 23 0,12-34-12 16,-1 1 19-16,2 0-26 0,-4 2 20 16,0-5-21-16,1-1 6 0,-1-4-33 0,1 1 12 15,3-1-3-15,-3-5 6 0,0 0 4 0,-2-3 1 16,5-11-13-16,0 3 11 0,0-1 11 0,0-1-37 15,0 0 8-15,0-2 0 0,0 1 38 0,0-3-35 16,0 1-11-16,0-7 7 0,0 8-1 16,0 1 28-16,0-3 4 0,0 1-39 0,0-1 6 15,0 0 17-15,0 1-18 0,0-1 5 0,0 1 0 16,0 5-4-16,0 3 8 0,11 10 7 16,3-14-16-16,0 3 10 0,2-8 7 0,2-1 18 15,6 0 20-15,2-2-32 0,4 3 8 16,-15-6 11-16,10 0-33 0,34-14 1 0,-28 11 24 15,-2-5-39-15,4 4 37 0,-1-1 1 16,-2-1 10-16,-1 0-3 0,3 0-3 0,-6-3-3 16,1 4 4-16,0-2 30 0,-6-1-15 0,0 2-20 15,-3 2-14-15,-3-3 29 0,-2 1-7 0,-4 6-1 16,2-3 3-16,-7 1-11 0,0-1-10 16,0 3-1-16,0 0-58 0,0-2-15 15,-3 2-31-15,0-1-57 0,-1 1-58 0,0 0 18 16,0-10-286-16,-12-15 25 0,5 6 41 0,-1-4 7 15,-1-3 25-15,3-3 25 0,1-3 24 16,-2-7 32-16,3-7 39 0</inkml:trace>
  <inkml:trace contextRef="#ctx0" brushRef="#br0" timeOffset="374415.9321">2897 5840 722 0,'1'-12'248'0,"1"4"-23"15,0-1 18-15,-1 1-30 0,-1 0-19 0,6-12-18 16,-6 11-23-16,3 0-7 0,-2 0-20 16,0 2 39-16,-1 0-42 0,3 1 10 0,-3 0-31 15,0 2 6-15,0-1 26 0,0 2-11 16,1-3-51-16,-1 3-8 0,2 0-7 0,-2 1 5 16,1-2-15-16,-1 2-9 0,0 0 14 15,2 0-11-15,0 2-6 0,-2 0-25 0,0 2 32 16,0-2-26-16,0 5 9 0,1-1-24 0,-1 2 26 15,1 1-9-15,2 8-18 0,-1-2-1 16,0 2 23-16,0 3 6 0,1-3-6 0,0-1-29 16,-1 3 0-16,3 2 27 0,-1-2-8 15,1 0-26-15,3-2 22 0,-3 0 1 0,1 0-5 16,2-2-1-16,-3 0 1 0,7 0 4 0,-6-4-5 16,0-2 15-16,-1-4-15 0,2 3 12 0,-2-4-8 15,2 1-8-15,-7-3 5 0,0 0 4 16,9 0-20-16,2 0 25 0,17-12 4 0,-12 4-10 15,-3-1 3-15,1-5-2 0,-1 1 0 0,0-2 0 16,1 0-1-16,-4 1-2 0,1 2 50 16,-1-1-10-16,-5 2 7 0,-1 3-14 0,-2 0 2 15,-1 4 9-15,1-2-22 0,-1 4 15 0,3-3-31 16,-3 1 28-16,-1 3-15 0,4-2 4 0,-3 1-17 16,-1 2 7-16,1-2-18 0,-1 2 16 15,0 0 10-15,-2 8-28 0,0-1 18 0,1 0-6 16,-4 8-2-16,5-8 11 0,-1 21-34 15,1-19 35-15,0 4-12 0,14 19 13 0,-5-18-26 16,0 3 22-16,4-4-17 0,-3 2 0 0,5-5 20 16,1-1-23-16,0-1 15 0,0-3-20 0,3-3 20 15,0-1-14-15,-9-1-7 0,6 0 20 16,15-17-9-16,-11 6-13 0,-6-3 21 16,1 0-7-16,2-3 9 0,-3 1-31 0,-1-5 38 15,-3 1-8-15,-4-1 1 0,3 2-2 0,-5 1 0 16,-3-2-10-16,1 0 3 0,-2 11 18 0,0-2 1 15,0-3-10-15,-12-19 2 0,7 16-2 16,-3 3-14-16,2-1 9 0,-2 3 0 16,3 2 5-16,0 3-4 0,1-1 8 0,1 1-25 15,-2 4-1-15,3-1-36 0,-1 1 5 0,2 3-48 16,0 0-41-16,1 0-17 0,0 0-23 0,0 0-47 16,0 0-16-16,-11 12 20 0,10-7-220 0,1-2-36 15,-1 2 39-15,0-2 61 0,1 2 3 16,1 0 19-16,0 0 55 0,2-1-16 15,6 5 5-15</inkml:trace>
  <inkml:trace contextRef="#ctx0" brushRef="#br0" timeOffset="374748.0298">3760 5717 249 0,'15'-6'397'0,"-5"4"-92"16,6-3-9-16,-5 2-55 0,-3 0-22 15,-2 1-25-15,1 1 7 0,-1 1-50 0,-1-3-19 16,-1 3 20-16,-4 0-48 0,0 0-14 0,0 0 35 15,6 0-10-15,12 21-29 0,-12-6-3 0,2-1-8 16,-5 3-13-16,2 0 26 0,-2-1-25 16,0 2-16-16,-3 0 24 0,0 1-4 0,0-10 20 15,0 7-50-15,0 0 6 0,0 1 13 0,0 1-12 16,0 1-1-16,0 0 8 0,0-2-11 16,-13 18-6-16,12-23-8 0,0 1-19 0,0-4-3 15,1-1 29-15,-3 0-13 0,3-1-22 16,0-1 23-16,0-1 8 0,-1 0-17 0,1 0-2 15,-2 1-1-15,1 1 19 0,1-1 2 0,-1 0-3 16,0 0-59-16,-3 10-51 0,-5-4-44 0,1-1-53 16,2-3 17-16,-7 1-294 0,-2-6-7 15,3 6 72-15,-3-2 4 0,1-4 22 0,-5 3 19 16,3 1 51-16,-3 2-39 0,-4 1 40 0</inkml:trace>
  <inkml:trace contextRef="#ctx0" brushRef="#br0" timeOffset="375549.145">3033 6689 303 0,'-3'-5'373'0,"0"-1"-49"0,2 1-43 0,-3 1-21 15,4-1-9-15,-1 1 2 0,-1 0-55 0,1 0 23 16,1 0-15-16,0 1-23 0,-1 0-16 0,1 3-23 15,0 0-16-15,0 0-16 0,0 0-22 16,0 0-10-16,0 0-10 0,0-7-7 16,-4 1-5-16,4 11-11 0,-1-4 14 0,2 6-27 15,0-2 2-15,0 2-3 0,5 12-4 0,-5 0 15 16,1 0-20-16,1-1-3 0,0 1-2 0,4 0 3 16,1 2-3-16,-3-3-18 0,-2-3 27 15,3-1-12-15,5-2-19 0,-3 0 21 0,0 0-13 16,2-2-3-16,-5-5 1 0,3 1 10 15,-3-2-1-15,1-1-2 0,-2-2-1 0,-4-1 33 16,0 0 2-16,9 0 4 0,10-16-18 0,-6 7 5 16,-1-2-3-16,-2-4-26 0,1 2 46 15,-2 2-16-15,-1-1 1 0,1-1-4 0,-4 5 4 16,-1 1 9-16,-2 1 6 0,1 2-13 0,-2-1-15 16,2 2 22-16,-2-1-14 0,0 1-21 0,1 2 14 15,-1-2-16-15,-1 1 8 0,0 2-21 16,-1 0 33-16,1 2-15 0,-2 2 14 0,4 0-12 15,-4 1-4-15,2 1-4 0,2 3-8 16,-1 4-1-16,-1-6 12 0,13 16-10 0,-7-11 4 16,2 1 9-16,2-4-30 0,-1 1 21 0,2-2-13 15,-2-2-17-15,0-3 16 0,-1-3 11 0,0 3-4 16,0-3-13-16,0 0 13 0,4 0 4 0,12-14 6 16,-7 4-13-16,-3-3 13 0,0 0-4 15,-1-3-1-15,-3 0 2 0,1 1-8 0,-3-2 24 16,-3-1-5-16,3-2-8 0,-2 4 1 15,-2 0 4-15,-2 3-11 0,-2 0 12 0,2 1-8 16,-2 12-3-16,0-9-13 0,0-2 23 0,-14-15 0 16,7 17-9-16,2 0 15 0,0 3-13 15,3 1 2-15,-2-1-46 0,-1 2 4 0,1 4-52 16,3 0-66-16,-2 0-25 0,0 1-17 0,3-1-46 16,-2 9-2-16,1-5 22 0,-1 0-271 0,4 1 37 15,-1-1 33-15,3 2 26 0,-2-1 17 16,7 7 62-16,3 1 25 0,-1-3 15 0,4 0-24 15</inkml:trace>
  <inkml:trace contextRef="#ctx0" brushRef="#br0" timeOffset="375947.4028">3889 6767 764 0,'24'0'297'0,"1"0"-46"16,-13 0-9-16,6 0-6 0,4 0-45 15,-2 0 8-15,-1 0-16 0,-2 0-53 0,15 11-7 16,-17-5 29-16,-4-1-26 0,1 8-13 15,-8-5-26-15,1 7-8 0,-2-2 4 0,-3-4-1 16,0 4-27-16,-12 19-3 0,3-11 3 0,-1 0-3 16,-3-3-23-16,-2-1 6 0,2 0-21 15,-5 0 36-15,9 1-31 0,-3-3 2 16,0 2 14-16,4-3 7 0,-2-2-29 0,5 2 4 16,1-4-1-16,2-4-3 0,0 2 9 0,2-8 7 15,0 0-31-15,13 19 36 0,-1-6-23 0,0-8 7 16,1-2 1-16,6 1 24 0,3-4 1 0,-3 2-31 15,3-2 0-15,-12 0-27 0,7 0 35 16,3 0-3-16,-2 0-22 0,5 0 1 0,-1 0 0 16,22-9 30-16,-23 5-4 0,-2 0-2 15,-1 2-25-15,-4 1 29 0,-1 0-24 0,-3 0 3 16,0-2-2-16,-2 1 16 0,1 2-11 16,-1 0 1-16,-8 0-47 0,6 0-51 0,-6 0-28 15,8 0-55-15,-8 0 16 0,8 0 13 0,-8 0 15 16,0 0-325-16,6 0 34 0,-6 0 28 15,0 0 52-15,9-11-3 0,-9 8 27 16,-3-1 33-16,-1 4-6 0</inkml:trace>
  <inkml:trace contextRef="#ctx0" brushRef="#br0" timeOffset="377016.8302">2663 8325 714 0,'-2'-6'302'0,"2"0"-50"0,2-2-2 16,-2 2-8-16,0-1-35 0,0 0-13 0,0 0-10 15,0 7-12-15,0-6 1 0,0-3-1 16,0 3-13-16,0 0-16 0,0 6-17 0,0-8-13 16,0 3 17-16,0 5-12 0,0-8-36 0,10-3-22 15,-10 9-6-15,1 0 12 0,0 2 10 0,-2 2-9 16,0 0-5-16,1 3-20 0,0 1-3 15,-4 11-11-15,1-1-19 0,-2 2 0 0,2 2 3 16,0 1 5-16,2 1-16 0,1 0 1 16,-3-1 0-16,2 1-1 0,0-1 2 0,1-2-1 15,0-11 0-15,0 9 5 0,0-3 0 0,12 18-10 16,-7-14 6-16,0-7 2 0,2 2-1 0,-3-3 0 16,0-1 17-16,3-3-2 0,-3-2-22 15,1-1 8-15,0 0 5 0,2-1 0 16,-2-2-2-16,4 0-7 0,4 0-1 0,16-17 41 15,-11 9-8-15,-1-4-4 0,0-1-3 0,-1-4-15 16,0 1 14-16,-2-1 13 0,2 2-5 0,-3 1 9 16,-3-1 16-16,0 4-5 0,-4 2 0 15,0 6-8-15,-4-3 1 0,1 4-13 0,1 0 5 16,-2-2-21-16,0 3 1 0,0 0 8 16,-2 1-3-16,0 0-12 0,-2 8-11 15,-1-4 16-15,0 10-19 0,-1-3 17 0,2 5 5 0,1 4-25 16,-1-6 2-16,2-14 32 0,0 14-20 15,0 1-13-15,0 2 6 0,13 13 0 0,-5-18 9 16,-3 1-10-16,4-1-1 0,5-4 1 16,-5-1-15-16,2 0 19 0,1-3 3 0,-3-2 10 15,0 0-37-15,1 1 24 0,-10-3-10 0,14 0 5 16,13-15 7-16,-12 6-3 0,0-2 1 0,1 1 8 16,-2-6-2-16,1-3-18 0,1 0 13 15,-6 1-1-15,2-2 6 0,0-1-26 0,-4 2 19 16,1 0 8-16,-2 1-1 0,-2 3 3 15,-1 2-3-15,-2 0-14 0,-1 3 18 0,-1 2-14 16,3 2 9-16,-3 6-12 0,0 0-24 0,0-7 13 16,0 7-52-16,-11-10 7 0,7 11-83 15,0 0-48-15,1 1-32 0,-10 7-29 0,4-3 24 16,-1 4-276-16,5 1 37 0,2-3 34 0,1 0 25 16,0 0 29-16,1-1-5 0,1-7 25 15,0 0 22-15,12 25 8 0</inkml:trace>
  <inkml:trace contextRef="#ctx0" brushRef="#br0" timeOffset="377729.8469">3529 8516 550 0,'8'-4'397'0,"0"-1"-54"0,-4 4-79 16,0-2-15-16,-1 1-36 0,1 0-35 15,-1 2-25-15,-2 0 31 0,3 1-51 0,-2 2-12 16,1 1-26-16,-1 1-16 0,1 0 10 15,-2 2-6-15,2 10-5 0,-3 4-29 0,2-4 11 16,-2-8-5-16,0 3-9 0,0 4-16 0,-14 17 11 16,8-16-5-16,2 4 5 0,-5-7 4 15,4 1 17-15,0 0-44 0,-2-7-5 0,4 2-7 16,0-5 17-16,-2 0-9 0,5 0 5 0,-1-2 19 16,0 1 12-16,-2-1 11 0,3-3-28 15,-1 2 13-15,-2 0-11 0,3-2 6 0,0 0-4 16,0 0-3-16,0-11-9 0,0 6-1 0,3-11 5 15,-3 7 17-15,7-21-21 0,1 5 18 16,-3 0-15-16,4 3-9 0,5 0 13 0,-2 0 8 16,-2-2-9-16,3 4-32 0,-2-3 10 0,1 2 5 15,0 3 17-15,0 3-10 0,-2 2-10 16,2 5-12-16,-2-2 23 0,0 6-10 0,-1 3-1 16,-9 1 1-16,9 0 3 0,14 15 2 15,-11-7-9-15,-1 7-15 0,1-2 6 0,-3 5-3 16,-1-1 17-16,1 4-6 0,-2-5-1 0,-5 1-1 15,2 1 3-15,-1-1-4 0,-1-4 10 0,-2-3-22 16,0 1-1-16,0-11 8 0,0 7-14 16,0 0 26-16,0-7 0 0,0 9-1 0,0-1-8 15,0-8 6-15,0 5-5 0,0-5 20 16,0 0-9-16,0 0 14 0,-7 12-31 0,8-14 29 16,2-2-3-16,0 0-15 0,9-9 0 0,-2-2 1 15,4 0 3-15,0-3 0 0,4 4 0 0,-3-1-24 16,3 2 14-16,-1 1 3 0,1 3 3 0,-5 1-8 15,3 1 1-15,-2 4 11 0,0 1-2 16,-5 2-2-16,-1 0-7 0,1 0 3 16,14 19-9-16,-9-11 10 0,-1 2-19 0,-2 3 16 15,-2 1 8-15,0 2-3 0,-2-1-8 0,0 2-17 16,0-3 35-16,-5 5-9 0,2-2-5 0,-4 1-9 16,0-1 29-16,0-8-18 0,0 5-2 15,0 3-5-15,0-2 19 0,-14 20-8 0,5-17-3 16,5 1-22-16,-2-4-18 0,-3 3-1 15,0-1 3-15,0-4-154 0,-4-1-45 0,4-7 23 16,0 0-292-16,4-2 7 0,5-3 36 0,-8 0 10 16,-11-11 29-16,10-1 82 0,4-3 1 15,0-9 36-15,5-7 16 0,0 14-14 0</inkml:trace>
  <inkml:trace contextRef="#ctx0" brushRef="#br0" timeOffset="379230.3603">4208 5629 353 0,'3'-4'250'0,"1"1"-82"15,1 1 5-15,9-4-11 0,4 3-44 0,-2-2 8 16,7 2-12-16,0 0 3 0,3 3-40 16,1-3 12-16,0-1-21 0,2 2 22 0,0 0-17 15,1 1-7-15,-3 1-1 0,1-2 4 0,1 0-13 16,1 0-4-16,0 1-5 0,-3-1 0 0,1-1 5 15,0 0-9-15,-1 1 5 0,-1-2-4 16,-3 0 11-16,-3 2 0 0,5 0-11 0,-2-3-8 16,-2 2-1-16,-1 0 3 0,0 1 2 15,-9 1 5-15,1-3-5 0,-2 2-6 0,-5 1 4 16,0-1-10-16,1 1 7 0,-1 1-18 16,0 0 3-16,0-1-5 0,-5 1 17 0,0 0-21 15,0 0 0-15,8 0-6 0,-8 0 19 0,7 0-15 16,12 17 9-16,-8-7-13 0,-4 2 6 0,1 3-18 15,-2 1 20-15,3 3 9 0,-1-2-5 16,1 2-17-16,0 0-1 0,-3 1 1 0,3 3 3 16,-1 1 1-16,0 1 11 0,-1-3-17 15,-3 4-3-15,1 3 25 0,2-1-23 16,-4 0-5-16,1 1 12 0,0 2-15 0,-3 1 27 16,2 3-6-16,-3 1-10 0,1 1-10 0,-1-20 1 15,0 14 7-15,0 6-6 0,0 4 35 16,-10 49-5-16,6-40 2 0,-1 1-10 0,-3 4 6 15,2 0 24-15,0 3-30 0,0-1 12 0,-4 1 4 16,4 0 8-16,-4 2-12 0,-1 0-15 16,-1-6 22-16,1 3-20 0,1 4-9 0,1-5 21 15,2-4 12-15,-2 5-9 0,-2-4 20 0,5 1-39 16,1-3 32-16,2-1-15 0,-3-1-5 0,1 0 12 16,0-2-26-16,1-2 7 0,0-1 1 15,1-3-12-15,0 1-3 0,1 1 5 0,1 0-4 16,-2 0 33-16,3-5 1 0,-1 2-29 15,-1 0 15-15,2-22-42 0,0 12 12 0,0 4 14 16,0 1-1-16,0 2 21 0,0-1-28 0,0 1 0 16,0-3 35-16,0 2-24 0,0-4-2 15,0 0-14-15,0-1 23 0,0 0-21 0,0 3-3 16,0-3-1-16,5 32 27 0,0-34-30 16,0 0 38-16,-1-3-39 0,1 6 12 0,1-5-2 15,2-1-3-15,-2 3 4 0,1-4 5 16,-2 5 16-16,0 0-23 0,0-1 0 0,0-4 18 15,-1 4-22-15,-1-4 8 0,-1 6 11 0,2-3-5 16,-3-1 13-16,2-1-2 0,-2-1-2 16,3 0-17-16,-3-3 23 0,0 1-11 0,2-1 3 15,-3-12-13-15,0 5-1 0,0 0 37 0,0 2-4 16,0 1-25-16,0-3 2 0,0 3-3 16,-13 16 1-16,8-19 0 0,1-4-2 0,1 4 1 15,0-5 22-15,-3-1-9 0,-1 4-4 0,-2-1 0 16,3 4-2-16,-1-2-1 0,-3-6 4 15,3 1 11-15,1-3-2 0,1 0-3 0,0-2 4 16,-1 1 9-16,1 0-31 0,0-1 36 0,1-1-22 16,-9 5-19-16,-4-2 27 0,2 5-25 15,-2-3 27-15,-2 3-37 0,0-1 14 0,-4-6 21 16,-2 5-18-16,-4-1 11 0,-1-4-11 0,2 2 5 16,-3 1 15-16,0-2-23 0,2 1 13 15,-2 2-21-15,-1-4 16 0,5 3 2 0,0-1-1 16,2-3-9-16,2 2-20 0,1-3 22 0,4 3 3 15,12-5-4-15,-6 0 1 0,3 0-11 16,2 0 35-16,-1 0 0 0,8 0 3 0,-8 0-14 16,8 0 17-16,-6 0 11 0,6 0-3 15,-8 0-4-15,8 0 14 0,0 0-26 0,-6 0 19 16,6 0-21-16,0 0 7 0,0 0 4 0,-8 0-19 16,8 0-3-16,0 0 14 15,0 0-3-15,0 0-22 0,-6 0 11 0,6 0 2 16,0 0-33-16,0 0-30 0,0 0-24 0,0 7 6 15,-8-7-129-15,8 0-22 0,0 0-93 0,-10 0 32 16,2 0-246-16,-16-14 31 0,10 3 42 0,-3 0 30 16,2-2 4-16,-7-1 26 0,3 2 62 15,-3-1 52-15,-2 1-22 0,1 0 16 0</inkml:trace>
  <inkml:trace contextRef="#ctx0" brushRef="#br0" timeOffset="522122.1583">3405 5865 259 0,'0'0'221'0,"0"0"-12"0,0 0-31 0,0 0-12 16,0 0 1-16,0 0-38 0,0 0 12 15,0 0-7-15,0 0-24 0,0 0-9 0,0 0-8 16,0 0 2-16,0 0-26 0,0 0-6 0,0 0-6 16,0 0-1-16,0 0-21 0,0 0-3 15,0 0 15-15,0 0-2 0,0 0-6 0,0 0-16 16,0 0 15-16,0 0-5 0,0 0-18 0,0 0 19 15,0 0-7-15,0 0 1 0,0 0-15 16,0 0 12-16,0 0-12 0,0 0-3 0,0 0 14 16,0 0-7-16,0 0-22 0,0 0-24 15,0 0-20-15,0 0-31 0,0 0 8 0,0 0-276 16,0 0-22-16,0 0 23 0,0 0 17 0,-1-1 46 16,-3 5-1-16</inkml:trace>
  <inkml:trace contextRef="#ctx0" brushRef="#br0" timeOffset="522606.1639">3757 6847 643 0,'0'-1'239'0,"0"-1"-4"16,0 0-32-16,0 2 5 0,0 0-35 0,0-3-17 15,0 3-15-15,0-1 2 0,0-1 1 0,0 1-10 16,0 1-40-16,1-1-22 0,-1-1-9 15,2 2 28-15,-2-1-38 0,0 1-18 0,0 1-10 16,-2 1-10-16,1-1-44 0,0 3-38 16,-1 1-17-16,0 1 9 0,-5 8-230 0,0 3-35 15,-1 0 23-15,-1 1 21 0,0 1 25 0,0 2 11 16,2 1-30-16</inkml:trace>
</inkml:ink>
</file>

<file path=ppt/ink/ink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54749" units="1/cm"/>
          <inkml:channelProperty channel="Y" name="resolution" value="2151.47729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2-02-09T13:06:24.436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14907 13266 397 0,'0'0'144'0,"0"0"-17"16,0 0-18-16,0 0-13 0,0 0-12 16,0 0-6-16,0 0-20 0,0 0 21 0,0 0-21 15,0 0-20-15,0 0-6 0,0 0-3 16,0 0-3-16,0 0 9 0,0 0-25 0,0 0 37 15,0 0-35-15,0 0-7 0,0 0 12 0,0 0-15 16,0 0 8-16,0 0 12 0,0 0-14 0,0 0-4 16,0 0 14-16,0 0-9 0,0 0 2 15,0 0-1-15,0 0-1 0,0 0 4 0,0 0-11 16,0 0 25-16,0 0-19 0,0 0-13 0,0 0-11 16,0 0 1-16,0 0 30 0,0 0-12 15,0 0-12-15,0 0 1 0,0 0 0 0,0 0 31 16,0 0-19-16,0 0-1 0,0 0 1 0,0 0 4 15,0 0 0-15,0 0-21 0,0 0 18 16,0 0 1-16,0 0-2 0,0 0 18 0,0 0-3 16,0 0-2-16,0 0-2 0,0 0-30 15,0 0 8-15,0 0 1 0,0 0 0 0,0 0-19 16,0 0 2-16,0 0 25 0,0 0-1 0,0 0 0 16,0 0-3-16,0 0-2 0,0 0-38 15,0 0 2-15,0 0 38 0,0 0-1 0,0 0 2 16,0 0 23-16,0 0-8 0,0 0-6 0,0 0-16 15,0 0 17-15,0 0-2 0,15 0-3 16,-15 0 1-16,0 0-18 0,0 0 19 0,19 12 8 16,-16-10-2-16,-2-2-43 0,2 0 3 15,-2 0 16-15,3 1 2 0,-3-1-65 0,0 0-3 16,3 2-56-16,-4-2-58 0,3 0-54 16,-1 0-69-16</inkml:trace>
  <inkml:trace contextRef="#ctx0" brushRef="#br0" timeOffset="808.2169">17210 13371 290 0,'0'0'83'0,"13"0"-25"0,-13 0-6 0,0 0-6 15,0 0 31-15,0 0-23 0,0 0-2 16,0 0-21-16,0 0 42 0,0 0-64 0,0 0 19 16,0 0-2-16,0 0 16 0,0 0-20 0,0 0 11 15,0 0-4-15,0 0-42 0,0 0 23 16,0 0 8-16,0 0-8 0,0 0-15 0,0 0 26 16,0 12-22-16,14-12 17 0,-14 0-17 0,0 0 9 15,0 0 3-15,0 0-21 0,0 0 20 16,0 0 20-16,0 0-66 0,0 0-16 0,0 0-17 15,0 0-48-15,0 0-73 0,0 0-82 0</inkml:trace>
  <inkml:trace contextRef="#ctx0" brushRef="#br0" timeOffset="3006.5094">15575 12245 299 0,'0'0'257'15,"0"0"-32"-15,0 0-8 0,0 0-50 0,0 0-6 16,0 0-19-16,0 0 6 0,0 0-19 16,0 0-15-16,0 0 8 0,0 0-14 0,0 0-2 15,0 0-20-15,14 0 1 0,-14 0-7 0,0 0-18 16,0 0-19-16,0 0 0 0,0 0 9 0,0 0-11 15,0 0-9-15,0 0 0 0,0 0-1 16,0 0-7-16,0 0 3 0,0 0-10 0,0 0 1 16,0 0 4-16,0 0-1 0,0 0-15 15,0 0 8-15,0 0-13 0,0 0 6 0,0 0 2 16,17-6-10-16,-20 1-1 0,1 2 15 0,-2-1-2 16,0-1-13-16,-2-8 0 0,-3 1 6 15,2 2-6-15,-3-5 19 0,1 2-12 0,-1-1-19 16,1 1 22-16,0-3 1 0,0 0 1 0,1 3 0 15,0-3-9-15,0 0 11 0,1 0-19 16,-3-1 19-16,1 2-17 0,2-3 6 0,-2 1 12 16,0-2 2-16,1 3-14 0,-1-3-12 15,4 0 20-15,-4 3-10 0,4-3 1 0,1 1-12 16,0 0 23-16,-1 0-6 0,5 1-5 0,-4-1-13 16,-1 2 9-16,4 0-4 0,1 1 7 0,-1 3 11 15,1 12-7-15,0-15-13 0,0 1 11 16,11-15 0-16,-3 14 5 0,1 0-9 0,2 1-5 15,2 0 6-15,2-3-12 0,3 6 3 16,4-2 8-16,0 1 8 0,1 5 6 0,0-2-3 16,4 3-2-16,-6-1-8 0,-1-2 9 0,1 8-9 15,0-2 2-15,-3-1-3 0,-2 1 6 16,-2 2-18-16,-6 1 15 0,2-1 0 0,-10 1 7 16,5 0-17-16,-5 0 8 0,9 0 4 0,-9 0-3 15,9 0-2-15,-9 0-3 0,7 0 8 0,-7 0-11 16,7 0 7-16,-7 0-2 0,6 0 2 15,-6 0 8-15,0 0-14 0,7 0 15 0,-7 0-12 16,0 0 5-16,6 0 10 0,-6 0-18 0,0 0-2 16,0 0 5-16,0 0-16 0,8 0-4 0,-8 0-33 15,0 0-13-15,0 0-53 0,0 0 11 16,0 0-216-16,9-6-68 0,-9 3 26 0,0 3 23 16,0-4 39-16,1 2 6 0</inkml:trace>
  <inkml:trace contextRef="#ctx0" brushRef="#br0" timeOffset="6548.9891">15418 10395 730 0,'0'0'251'0,"0"0"-29"16,0 0-3-16,0 0-28 0,0 0-13 0,0 0-30 15,13 0-5-15,-13 0-23 0,0 0 11 16,0 0-40-16,0 0 15 0,0 0-24 0,0-13-14 16,0 13 1-16,0 0 14 0,0 0-33 0,0 0 5 15,0 0-10-15,0 0-10 0,0 0-7 16,0 0 26-16,0 0-37 0,0 0 11 0,0 0 13 15,18 13-9-15,-18-5-5 0,-2-2-15 16,2 2 17-16,0 0-21 0,0 5 4 0,0 2-2 16,-10 19-2-16,5-18 11 0,4 0-3 0,-2 0-11 15,1-2 8-15,-1 2 38 0,-1 0-34 16,0-1 5-16,-1-1 18 0,0 4-25 0,0-3 18 16,3-4-13-16,-2 9 13 0,0-4 10 15,-1-3-45-15,0-4 18 0,2 7-7 0,-1-4 2 16,2-1 24-16,-1-3-10 0,2 0-7 0,-2-1 1 15,2-2 0-15,-2 2 1 0,2-3 14 0,-1 2-23 16,0-1 1-16,1 1 14 0,-4-1-24 16,4 1 5-16,-2 0-12 0,3-4 16 0,-2 4-30 15,-1 1 39-15,2-3-9 0,-2 2-4 16,2-1 2-16,-6 9 26 0,2-4-60 0,2-2-8 16,-1-1-22-16,0 1-39 0,0-3-50 0,4 0 12 15,-4-2-163-15,4 1-173 0,-2-3 46 16,-1 2 16-16,2 0 26 0,-2-2 24 0,3-1 58 15,-2 5-7-15</inkml:trace>
  <inkml:trace contextRef="#ctx0" brushRef="#br0" timeOffset="6945.2223">15199 10984 540 0,'-3'0'249'0,"0"2"-15"0,3-1-25 0,-1-1-13 0,-2 0-3 16,3 2-32-16,-2-2-11 0,0 0-24 16,1 0 19-16,0 2-23 0,1-2-14 0,1 0-6 15,2 0 18-15,-1 0-23 0,2-2-28 16,2 2 0-16,1 0 8 0,-1-2-32 0,16 1 1 16,-12 1-3-16,4 0 24 0,21-5-40 0,-15 3 8 15,1 1 26-15,-1-3-12 0,-1-1-11 16,0 4-8-16,1-3 36 0,-1-1-6 0,0 2-15 15,-2-2-21-15,-1 3 11 0,4-3 11 16,-8 4-19-16,0-3-2 0,4 1 15 0,-5 0 10 16,-4-1-22-16,3 1 7 0,-6 3-10 0,1-1 18 15,-1 0-34-15,0-1-15 0,-1 1 47 16,-1-1-28-16,0 1-2 0,0 1 8 0,2-3-33 16,-2 2 2-16,-2-2-33 0,0 0-20 0,0 3 2 15,0 0-38-15,0 0-29 0,0-7-47 16,-21-7-8-16,10 3 17 0,-1-1-242 0,1-1 29 15,-2 2 28-15,2 2-8 0,1-4 8 0,-5 1 75 16,6-2-27-16</inkml:trace>
  <inkml:trace contextRef="#ctx0" brushRef="#br0" timeOffset="7354.329">15459 10472 473 0,'-3'0'202'15,"-2"2"-28"-15,1-1-8 0,-2 2-32 16,2-2 1-16,-2 2 6 0,-10 3-37 0,1 0-16 15,0 3-11-15,-2 0 4 0,-1-4 14 0,3 0-1 16,0 4-24-16,1-5 21 0,2 4-14 0,-2-2-3 16,4-4 11-16,-4 4-2 0,-2-1 2 0,4 0-13 15,3-3 19-15,1 1-7 0,1-1 3 16,0-1-29-16,2 0-3 0,0 1 5 16,0-2-4-16,1 1-6 0,1 1-20 0,-1-1 5 15,-1-1-7-15,0 0 2 0,1 2-6 0,0-2-3 16,-1 0 25-16,3 1-20 0,-1-1-15 15,-1 0-17-15,4 0 3 0,-6 0-32 0,5 0-32 16,-3 0-45-16,3 2 11 0,-2-2-244 16,-1 0-64-16,4 0 18 0,0 0 37 0,0 0 54 15,-1-3 11-15,2 1-13 0,4-1 32 0</inkml:trace>
  <inkml:trace contextRef="#ctx0" brushRef="#br0" timeOffset="51113.9528">15208 6657 237 0,'0'0'151'0,"0"0"34"15,0 0-58-15,0 0 3 0,0 0 12 0,0 0 5 16,0 0-40-16,0 0 12 0,0 0-10 15,0 0 4-15,0 0-7 0,0 0-29 0,0 0 16 16,0 0-31-16,0 0 12 0,0 0-11 0,0 0-11 16,0 0-8-16,0 0 8 0,0 0-6 15,0 0 4-15,0 0-10 0,0 0-2 16,0 0-10-16,0 0 4 0,0 0 1 0,20-8-13 16,-14 6-4-16,0-1-5 0,11-2 2 0,-2 1 0 15,-1-2-12-15,4 2 20 0,-2 1-11 16,-1-2-3-16,-3 2 2 0,-1 0-2 0,4 1 1 15,-3 0 9-15,-1 0-4 0,-4 2-4 0,-1-1-3 16,2 1-1-16,-8 0-10 0,0 0 16 16,7 0 0-16,0 0 9 0,13 13-19 0,-8-3 11 15,-2-1 2-15,4 5-10 0,-4-1 7 16,3 1-11-16,4-2 9 0,-3 5 0 0,-1-3-11 16,4 1 3-16,-4-1-5 0,1 0-2 0,0-2 6 15,-2 1-3-15,3-1 10 0,1-1 10 16,0-1-4-16,-2 0 6 0,0-2 1 0,0 0-9 15,3-1 13-15,-2-1-2 0,-5-2-5 0,7-1-7 16,-2-3-2-16,1 4 5 0,-7-4-2 0,7 0 6 16,2 0-15-16,19-12 28 0,-17 5-5 15,1 1 3-15,1-1-21 0,-3 2 14 0,0-2-9 16,-2-3-12-16,0 4 10 0,-2 2 2 16,-4 0 8-16,-1 1 9 0,-2 1-13 15,-3 1 0-15,2-1-18 0,-2-1 7 0,-1 3-4 16,1-3 3-16,0 0-3 0,-1 2-1 0,1 1 1 15,1-1 22-15,1 1 2 0,-2 0-25 16,3 0-5-16,-2 0 2 0,0-2 23 16,2 2-3-16,-8 0-23 0,14 0 7 0,-1 0 5 15,1 0 5-15,0 0-18 0,15 10 11 0,-17-8-12 16,-1-1 23-16,6 3-24 0,-3-1 22 0,3-1 4 16,-5 3-28-16,7-4 14 0,-7 0-4 15,4 5 4-15,-2-4-10 0,0 1 3 0,1-2 13 16,3 1-10-16,1 0 2 0,1-1 1 0,0-1 6 15,0 0-10-15,2 0-13 0,-2 0 23 16,0 0 6-16,-11 0-10 0,7 0 15 16,1 0 1-16,2 0-23 0,21-9 13 0,-20 3-2 15,1 3 8-15,2-1 2 0,-1 0-21 0,0 0-1 16,-3 0-4-16,1 1 5 0,-2-3 22 0,1 2-10 16,2 0-16-16,-1 0 13 0,-1 0-8 15,4-1 6-15,-5 1 13 0,0 3-26 0,6-2 8 16,-6-1 10-16,5 4 14 0,-2-3-32 15,1 2 27-15,1-3-25 0,0 2-6 0,0-1 7 16,0-2 14-16,0 2-15 0,0-1 24 0,4 0-20 16,-5 1-3-16,0-1-1 0,1 2-5 15,-2-1 4-15,1-1 5 0,-1 4 28 0,-2-3-14 16,1 2-21-16,-7 1 16 0,1 0 14 16,5 0-15-16,3 0-10 0,-3 0-12 0,3 0 23 15,1 0 5-15,-3 0-18 0,24-9-9 16,-21 9 37-16,0 0-15 0,-8-2-12 0,-1 2 25 15,-5 0-32-15,4 0 5 0,2 0 10 16,-1 0 15-16,-2 0-39 0,1 0 12 0,-3 0 5 16,-1 0-5-16,1 0 30 0,3 0-26 15,19 11 16-15,-18-8-24 0,5 0 3 0,-1-1 2 16,0 1 7-16,1 0 8 0,-1 0-14 0,0 2 13 16,3-1-10-16,-1 1 12 0,4-1-17 0,-5 0-2 15,2-1 3-15,-1 4 33 0,2-3-12 0,2 0-23 16,-6-1 9-16,2-2 10 0,-1 2-14 15,-3 0 20-15,6 0-20 0,-3 1 7 0,0-2 17 16,1 1-13-16,2-1 1 0,-3-2-12 16,-8 0 17-16,3 0-26 0,2 0 9 0,4 0 27 15,1 0-30-15,-1 0 10 0,18-14-11 0,-16 11 5 16,1-4 15-16,-2 6-26 0,-3-6 18 16,3 0 20-16,-2 1-2 0,1 1-33 0,2 0 2 15,-4-2 28-15,2 1-14 0,-2-1 4 16,0-2-19-16,-1 3 14 0,-2-3 17 0,3 5-32 15,-1 0 5-15,1-1-8 0,-3 0 6 0,4-1 20 16,-4 1-17-16,1 1 11 0,0 0 2 16,-3 1-18-16,2 0 8 0,1-1 10 0,-5 0-16 15,2 2 12-15,4-1-23 0,-3 2 17 16,-3-2-2-16,7 1 18 0,-2-1-15 0,-1 2 14 16,-15 1 4-16,13 0-23 0,1 0-2 0,-3 0 7 15,1 0-12-15,-1 0 8 0,-2 0 18 16,0 0-21-16,8 0 35 0,0 0-40 0,2 0 11 15,1 0 5-15,-5 0 13 0,3 0-23 0,0 0 8 16,3 0-9-16,21 1 3 0,-22 1 13 16,5 0-15-16,1 2 12 0,-4-4 9 15,6 2-8-15,-5 0-9 0,5 0 22 0,-6-1-14 16,1-1-12-16,-10 0-3 0,4 0 0 0,4 0 3 16,0 0-1-16,-1 0-4 0,3 0 23 0,-2 0 8 15,-1 0-29-15,-1 0 1 0,0 0 2 16,-4 0-4-16,2 0 15 0,-1 0-3 15,-2 0-7-15,-3 0 17 0,6 0-13 0,-4 0-7 16,-2 0 19-16,2 0 3 0,-3 0-17 16,0 0 8-16,-1 0-12 0,0 0 6 0,-1 0 0 15,6 0 2-15,3 0 4 0,-2 0 13 0,-2 0-22 16,1 0 5-16,-2 0-12 0,-2 0 18 0,0 0-11 16,-2 0 7-16,-1 0-6 0,9 0-6 15,-2 0 13-15,0 0 16 0,11 12 1 16,-17-11-20-16,1-1-3 0,-5 2 0 0,2 0 8 15,0-2-12-15,0 0 1 0,-2 1 5 0,1-1-1 16,-1 0 11-16,1 0-10 0,0 1 14 16,-2-1-19-16,-3 0 12 0,0 0-12 0,0 0 4 15,9 0-2-15,-9 0 15 0,8 0-15 16,-1 0-3-16,-7 0 10 0,7 0-2 0,-7 0 1 16,7 0 9-16,-7 0-5 0,9 0 7 15,-9 0-9-15,5 0 9 0,-5 0-13 0,7 0 2 16,-7 0 20-16,7 0-22 0,-7 0 2 0,0 0 0 15,0 0 4-15,7 0 12 0,-7 0-26 16,0 0 8-16,6 0-10 0,-6 0 6 0,0 0-5 16,0 0 16-16,0 0 8 0,7 0 1 15,-7 0-21-15,0 0 3 0,6 0 22 0,-6 0-4 16,0-6-30-16,0 6 26 0,0 0-8 0,8 0 3 16,-8 0 4-16,0 0-15 0,0 0-9 0,0 0 11 15,7 0-2-15,-7 0-7 0,0 0 32 16,0 0-7-16,7-12-22 0,-7 14-3 0,0-2 16 15,2-2-8-15,-1 2 14 0,-1 0-3 16,0 0 9-16,0 0-2 0,0 0-25 0,1 0 13 16,-1 0-2-16,0 0 9 0,0 0 0 0,0 0-16 15,3 0 17-15,-3 2-14 0,1-2-3 0,-1 0-10 16,0-2 17-16,0 2 17 0,0 0-16 16,0 0 3-16,0 0 7 0,0 0-11 0,-1 0-18 15,1 0 5-15,0 0-1 0,0 0 7 16,0 0 0-16,0 0 12 0,0 0-3 0,0 0 13 15,1 0-9-15,-1 0-18 0,0 2 27 0,1-2 2 16,0 0-35-16,-1 1 9 0,0-2 11 16,0 1 10-16,0 1-3 0,0-2-10 0,-1 1 14 15,1 0-21-15,0 0 1 0,0 0-3 0,1 0 16 16,-1 0-6-16,-1 0 3 0,1 0-6 16,0 0 12-16,-2 0-18 0,2 1 9 0,1-2-5 15,-1 1 26-15,1-2-29 0,-2 2 0 0,2 2 21 16,-1-2 4-16,0 0-11 0,-1-2 15 15,2 2-21-15,-1 0-18 0,-1 0 10 0,1 0 17 16,0 0-14-16,1 2-5 0,-1-2 19 0,0 0-24 16,1 1 14-16,-1-1-12 0,0 0 3 15,0 0 7-15,0 0 6 0,0 0 0 0,0 0 5 16,0 0-18-16,0 0 19 0,0 0-16 16,-1 0 5-16,2 2 14 0,-1-2-11 0,0-2 7 15,0 4-1-15,0-1-13 0,0-1 4 16,0 0 13-16,0 0-10 0,0 0-1 0,0 0 5 15,0 0 11-15,0 0-12 0,0-1-8 0,0 1 20 16,0 0-2-16,3 1-23 0,-3-1 8 16,3 0-10-16,-3-1 21 0,0 1 4 15,0-2-26-15,0 2 5 0,0-1 1 0,-2 2 16 16,2-2-14-16,-1 1 3 0,2 0 18 0,1 0-10 16,-4 1-2-16,2-1-12 0,0 0-3 0,0 3 2 15,0-6 18-15,-1 5-3 0,1-2 4 16,0-2-5-16,0 1 0 0,0 1 6 0,0 0-20 15,1 0 7-15,-1-2 3 0,-1 4 13 0,1-2-19 16,0 0-23-16,1 0-44 0,-2-2-26 0,2 2 10 16,-2 0-123-16,-2 0-201 0,2 0 29 15,1 0 27-15,0 0 22 0,0 0 23 16,0 0-12-16,0 0 18 0</inkml:trace>
  <inkml:trace contextRef="#ctx0" brushRef="#br0" timeOffset="95750.0855">16059 15152 301 0,'-13'0'206'0,"13"0"-21"0,0 0-59 0,0 0 3 16,0 0-4-16,0-12 1 0,0 12-24 0,0 0-17 15,-11-22-4-15,14 20 1 0,-2-1 11 16,1-1 2-16,-1 3-24 0,1 1-2 0,0-2-1 15,-1-2 1-15,0 3-5 0,3-1-6 0,-2 1 1 16,0 0-9-16,-1 0-3 0,4 0-15 16,-3-1-4-16,1 0 11 0,0 2-5 0,-2 0 1 15,4 0-10-15,-3 0 14 0,0 0 16 16,2 2-25-16,-4-2-7 0,0 0 6 0,0 0 9 16,15 9 9-16,-11-5-33 0,0-1 13 0,0 1-1 15,0 1-1-15,-2 0-4 0,9 6 3 16,-5 2 12-16,0-1-13 0,0-3 0 0,-1 6-2 15,1-2-6-15,-4 3 16 0,4-2 3 16,-2 1-21-16,-4 2-5 0,0-17 13 0,0 15-7 16,0 2 0-16,0 1-5 0,-13 19 16 15,11-19-2-15,-3 2-17 0,4-1 3 0,-4-3 5 16,4 3-10-16,-4 0 4 0,1 0 23 0,-1-3 4 16,-2 1-27-16,3 0 25 0,-1 1-31 15,1 2 8-15,1-2 1 0,0 0-4 0,0-1 12 16,0 0 20-16,3-4-36 0,-3-1 5 15,-3 3-8-15,6-15 3 0,0 10 1 0,0-2 16 16,0 1-17-16,0-1-3 0,0-2 0 0,0-6 13 16,0 9-3-16,12 3 4 0,-3-4-1 15,-2 1-18-15,-1-7 23 0,1 0-24 0,-1 1 9 16,-1-3 0-16,-5 0 10 0,7 0 0 0,-7 0-20 16,13 0 17-16,13-13 2 0,-13 7-24 15,0-1 38-15,-2 1-8 0,-3 0-25 0,1 1-3 16,2-3 16-16,-2-2 1 0,2 0-15 15,-8 1-4-15,8-4 7 0,-2 7-31 0,-7-2-7 16,3 1-23-16,-2 0-33 0,-2 2-58 0,-1-3 17 16,1 3 14-16,-1 5-225 0,0-7 28 0,0 2 23 15,0-3-60-15,0 1 24 0,0 0 18 16,0-2 20-16,-12-13 42 0</inkml:trace>
  <inkml:trace contextRef="#ctx0" brushRef="#br0" timeOffset="96466.7725">16002 15187 259 0,'-5'-4'267'0,"4"-2"-41"0,-7-5-17 0,7 3-9 15,-2 1-28-15,1 1-33 0,1 1 10 16,-1-1-10-16,2 2-15 0,0 4-21 0,0 0-12 16,0-7 3-16,0 7-22 0,0-7-11 0,0 7 16 15,12-15-18-15,-10 12-9 0,1 1-7 16,2-1 4-16,0 1-17 0,-2 1 9 15,1-1-1-15,-1 2-8 0,3-1-10 0,-3 2 19 16,4 1 1-16,-7-2-16 0,0 0 4 0,15 7 5 16,-11-3-9-16,1 0-8 0,6 6 2 0,1 1-2 15,-4-1 17-15,2 2-24 0,-1-1-1 16,-3 4 11-16,2 1-10 0,0 0 2 0,-1-1 8 16,-3 1-4-16,-3 3-13 0,3-2 3 15,-4-4 7-15,0-4 8 0,0 4-11 16,0 2-2-16,0 0 12 0,0 3-19 0,-13 14 23 15,13-14-20-15,-3 1-2 0,-4-4 11 0,3 3-16 16,4-5 3-16,-6 3 15 0,3 1 0 16,2-5-26-16,1-1 8 0,0-2 27 0,-1-2-27 15,1 2 8-15,0-9-6 0,0 7-3 16,0-1-1-16,0 0 4 0,0 0 12 0,0-6-12 16,0 9-10-16,0-2 19 0,0-1 12 15,11 5-24-15,-7-8 9 0,0 2 1 0,-1-2-2 16,0 0 7-16,3-2-2 0,-3 1 12 15,3 0-6-15,0-4-26 0,1 2 22 0,-7 0-16 16,7 0 5-16,-1 0 0 0,16-11-5 0,-12 6 1 16,-1 0 9-16,5-2-10 0,0 1 19 15,-3 0-12-15,-5 3-5 0,0-2-3 0,1 1 2 16,-1 2 7-16,-2-3-4 0,0 0 15 0,0 2-22 16,0-1 15-16,-1 2 9 0,0 0-28 0,0 0 10 15,-1 0-5-15,2-1 31 0,0 1-33 16,-3 2 7-16,1-3-20 0,1 1-10 0,-2 0-15 15,2 0-38-15,-2 1-50 0,1-1 13 16,-2 0-251-16,2-2-16 0,-2 0 11 0,1 3 27 16,-1-3-1-16,0 0 14 0,2 0 6 0</inkml:trace>
  <inkml:trace contextRef="#ctx0" brushRef="#br0" timeOffset="97949.8749">21726 15171 401 0,'0'0'274'0,"0"0"-58"0,0 0-7 0,0 0-7 16,0 0-8-16,0 0-6 0,0-13-23 16,9-5 14-16,-9 16-44 0,0-2-3 0,-1 3-13 15,2-2-17-15,-2-1-6 0,-1 1 8 0,2 1-25 16,2-3 3-16,-4 4 8 0,2 1-10 15,0 0-17-15,0 0-31 0,0 0-5 0,0-7 8 16,13-2 7-16,-8 7-24 0,1 3-3 16,1-2 8-16,0-1 10 0,2 2-23 0,3 0 3 15,-2 0 18-15,0 0 16 0,5 10-21 16,-10-6-17-16,3 0 31 0,1 7-40 0,1 3 8 16,-4-1-2-16,-1-5 2 0,0 9-9 15,-1-2 12-15,0 3-5 0,-4-4-2 0,0 0 31 0,0-3-5 16,0 4-27-16,0 2 27 0,0 1-25 15,0 0 14-15,-13 20-14 0,9-18 3 0,-2 2 19 16,2 0-25-16,-2 1 2 0,0-1 3 16,-2 3 7-16,1-4-29 0,-4 0 17 0,2-1 4 15,0 1 20-15,-5-4-21 0,6 4-6 16,-3-3 19-16,1 1-5 0,2-2-15 0,1-3 12 16,1 2-27-16,2 0 28 0,2-7-15 15,-3 2 32-15,3-3-25 0,1 0-10 0,1-1-12 0,0-3 7 16,0 1 14-16,0-5 9 0,0 0 22 15,0 7-37-15,0-1 18 0,13 4-21 0,-9-8 13 16,2 1-9-16,-2-2 3 0,2 0 11 16,3-1-13-16,-2 0 0 0,2 0-7 0,-9 0 40 15,15 0-21-15,-1 0-16 0,21-10 16 0,-16 8 5 16,-4-4-25-16,3-1 1 0,-8 2 7 0,-1 0 2 16,-1 1-30-16,-2 1-14 0,-1-3-10 15,8-1-10-15,-8-2-12 0,-1 2-42 0,1-1-36 16,-1 4 16-16,-1-4-173 0,-3 1-98 15,0 1 29-15,0-1 32 0,-12-11 20 0,8 4 26 16,-6 0 14-16,1 1 10 0</inkml:trace>
  <inkml:trace contextRef="#ctx0" brushRef="#br0" timeOffset="98749.046">21611 15152 212 0,'1'-3'243'0,"1"0"-49"0,-1 0-16 0,-1 0-49 15,4-3 21-15,-3 5-20 0,2-3-34 16,-1-1 33-16,2 1-57 0,-1-1 55 0,-2 1-50 16,5 1 21-16,-2 0-22 0,-1-1 12 15,-1 0-10-15,2 2-1 0,-1-2-4 0,2 1-10 16,-3-1-20-16,4 3 6 0,0-1-15 0,-3 1-9 15,4 0 24-15,-2-2-10 0,2 3-10 16,0 0-7-16,2 0 10 0,0 0-2 0,9 14-2 16,-13-9 15-16,8 4-22 0,-3 0 14 15,-1 0-14-15,1 3 10 0,-1-3 14 0,-3 6-19 16,1-1 2-16,-2 2 2 0,6 1-4 0,-5-2 9 16,-4-2 8-16,-1-5-13 0,3 11-15 0,-2 0 27 15,3-7-7-15,-5 1 5 0,0 3-19 16,0 1 28-16,0 4-37 0,-14 20 32 15,11-22-26-15,-6 0 8 0,4 3 2 0,1 0 10 16,-4-3-42-16,3 2 26 0,-1-1-27 0,-2-1 21 16,2-2-15-16,2 1 8 0,2-2-19 15,-2 0 27-15,0-6-12 0,-2 5 26 0,3-4-12 16,3 0 3-16,-3-2-17 0,1-2 28 0,2-1-46 16,0 0 28-16,0 1-10 0,0-4 32 15,0-3-50-15,0 0-1 0,0 8 15 0,0-1 6 16,0-7 7-16,0 8-13 0,0-2 30 15,0-6-16-15,14 13-1 0,-12-9-18 0,1-3-14 16,3 1 59-16,0 1-29 0,0-2 15 0,0 0-41 16,2-2 37-16,-8 1-42 0,12 0 29 0,1 0-13 15,0 0 40-15,14-10-18 0,-13 5-4 16,2 0 4-16,-7 0 9 0,2 0-11 0,-3 0 3 16,-2 2-2-16,7-4 11 0,1-2-47 15,-2 3 23-15,-4-1-1 0,0 2-19 0,-2-1 14 16,0 4 18-16,-3-2 1 0,1 2-27 0,0 0 4 15,-1 0 18-15,-1 0 2 0,1 0-36 16,-2-1-36-16,2 1-22 0,-2-1-46 0,-1 1-17 16,0 2-4-16,0 0 13 0,0 0-175 0,0 0-131 15,0-7 32-15,-13-4 26 0,8 8 24 0,0-1-24 16,-5-7 27-16,-3 4-23 0</inkml:trace>
  <inkml:trace contextRef="#ctx0" brushRef="#br0" timeOffset="99482.2403">21658 15233 224 0,'-2'-2'232'0,"2"-2"-27"0,0 1-53 15,2 0 16-15,0-2-27 0,2 2-12 0,-1-1 15 16,1 3-26-16,-1-3-24 0,-1-1 24 0,2 4-22 16,0-4 10-16,8-2-18 0,-2 2 4 15,-4 4-44-15,-1-3 31 0,0 1-20 0,2 2-10 16,-4 0 12-16,1 1-17 0,-1 0-7 15,-3 0 0-15,0 0 4 0,8 0 2 0,-8 0 1 16,7 0 5-16,7 12-23 0,-9-9 7 0,7 9 9 16,-5 2-8-16,1 0-4 0,1 0-4 15,-1 1 1-15,1 0 3 0,-2 1-2 0,-3 0 9 16,2-2-3-16,1 3 5 0,2-1-5 0,-5 1-23 16,1 0 32-16,1-1-30 0,0 0-2 0,-1 0 8 15,-5-1 8-15,2 2-21 0,1 3 5 16,-2-3 4-16,-1-2 2 0,0-7-6 0,0 6 5 15,0 1 6-15,-14 19-12 0,9-18 24 16,-3 5 5-16,4-4 0 0,0-1-19 0,1 2-17 16,-4-2 3-16,6-2-8 0,-3 0 34 0,3 1-8 15,0-7-24-15,1 1 28 0,0-9-44 0,0 9 13 16,0-2 18-16,0 1-10 0,11 11 8 16,-5-10-22-16,0 0 18 0,-4-2 13 0,2-2-14 15,1-1 16-15,0-1-33 0,0 0-10 16,0 0 13-16,1-2-11 0,-1 1 47 15,0-2-13-15,0 0-26 0,-5 0 2 0,10 0 17 16,-5 0 22-16,9 0 16 0,-1 0-2 0,-1 0-19 16,8-12-11-16,-5 8 11 0,-7-1 3 15,1 1-15-15,-4 1 27 0,-1 1-4 0,4-1-5 16,-3 1-2-16,-1 0 20 0,-2 2 15 0,2-2-7 16,0 1-40-16,-2 0-3 0,1 0 0 15,1 1-12-15,-3-2-2 0,2 2 2 0,-2-2-3 16,3 0 2-16,-2 2-4 0,-2 0-6 0,1 0-41 15,2-1-22-15,-3 1-21 0,0-1-57 16,0 1-49-16,0 0 19 0,0 0 16 0,0 0 15 16,-14-8-308-16,9 6 35 0,-5-3-2 0,-3-3 26 15,-1-2 70-15,-1 0 19 0,-6-2 10 0</inkml:trace>
  <inkml:trace contextRef="#ctx0" brushRef="#br0" timeOffset="121194.2543">19911 7461 547 0,'0'0'240'16,"0"0"-55"-16,0-15 18 0,0 15-25 0,-3-22-18 16,-1 15-20-16,4 1 10 0,-2 3-26 15,0-2-7-15,0 1 2 0,1-3-15 0,-2 1-22 16,0 3 19-16,2-2-14 0,-1-1-12 0,-4-6-18 16,2 3-6-16,-2 1 2 0,4 1 10 0,-2 3-33 15,1 0 10-15,-1-2-9 0,2 2-10 16,-2 0 0-16,1 1 15 0,0 2-16 0,0-5 12 15,-1 3-20-15,1-2-2 0,0 2 4 16,-1 1-9-16,1-3 16 0,1 4-18 0,-2-1 5 16,0 0-10-16,2-1 0 0,1 3 5 0,-2-4 7 15,0 2 5-15,2-1 0 0,-1 2-7 16,2 0 16-16,-3 0-10 0,0-1-16 0,2 1-2 16,1-1 8-16,-1 2 2 0,0-1-5 0,-1-1-22 15,1 1 1-15,0 0-32 0,-1-1-22 0,2 2-37 16,0 0 13-16,0 0 10 0,0 0-172 15,0 0-128-15,0 0 17 0,0 0 24 0,0 0 14 16,0 0 45-16,0 0-5 0</inkml:trace>
  <inkml:trace contextRef="#ctx0" brushRef="#br0" timeOffset="126935.7275">14457 13720 283 0,'0'0'156'0,"0"0"10"0,0 0 9 0,0 0-22 16,14 0-14-16,-14 0 0 0,0-12-8 0,25-2-18 16,-21 11-18-16,0 3 6 0,0-1-4 15,-2-2-33-15,1 2 10 0,2 1-1 0,-1-1-14 16,1 0-11-16,-1 0-11 0,-3 1-7 15,3-2 14-15,0 1-11 0,-2 1 0 0,-2 0-8 16,0 0 3-16,0 0-19 0,8 0 5 0,-8 0 14 16,8 0-15-16,-8 0 6 0,7 0-6 0,0 0 11 15,-7 0-13-15,9 0 6 0,-2 0-23 0,0 0 9 16,16 15 9-16,-13-8-6 0,2 1 4 16,0 0 3-16,-3-2-28 0,3 3 20 15,-3-3 16-15,2 1-25 0,-4 0 7 0,0 0 11 16,0-1-5-16,-2-2-13 0,8 3 16 15,-6 0-6-15,2-2 7 0,0-1 19 0,-1-1-8 16,2-2 2-16,-2 1-12 0,11-1 13 0,-9-1 1 16,4 0-1-16,7 0-19 0,-1 0 15 15,18-15-6-15,-17 8-9 0,-3 3 13 0,2-1-9 16,1-2-11-16,-1 1 16 0,-3-3 6 0,-1 3-15 16,1 0 2-16,-3 2-5 0,0 1 8 15,-5 2 0-15,-4 1 0 0,-1-3 10 0,4 3-2 16,-8 0 5-16,0 0-10 0,0 0 6 0,7 0-10 15,-7 0 9-15,14 10 2 0,-11-7-15 16,2 4 14-16,0 5-22 0,-1-3 23 0,-1 0-14 16,0-2-3-16,-1-1 1 0,2 2 5 15,3 6-12-15,-2-7-4 0,-1 2 7 0,1-2-1 16,4 4 26-16,-4-5-26 0,4-3-5 16,-2 3-1-16,-2-4 18 0,1-1-8 15,1-1-1-15,0 0 12 0,2 0-29 0,4 0 14 16,15-9-1-16,-10 2-7 0,-8 3 15 0,4-1-9 15,-3 2-2-15,4-3 1 0,-5 4 10 0,-2 1-7 16,-2-2 0-16,2 1 15 0,-4 2-8 16,-1-1-20-16,1 1 13 0,0-3-9 0,-1 3-5 15,-1-3 4-15,1 3 8 0,-2 0 11 0,2-1-24 16,0 1 22-16,-3 0-10 0,0 0-5 0,0 0-4 16,0 0-6-16,0 0-4 0,0 0-30 15,7 0-57-15,-7 0-14 0,0 0 12 0,0 0-301 16,6 0 29-16,-6 0 25 0,13 10 9 15,-4-7 9-15,13-3 48 0,-11 0 5 0</inkml:trace>
  <inkml:trace contextRef="#ctx0" brushRef="#br0" timeOffset="309844.3118">23104 4502 373 0,'0'0'347'0,"0"0"-37"0,0 0-46 15,0-14-21-15,0 14-17 0,-4-23-4 16,4 18-28-16,2 2-7 0,-2-1 0 0,0-1-31 15,1 1-22-15,0 0 9 0,-1 4 11 0,0 0-29 16,0-8-3-16,0 8-13 0,0-7 6 16,0-1 1-16,0 8-24 0,0-7-14 0,0 0-20 15,-15-12 21-15,4 12-8 0,0 0-47 16,0 2-10-16,-5-3-1 0,4 5 23 0,-6 0 1 16,7 3-2-16,-4 0-5 0,1 0-4 15,-4 0-3-15,-18 12-20 0,17-8 5 0,1 2-2 16,-1 3 0-16,2-1-1 0,-3 0 2 0,0 3 24 15,0 0-2-15,1 1-31 0,1 0 0 0,-1 1 0 16,-1 2 0-16,0-1 17 0,3 3 8 16,-1 0-15-16,0-1-6 0,1 5 8 0,2-5-10 15,-2 5-2-15,2 0 2 0,2-1 0 16,-1 2 0-16,1-1 0 0,2 2 0 0,2-4-1 16,2 3 0-16,-3-1 1 0,6 5 8 15,1-4-3-15,3-10-10 0,0 6-5 0,0 2 2 16,17 28 26-16,-6-25 2 0,0-2-14 0,3-1 12 15,3-1 14-15,3-2-10 0,-1-2-7 0,3 0 5 16,-1 0 8-16,4-3 4 16,-2-1-3-16,2-3 3 0,0 3 1 0,3-6-9 0,6-4 2 15,0 3 25-15,-19-4-11 0,12 0 0 16,1 0-4-16,35-14 0 0,-27 6-1 16,-2-3-9-16,3 2-7 0,-1-6 19 0,-1 0-23 15,2-2 14-15,-4 1 1 0,0-3-15 0,-3 1-5 16,-4-4 10-16,-1 0 4 0,-2 4-5 0,-4-6 11 15,-5-1-10-15,-1 0-18 0,-6 2 10 16,-3-6 10-16,-4 13-19 0,0-3 1 0,-10-28 4 16,-1 20-2-16,-2 4-1 0,-2-2-10 0,-2 3 6 15,-1-2 4-15,-3 3 5 0,1 1-4 16,-2-1 11-16,3 2-14 0,-1 5 3 0,-1-1-14 16,5 0-8-16,-4 1 12 0,4 3 1 15,3 2 16-15,1 0-14 0,3 2 2 0,2 3 9 16,0 0-15-16,2 0 13 0,1 3-14 0,4 1 7 15,0 0-5-15,-21 13 9 0,9-4-16 16,0 4 25-16,0 2-5 0,3 3-10 0,-1 1 6 16,1 0-14-16,0 5 10 0,0 0 7 0,1 1-8 15,-1 0-9-15,4 3 8 0,1 2 9 0,-1-3-2 16,0 6-2-16,1-4 6 0,2 2-6 16,-1 4 4-16,3-3-20 0,-1 0 14 0,-2 0 7 15,3 1 0-15,0-17 5 0,0 9-17 0,0 1 8 16,0 2 1-16,0 2 3 0,0-2-20 15,0 2 4-15,0-2 6 0,0-3 4 0,0 0-3 16,0-3 8-16,0 0 0 0,0-2-6 16,0-3 4-16,0-2 5 0,0-4-14 0,0 0-7 15,0-3 15-15,0 0-6 0,0-8 8 16,0 8-9-16,0-8 12 0,0 7 2 0,0-7-7 16,0 7 8-16,0-7-22 0,0 6 5 0,0-6 3 15,0 0-10-15,0 0-64 0,9 9 7 16,-6-11-76-16,-2-3-59 0,4-15-37 0,3-3-34 15,2-2 31-15,2 1-283 0,0-2 26 0,0 1 33 16,1 0 44-16,2 1 8 0,-3-1 26 16,3 0 25-16,0-1 52 0,2 2 10 0,1-1 2 15</inkml:trace>
  <inkml:trace contextRef="#ctx0" brushRef="#br0" timeOffset="310110.4366">23721 4682 536 0,'5'-2'385'0,"2"2"-95"16,0-2-27-16,-2 0-16 0,13-1-30 0,-4-3-4 16,1 6 2-16,2-3-14 0,1-2-41 0,0 0-16 15,1 0-6-15,-1 4 5 0,3-5-31 16,-2 4 0-16,2-2-11 0,-1 3-11 0,-4 1-19 15,-3-1-16-15,-3 1-2 0,0 0-43 16,-2-2-43-16,-2 2-45 0,-6 0-28 0,0 0-60 16,0 0 14-16,0 0-282 0,13 10 4 0,-17-8 31 15,2 2 16-15,-7 7 47 0,-2 2 18 16,-1-1-43-16</inkml:trace>
  <inkml:trace contextRef="#ctx0" brushRef="#br0" timeOffset="310313.0231">23853 4885 222 0,'-2'6'331'0,"1"0"-57"0,-1-1-23 16,2-1-17-16,3-1-5 0,-3-1 13 16,0 0-9-16,4 1-38 0,0 0-3 0,1 0 10 15,1-2-22-15,1-1 13 0,12 3-17 0,-6-2-28 16,10-1-17-16,-8 0-12 0,-6 0-14 16,4 0-10-16,3 0-10 0,0 0-118 0,17-11-57 15,-21 8-55-15,5-4 12 0,0-1 13 0,-3 1-373 16,1-7 36-16,3 0 29 0,1 2 26 0,-1-5 74 15,3 0 17-15,0-2 13 0</inkml:trace>
  <inkml:trace contextRef="#ctx0" brushRef="#br0" timeOffset="311293.7566">25368 3946 565 0,'3'-4'295'0,"-2"1"-17"16,2 0-9-16,-2 1-14 0,0 0-39 0,2-2 8 15,-2 1-52-15,-1 1-16 0,2-3-15 0,-4 3-11 16,1-1-34-16,-4 0 3 0,1 2 5 16,-15-5-22-16,1 1-15 0,-5 3 30 15,0 1-30-15,-5-1-10 0,16 2-26 0,-9 0 13 16,-6 0 18-16,-3 0-39 0,1 0-2 0,-2 0-2 16,2 0 1-16,1 0 3 0,1 0-15 15,4 0 4-15,2 0 14 0,3 0-13 0,3 0-7 16,4 0 17-16,-1 0-17 0,-3 14-17 0,11-14 43 15,-1 2 2-15,-1-2-35 0,3 0 29 0,-2 0-17 16,4 2-7-16,-2 0-9 0,0 1 16 16,1 1-11-16,2 1-6 0,-3-1 38 0,2 13-24 15,1 3-12-15,-1-2-1 0,1-7 5 0,0 8 2 16,0 3 15-16,0 5 1 0,0 2-18 16,0 2-2-16,0 3 4 0,-12 35 9 0,10-29 24 15,-1 3-16-15,-2-1-3 0,-3 3 6 0,1 0 12 16,3 3-22-16,-3-5 2 0,2 7-25 15,-1 2 3-15,2-4-1 0,-2 2 26 0,-1 0-1 16,5 0 9-16,-2 0-1 0,1 0-4 16,-1-1 3-16,3 1-1 0,0-4-3 0,1-22-1 15,0 10-2-15,0 8-3 0,0 3 10 0,10 44-2 16,-5-41 35-16,-1-3-34 0,5 2 3 16,-3 0 2-16,0 2-9 0,-1-1 22 0,1-1-9 15,3 1-21-15,-1 2 11 0,-1 0 34 16,0 2-20-16,0 1 14 0,-3-1-20 0,1-1 15 15,-2 4-5-15,0-4 15 0,-2 1-15 0,-1 1 24 16,0-27 0-16,0 17-5 0,0 7 2 0,-10 58 1 16,2-49 13-16,2 1-11 0,-2 2-8 15,0-2 18-15,2-3-15 0,-3 1 15 0,2-1 6 16,-3-2-4-16,5 0-20 0,-2-1-1 16,1-3 21-16,-3 1-1 0,5-2-18 0,-1-5-13 15,0 4-12-15,3-6 32 0,-2-4-5 0,1 0-25 16,2-4 18-16,0-2-40 0,1 0 8 0,0-5-10 15,0-13 9-15,0 2 14 0,0 2-5 16,0-2 29-16,0-2-29 0,10 17 18 0,0-22-28 16,2-1 23-16,4-4-4 0,2 1-4 15,4-4 2-15,7-1-5 0,-13-1-5 0,9 0-7 16,3 0-1-16,34-15-1 0,-26 8-3 16,1 2 0-16,1-4-1 0,0 0-13 0,-3 0 20 15,3 2-21-15,-1 0 1 0,-1-1-1 0,-3 1 19 16,-5-1-17-16,2 2 1 0,0 1 0 0,-3-2 15 15,-3 1 11-15,-3 1-15 0,-3 0 8 0,-5 5-11 16,-4-2-2-16,0-1-6 0,-3 1 15 16,-1-3-33-16,-1 2-16 0,-1 1-24 0,-2-3-19 15,-1 5-55-15,0 0-64 0,-12-19 20 16,1 5-208-16,-1-3 36 0,1-2-274 0,-6-5 51 16,3-3 13-16,0-10 42 0,1-6 37 0,2-7 34 15,2-4 29-15,4-6 26 0,-3-1 118 0,-1-6-31 16,8-2 11-16,1 30-42 0</inkml:trace>
  <inkml:trace contextRef="#ctx0" brushRef="#br0" timeOffset="312593.0188">25918 4257 530 0,'4'-3'361'0,"1"3"-24"16,-2-1-43-16,1-2-6 0,-2 1 1 0,1-4-34 15,-2 5-31-15,2-4-27 0,-2 1 25 0,0 0-43 16,2-1-24-16,-3-2-24 0,0 2 16 15,0-1-20-15,0-4-26 0,-14-12 4 0,7 10-13 16,-2 1-6-16,-2-1-28 0,0-3 13 16,-4 2-6-16,1 6-5 0,-1 0-40 0,-2 2 39 15,1 0-18-15,-2 3-19 0,6 2 1 0,-3 0-9 16,-6 0 35-16,2 0-26 0,-23 11-16 16,18-1 0-16,3 1 13 0,-3-2-12 0,4 1 0 15,0 1 25-15,0 2-27 0,-1-1 11 0,6 3-12 16,-3 2-15-16,4-2 24 0,-2 2-4 0,3-1-8 15,2 3 24-15,1 0-44 0,4-3 26 16,-2 5 0-16,3 1-19 0,1 0 32 0,3-1-13 16,1-9 3-16,0 5-8 0,0 2-23 15,13 21 32-15,-6-17 17 0,4-2-27 0,0-2-14 16,-1 0 32-16,7-2-10 0,-2-3-13 0,2 3 8 16,0-4-17-16,3-1 22 0,-1-4-13 15,0 2-9-15,4 1 17 0,2-7 12 0,0 2-9 16,1-5 13-16,-12-1-24 0,6 0 9 0,6 0 8 15,25-10-1-15,-22 3-12 0,0 1 8 0,-4-3 0 16,0-1-8-16,-1-5 17 0,-3 5-6 16,1-5-2-16,-4-1 3 0,4-3 2 15,-4-3-10-15,-3-2 0 0,-1 2 3 0,-2-2-17 16,-3-1 29-16,-3 0-14 0,0-5 10 0,-2 2-22 16,-4-3 8-16,0 15-2 0,0-4 8 0,-14-29-3 15,5 25-26-15,0 3 29 0,-5 0 8 0,-1 1-34 16,-2 3 20-16,0 0-2 0,0-1 8 15,-2 3-9-15,4 2 1 0,0 2-2 0,2 0 13 16,2 3-5-16,3 1-4 0,1 3 15 16,1 0-9-16,1 4-19 0,5 0 1 0,0 0 14 15,0 0-1-15,-23 20 0 0,16-6 0 0,-1 4 0 16,-4 0 0-16,5-1-2 0,0 4 10 0,2 0-6 16,0 2-13-16,0-5 10 0,2 7 5 15,0-2-13-15,0 2-2 0,2 0 22 16,-1 2-13-16,2-1 1 0,0 2-21 0,0-16 31 15,0 7-24-15,0 3 34 0,0 3-11 0,0-3-1 16,0 2-12-16,0 0 12 0,0-3-15 16,0-2 11-16,0 0-8 0,0-2 11 0,0-3 5 15,0 1 4-15,0-5-6 0,0 0-25 16,0-1 0-16,0-1-4 0,0-1 23 0,0-1 2 16,0-6-8-16,0 9-6 0,0-3 10 0,0-6-41 15,0 8-6-15,0-3 3 0,0-5-90 16,0 7-35-16,0-7-39 0,0 0 21 0,-6 7-275 15,6-8 37-15,3-3 34 0,-1 1-57 0,5-9 33 16,2-1 26-16,3 0 25 0,0-2 34 16,0 0 14-16,5 1-6 0</inkml:trace>
  <inkml:trace contextRef="#ctx0" brushRef="#br0" timeOffset="312960.7903">26263 4461 813 0,'6'-1'357'0,"-3"0"-49"0,1 1-26 16,0 0-59-16,-1 1-12 0,0-2-26 16,1-1 19-16,-3 4-57 0,-1-1-1 0,2 3 4 15,0-2-22-15,-2 5-6 0,0-2-1 16,0 2-15-16,-2 10-15 0,2-9-8 0,0 5-9 16,-10 18-4-16,6-15-6 0,-1 3 32 0,-2-1-2 15,2 1 8-15,1 0-55 0,-5 0 13 16,4-1-3-16,-4 1-16 0,3-3 23 0,-2 2-23 15,2 0 5-15,1-1-10 0,-2-1-10 16,2-1 10-16,-2 3-2 0,2-3-9 0,1-1-24 16,-2-5 25-16,4 1 1 0,-1-3-14 0,3-7-10 15,0 7 11-15,0-2 0 0,0-5 5 0,0 8-6 16,0-1-21-16,0-7 23 0,0 8-2 16,0-3 12-16,0 3-24 0,0-8 17 0,12 12-27 15,-8-8-9-15,1-1 4 0,1-2-114 16,-1-1-45-16,4 0-41 0,-1 0 22 0,19-11-250 15,-9 0-19-15,-2 1 34 0,2-2 33 0,3-5 0 16,-5-1 58-16,2-3 6 0,3 2 50 16,-3-1-20-16,3-1 8 0</inkml:trace>
  <inkml:trace contextRef="#ctx0" brushRef="#br0" timeOffset="313426.6785">26609 4107 638 0,'-2'-4'365'0,"2"4"-56"0,-1-3-24 15,1-1-6-15,-1 3-12 0,1-2-35 0,0 2-26 16,0-1-21-16,-2-1-21 0,4 2-18 15,-1-2-15-15,2 3-16 0,-1 2-8 0,3-2-11 16,9 7 28-16,-3-5-18 0,0 6-14 16,4 1 1-16,1-1 4 0,0 4-16 0,-3 1-4 15,6 1 10-15,-1 0-5 0,-2 1-19 16,3 3 24-16,-1-1-2 0,-2 2-21 0,2-4 9 16,0 3-18-16,0-1-11 0,-1 0 17 0,2 2-28 15,-3 0 6-15,0-1-10 0,0-1-4 16,1 1 3-16,-2 1 9 0,-3-4-4 0,1 1-25 15,1 0 13-15,-4-3-3 0,2-1-8 0,-5-3 9 16,-1 0-11-16,0-3-16 0,-1 0 32 0,-3-2-13 16,3 1 13-16,-3-1-7 0,0-2-6 15,1 0-51-15,-2 2-14 0,-1-2 6 0,3 0-67 16,-3 2-45-16,0-4-25 0,0 0-82 16,0 0 27-16,-2-4-264 0,-3 0 19 0,4-1 33 15,-3-8 35-15,-4-2 30 0,3-2 27 16,1 0 23-16,1 1 34 0,-6 1 5 0,1 0 1 15</inkml:trace>
  <inkml:trace contextRef="#ctx0" brushRef="#br0" timeOffset="314526.8407">26662 3763 209 0,'0'0'314'0,"0"0"-56"0,0 0-21 16,0-13-19-16,-14 13-14 0,14 0 18 0,0 0-34 16,0 0-24-16,0 0 2 0,0 0-9 0,0 0-40 15,0 0-17-15,0 0 18 0,0 0-37 16,-18-25 8-16,18 25 1 0,-2 0-18 15,2 0-16-15,0 1-19 0,-2 0 1 0,2 0-11 16,-1 3 15-16,-4 0-19 0,5 2-14 0,-6 6 34 16,-1 5-13-16,0 0-15 0,-2-1-5 15,4 1 0-15,-2 4 3 0,3-2 6 0,-2 2 2 16,2 0-12-16,-2 4 22 0,3-3-19 16,-2 1 35-16,1 4 2 0,-1-4-33 0,0 2 43 15,1 0-15-15,-2 0-36 0,2 2 15 0,0-1 3 16,0 2 10-16,-1 0 1 0,1-3-6 15,0 3-2-15,-2 1 8 0,2-3-12 0,-1 1-12 16,3 0 15-16,-1 2 13 0,3-16-18 16,0 8-2-16,0 4-1 0,0 0-3 0,0 3-2 15,0 0-4-15,-10 24 9 0,7-25 9 16,2-4-1-16,0 0-2 0,1-2 2 0,-3 0-4 16,3 0-2-16,-4 2 13 0,4-13 5 15,0 4 13-15,0 2-5 0,0-2-6 0,0 2-21 16,12 13-11-16,-10-18 5 0,-2-1-1 15,3-2 22-15,-2-1-31 0,3-2 12 0,-1 1-18 16,-1 0 16-16,2-1-9 0,-1-1 9 16,7 5-3-16,-3-2-16 0,4-5 0 0,-2 1-72 15,-9-3-57-15,10 0-28 0,3 0-59 0,20-17 18 16,-13 6-294-16,2-1 33 0,-5-3 43 0,4-1 31 16,2 0 26-16,-3-4 24 0,-1 0 48 15,2 0-17-15,-1-3 21 0</inkml:trace>
  <inkml:trace contextRef="#ctx0" brushRef="#br0" timeOffset="315058.5432">27046 4068 779 0,'-1'-2'268'0,"2"1"-6"0,0-1-35 15,1 0 3-15,-1 1-48 0,-1-2 6 16,-1 3-57-16,3 0-8 0,-2-2-11 0,0 2 3 15,-1-2-10-15,2 2-10 0,-1 2-25 0,-1 0 30 16,0 4-41-16,-2-2 37 0,-5 11-38 16,0-2-2-16,-2 2 7 0,3 3-14 0,-5 0 11 15,-2 3 9-15,3 2 10 0,-5-4-37 16,3 4-1-16,-3-2-6 0,4-1 9 0,-2-1-14 16,-2 4-11-16,1-2 10 0,0 0 13 15,2 0-28-15,-1-3 24 0,0 1-2 16,7 0-1-16,-9-1-16 0,7-4 0 0,-2 0-1 15,2 0 10-15,2-3-3 0,1 1 3 0,-1-2-10 16,3-5 6-16,-3-1-8 0,5 2-3 0,-1-4-1 16,0 2 0-16,0-1-2 0,1 0-1 15,2 0-1-15,-2-1 1 0,2-1 10 0,-2 0-2 16,-1 2-1-16,3-2-23 0,-3-1-48 0,3 2 11 16,0-2-39-16,0 0-48 0,0 0-67 15,2-2 17-15,-1-2-245 0,4 0-26 0,6-5 32 16,2 1 5-16,1 0 24 0,-1-1 62 0,1 5 48 15,3-5-22-15</inkml:trace>
  <inkml:trace contextRef="#ctx0" brushRef="#br0" timeOffset="315750.8703">27298 3988 860 0,'1'-2'264'0,"-1"1"-35"0,1 0-2 15,-1 1-35-15,0-2-12 0,4 2-16 16,-3-2-20-16,1 2-12 0,-2-2-17 0,0 2 10 16,1 0-6-16,-1-2 8 0,1 2-49 0,0 0 29 15,-1 0-39-15,0 0 35 0,3 0-39 0,-3 0-3 16,0 0 1-16,0-1 20 0,0 1-20 15,-1 0-6-15,1 0 8 0,0 0-22 0,0 0 18 16,0 0 3-16,0-2-56 0,1 2 22 0,-1 0 5 16,1 0-13-16,-3 0-8 0,3 2-4 15,-4-2 44-15,3 0-14 0,0 0-3 0,0 0-3 16,0 0-5-16,0 0 27 0,0 0-15 16,0 0-3-16,0 0 3 0,0 0-19 15,0 0 29-15,0 0-41 0,0 0 3 0,0 0 25 16,0 0-10-16,0 0-16 0,0 0 10 0,0 0-1 15,0 0-22-15,0 0 0 0,0 0-66 16,0 0-25-16,0 0-8 0,0 0-10 0,0 0-22 16,0 0-23-16,0 0 16 0,0 0-211 0,0 0-83 15,0 0 33-15,0 0 28 0,0 0 28 16,-21 20 19-16,14-10-27 0,2 2 45 0,0 3 46 16</inkml:trace>
  <inkml:trace contextRef="#ctx0" brushRef="#br0" timeOffset="317873.7164">16739 424 571 0,'0'0'251'0,"0"0"-26"0,0 0-38 15,0 0 10-15,0 0-27 0,0 0 10 16,0 0-13-16,0 0-29 0,12 0 14 0,-12 0-26 16,0 0-20-16,0 0 6 0,0 0-18 15,0 0 34-15,0 0-23 0,0 0-24 0,0 0-13 16,0 0 24-16,0 0-21 0,0 0-11 0,0 0 4 15,0 0-23-15,0 0-11 0,0 0 11 16,0 0-20-16,0 0 25 0,0 0-12 0,0 0-2 16,0 0-12-16,0 0 5 0,0 0-14 0,0 0 21 15,0 0-28-15,0 0 23 0,0 0-5 16,0 0-8-16,0 0-10 0,0 0 11 0,0 0-20 16,0 0 42-16,16 0-35 0,-16 0 6 0,36 0 5 15,-25 6-1-15,1 2-9 0,2-1 2 0,1 0-19 16,-1 4 9-16,0 0 10 0,3 1 11 15,2 2-20-15,-2 3 17 0,-1 2-26 0,1-3 19 16,2 1 21-16,-2 1-40 0,3-4 13 0,-8 4 10 16,7-4 28-16,0 4-36 0,-2 0 5 15,-3 0-22-15,-4-4 32 0,3 0-27 16,-1-2 12-16,-3 3 15 0,0-5-8 0,-1-4 26 0,0 5-55 16,-3-6 20-16,-1 3 12 0,1-1 6 15,-3-2-12-15,2 3 25 0,-2-3-46 0,-2-5 0 16,0 0 11-16,-2 6 1 0,5-5-1 15,-3-6-5-15,0 8 9 0,-4 0-5 0,7-3-20 16,-2 0-2-16,-4 2-40 0,-1 0-26 16,2-4-32-16,-6 0-43 0,7-5 14 0,-8 3-225 15,4-4 30-15,-2-5 25 0,2-3-69 0,3 6 49 16,-4-5-3-16,6-3 41 0,2-5 13 16</inkml:trace>
  <inkml:trace contextRef="#ctx0" brushRef="#br0" timeOffset="318323.8345">17218 401 592 0,'3'0'252'0,"-3"-3"-24"0,0 5-40 0,-5-3-6 15,10 3-11-15,-5-2-43 0,0 0 7 0,0-1-26 16,0 0-10-16,0 3-10 0,-3-1-3 0,2 2-15 15,0 0-9-15,-1 3-4 0,-2 0-11 16,-1 2 8-16,-2 6-25 0,3-4 10 0,-6 5 15 16,3 3-4-16,-2 1-14 0,2 0 6 15,-9 0 14-15,2 1-21 0,-1 1-7 0,0 1 4 16,2-2 7-16,-5-1-15 0,1 4 10 0,1 0-14 16,0 2 19-16,-5-3-6 0,3-1-4 15,4 1-5-15,-4-3 11 0,-3 1-23 0,5-1 25 16,-4-3 4-16,5 0-12 0,2-3-24 15,6 3 11-15,-6-3-7 0,-2-4 16 0,2 2-9 16,1-3 15-16,3-4 8 0,2 4-1 16,1-3-37-16,1 1-3 0,0 0 15 0,0-5 17 15,5-1-20-15,0 0-7 0,0 0 25 0,-7 7-24 16,4-7-7-16,2 2 13 0,1 1-17 0,5-3 13 16,-6-5-3-16,-1 5 0 0,0 0 5 15,3 0 21-15,0 0-42 0,-3-4-8 0,2 0-47 16,-2 0-63-16,4-4 12 0,-2-1-290 0,4 0-11 15,1-1-1-15,7 0 28 0,-3-8 21 16,10 0 38-16,1 4 23 0,7-7 2 0</inkml:trace>
  <inkml:trace contextRef="#ctx0" brushRef="#br0" timeOffset="322181.8787">17466 757 373 0,'0'0'281'0,"0"0"-20"15,0 0-27-15,15 0-17 0,-15 0-11 16,0 0-5-16,0 0-45 0,0 0-16 0,0-13-6 15,0 13 5-15,0 0-14 0,0 0-32 16,0 0-8-16,0 0 1 0,0 0-5 0,0 0-26 16,0 0 4-16,0 0-2 0,0 0-1 0,0 0 13 15,0 0-28-15,0 0-7 0,0 0 3 0,0 0 7 16,0 0-6-16,0 0-6 0,0 0 6 16,0 0-34-16,0 0-4 0,0 0 11 0,0 0 4 15,0 0-16-15,0 0 33 0,0 0-25 16,0 0 0-16,0 0 23 0,20 14-30 0,-18-9 6 15,1-1 1-15,1 0-5 0,-3 2 31 0,-2-3-9 16,2 0-10-16,3-3-14 0,-4 0 4 16,0 0 45-16,0 0-33 0,4 7-12 0,-6-3-2 15,2-4 17-15,0-4 0 0,3 2 16 16,-3 8-12-16,-1-2 2 0,2-2-9 0,-1-4 10 16,0 2 10-16,1-3-11 0,-2 2 13 0,1 1-7 15,0 0-11-15,0 0 2 0,0-2 11 0,4-2-2 16,0 2 14-16,-6 3-4 0,2-2-32 15,-1 2 6-15,5-2 4 0,-7 1 11 0,1 2-6 16,2 0-17-16,-3-3 5 0,2 0-4 16,3 1 8-16,-2 2-14 0,0-4 0 0,0 2 1 15,0 1 0-15,0-2-6 0,0 1-10 16,0 1-2-16,-1-1-41 0,0 1-32 0,-2 1 6 16,5 0-28-16,-6-2-18 0,4 0-29 15,-4 6-23-15,4-7 17 0,0 0-135 16,-4 3 27-16,-4 2-181 0,2-1 29 0,1 1 25 15,-4 0 29-15,0-6 14 0,4 6 0 0</inkml:trace>
  <inkml:trace contextRef="#ctx0" brushRef="#br0" timeOffset="323938.5153">17534 844 244 0,'0'0'342'16,"0"0"-54"-16,0-14-21 0,0 14-18 16,0 0-35-16,0 0 4 0,0 0-21 0,0 0-18 15,0 0-56-15,0 0-8 0,0 0-22 16,0 0 18-16,0 0-26 0,0 0 3 0,0 0-2 15,0 0-37-15,0 0 6 0,-14 9-21 0,13 0 7 16,2 0 18-16,-1-9-39 0,0 10 12 16,0 2 25-16,0-1-9 0,0 1-39 0,-13 15 5 15,13-11 16-15,-1-2-5 0,1-6-21 0,0 4 28 16,0 3-13-16,0 0 2 0,0 0-2 16,16 16 8-16,-14-17-10 0,0-1 12 0,1 0-23 15,-3 1 6-15,0-3 4 0,2 1 7 0,-2-12 39 16,0 12-35-16,0-2 2 0,0 0 40 15,0-3-24-15,0 1 9 0,0 0-34 0,0-1 21 16,0-2-19-16,0-5 26 0,-7 7-23 16,-2 3 19-16,9-7-20 0,-2-1-5 0,0 0 13 15,1-2-26-15,1 1 10 0,0 1-1 0,-3-1 0 16,-1-1-1-16,4 0-2 0,0 0-11 0,0 0-36 16,3 0-28-16,-6 0-30 0,1-1-56 15,-1-5-43-15,10 3 15 0,-6 2-270 0,5-7 33 16,3 1-33-16,3 0 28 0,3 2 25 15,3-2 20-15,0 1 11 0,1 0 99 16</inkml:trace>
  <inkml:trace contextRef="#ctx0" brushRef="#br0" timeOffset="324271.3874">18240 1120 257 0,'10'-1'381'0,"-2"1"-103"0,-2-3-5 0,-1 0-40 16,5 2-39-16,-6 1-17 0,-1-1 11 16,-3 1-21-16,1 0-30 0,-1 2-15 0,1-1-22 15,0 4 24-15,1 3-18 0,0-1-26 0,-4 1-5 16,-1 2 11-16,-2 1 3 0,-5 0-7 16,1 2-24-16,3-4 12 0,-7 3-33 0,5-1 16 15,-2 1-14-15,-1-2 8 0,3-2-4 0,0 0-3 16,2 1-3-16,-1-4-3 0,-2 1 20 15,4-2-45-15,-6 4 15 0,1-3 2 0,3 0 9 16,2 0 4-16,0-2-24 0,0 1 7 0,2-2-10 16,-4 2-3-16,1-2-1 0,3 0-16 15,-1 1-41-15,0-1-55 0,-1-1-79 0,5-1 18 16,0 0 14-16,0 0 15 0,-22-11-316 16,16-3 35-16,3-1 27 0,3 7-18 0,0-8 24 15,18-24 82-15,-4 12-30 0</inkml:trace>
  <inkml:trace contextRef="#ctx0" brushRef="#br0" timeOffset="324656.8385">18779 554 322 0,'-1'-3'374'0,"1"-2"-60"16,0 1-47-16,0 1-26 0,2 3-14 0,5-1-31 16,-3-1-16-16,3 2 6 0,4 2-46 15,0 0-11-15,1 0-13 0,0 5-20 0,3-4 11 16,0 7-12-16,0-3-14 0,2 4-4 16,-4 1-23-16,4 4 10 0,4 0 40 0,1-5-46 15,-3 4 15-15,-4 2-17 0,4-2-8 0,-6-1 25 16,4 2-28-16,-2-3 14 0,0 6-32 0,-2-2-18 15,1-3 15-15,-2-3 0 0,-3 2 23 16,1-1-36-16,4 0 18 0,-6-8-24 0,-1 7 7 16,-3 0-6-16,1-1 14 0,-1-2-24 0,1-6-2 15,-1 5-46-15,0-1-45 0,-4-6-18 16,0 0-56-16,0 0-16 0,-1 10 18 0,4-14-276 16,-3 0 41-16,2 3-4 0,3-3 26 15,1-6 1-15,-3-2 19 0,6-1 3 0</inkml:trace>
  <inkml:trace contextRef="#ctx0" brushRef="#br0" timeOffset="325003.597">19397 564 242 0,'2'-8'434'0,"6"2"-68"16,-7 2-41-16,6 0-37 0,-5 2-8 0,-3 4-33 16,-7-2-29-16,11 3-25 0,-3-3-15 15,0-3-19-15,-1 3 19 0,1 3-20 0,-2 0-16 16,-2 1-22-16,2 6-7 0,4-1-12 0,-7 3-10 15,1 4-13-15,0-3-8 0,-2-1-6 0,-3 3-13 16,4 3 8-16,-3 4 10 0,-3-5-20 16,1 4-5-16,1 1 5 0,-1-3 5 0,-3 0-12 15,-4 6-10-15,7-3 0 0,-2-1 2 16,0 1-6-16,3-3 3 0,-2 3-1 0,1-4 3 16,0 0-16-16,1-3 8 0,0 0-23 15,4 0 28-15,0-3-8 0,-2-2-10 0,2 2-27 16,3-2 19-16,-3 1 7 0,-2-4-1 15,2 3 2-15,3-2-10 0,-4-6-3 0,5 6 1 16,-3-3-19-16,4 2 2 0,0-3-101 0,-1-1-33 16,0 0-47-16,-2-2-39 0,3-4 20 15,3 2-283-15,-1-3 26 0,5-6 38 0,2-3 57 16,5-1 24-16,-3-1 26 0,8-3 20 0,-1 3 16 16,0-7-4-16</inkml:trace>
  <inkml:trace contextRef="#ctx0" brushRef="#br0" timeOffset="325324.9321">19595 932 461 0,'6'2'326'0,"4"3"-57"16,-6 0-22-16,3-1-13 0,-5 3-20 0,3 1-33 15,-2-1-10-15,2 0-25 0,-2 6 27 16,-3-13-49-16,0 12 6 0,0-1-33 0,0 2 41 15,0-1-27-15,0 2 1 0,0-2-35 0,0 1 6 16,0 1-21-16,0-1-17 0,-22 13 16 0,19-12-5 16,2-4 0-16,-2 2-10 0,-2-5-1 15,0 4-2-15,5 0-11 0,-2 3 14 0,1-6-17 16,1-8-17-16,0 7 0 0,0 1 27 16,0-1-18-16,0-1 0 0,0-6 21 0,0 9-29 15,0-2 1-15,0-7-12 0,0 0-32 0,0 6-56 16,3-2-82-16,-3-6 16 0,4 2-317 0,-3-3 12 15,3-4 71-15,1 0-18 0,2-1 46 16,5-2 23-16,-1-5 18 0,3-3 8 0</inkml:trace>
  <inkml:trace contextRef="#ctx0" brushRef="#br0" timeOffset="326186.6943">24105 539 481 0,'-1'-3'329'0,"1"0"-36"0,3-1-36 16,-5 0 5-16,1 2-5 0,4 0-33 15,-2 1-56-15,0-2 28 0,-1 3-53 0,-1 2-1 16,0-4-23-16,2 2 6 0,-1 0-1 16,2 9-42-16,2-2-16 0,3 4 28 0,-1 0-37 15,3 5 3-15,1 0-3 0,1 2-2 0,1 3 3 16,-3-1-16-16,8 1-13 0,-4 0 19 0,3 6-17 15,-3 0-3-15,1-7-3 0,3 1-19 16,-4 0 29-16,1 0-17 0,-4 0-18 0,4 0 50 16,-1-1-9-16,-4-2-22 0,1 1-10 15,0-7 27-15,0 4-19 0,-1-1 17 0,-2 0-22 16,-1-3-15-16,2-1 30 0,-8-1-71 0,2-6-21 16,5 4-20-16,-6-3-37 0,3-4-35 15,-4-1-8-15,0 0 15 0,-2 5-204 0,-1-9-88 16,1-1 31-16,2-3 28 0,-2 0 22 0,1-4 51 15,1 3 15-15,0-6 9 0</inkml:trace>
  <inkml:trace contextRef="#ctx0" brushRef="#br0" timeOffset="326492.5043">24486 626 992 0,'2'1'301'15,"-1"-5"7"-15,0 2-4 0,-2 0-91 0,0 2-5 16,1-2-21-16,2 2-5 0,0 0-45 0,-1-2 29 15,-4 4-60-15,1 5-10 0,-2 2 14 0,-1 2-36 16,-2 0 27-16,-2 4-22 0,2 1-20 16,-5-2 12-16,1 1-12 0,-2 6-15 0,4-5-16 15,-6 6 24-15,2-2-13 0,0-1-3 0,-2 0-8 16,1 0 13-16,1-1-9 0,-4 0 1 16,7 0 7-16,-3-3-14 0,-3 3-16 0,5-2 0 15,-1 1-3-15,-1-6 1 0,-2 5-3 16,3-1 20-16,0-1-3 0,-3-2 7 0,2 1-1 15,-1 1-16-15,3-3 4 0,-1 1-67 16,1-3-29-16,2-6-63 0,1 1-55 0,1 0-9 16,1 3 17-16,8-9-286 0,-1 0 34 0,8-3-6 15,0 0 29-15,4-5 63 0,3 0 23 16,2-3 13-16,3-2-1 0</inkml:trace>
  <inkml:trace contextRef="#ctx0" brushRef="#br0">24814 929 247 0,'5'-3'349'0,"-3"3"-66"16,-2-3-42-16,3 0-29 0,1 2-7 15,-2-3-12-15,2 3-11 0,-1-4-26 0,2 4-11 16,-1 0-25-16,-1-2-10 0,3 1-9 0</inkml:trace>
  <inkml:trace contextRef="#ctx0" brushRef="#br0" timeOffset="327270.292">25307 1191 616 0,'-3'3'299'0,"-4"5"-43"0,2 1-30 0,-4-1-27 15,2 4-30-15,-3-4-2 0,3-1-34 0,-1 3-22 16,1-2 16-16,-4 2-35 0,1-1-8 16,-1 2-19-16,-2-1 11 0,3 0-4 15,-1 2-14-15,-3-5-9 0,2 2-44 0,1-6-36 16,2 1-84-16,0-2 11 0,3-1 10 0,-2 3 9 16,3-4-326-16,-2 1 26 0,7-1 23 15,0 0-19-15,0 0 6 0</inkml:trace>
  <inkml:trace contextRef="#ctx0" brushRef="#br0" timeOffset="327652.5928">25671 617 448 0,'3'-3'378'0,"2"1"-49"0,-2 2-87 0,2 1-10 16,-3-1-27-16,5 0-8 0,-6 4-33 15,11-4-22-15,-1 7 5 0,2-1-12 0,-3 3-27 16,3 3 10-16,2 2-27 0,-2 0 8 0,0 1 8 16,0 4-23-16,6 0-5 0,-6 1 2 0,-4-1-19 15,7 4 8-15,-3-4-14 0,0-5-14 16,-2 8 45-16,3-4-46 0,-5 1-4 0,1-1 18 15,1-2 4-15,-2 1-29 0,0-3-1 0,-3-1-2 16,8 0 18-16,-9-1-34 0,4 1-9 16,-2-1 3-16,-3 1 20 0,-1-3-23 0,-3-2-36 15,1-1-51-15,-1-7-14 0,0 0-41 0,-11 15-33 16,11-15 16-16,-10 4-216 0,7-2 29 0,1-5-99 16,0-5 28-16,2 0 60 0,0-2 50 15,-2 0-22-15,2 2 8 0</inkml:trace>
  <inkml:trace contextRef="#ctx0" brushRef="#br0" timeOffset="327952.7152">26129 738 433 0,'5'-2'331'0,"-7"3"-57"0,3-2-16 16,-2 2-15-16,-2-5 1 0,3 7-53 0,-4-7-21 0,3 5-13 15,1-1-17-15,-2 7-1 0,7-5-8 16,-12 5 6-16,2 2-40 0,8 2-20 0,-3-3 42 15,-12 14-36-15,3-2 4 0,0-2-16 0,0 2-17 16,-3-3-4-16,0 1 31 0,2 1-26 16,-3-1-24-16,1-2 15 0,-1 4-14 0,-2-1 2 15,4-2-15-15,-7-4 13 0,5 0 24 0,3 4-49 16,0-6 1-16,1 7 14 16,-3-9-8-16,-1 3 13 0,4-1-25 0,-3 3-4 0,4-6-41 15,2 1-40-15,-3-3-24 0,1 3-56 16,0-8 17-16,1 2-297 0,-6 0 32 0,13-3 31 15,-1 0 24-15,2-4 24 0,-1 1 1 16,4-6 8-16,2 3 4 0</inkml:trace>
  <inkml:trace contextRef="#ctx0" brushRef="#br0" timeOffset="328420.6716">26258 1008 714 0,'13'1'253'0,"-1"-3"-2"15,0 3-19-15,-3 2-24 0,-9-3 6 16,13 0-61-16,8 9-3 0,-11-2-4 0,-5-1-29 16,5 3 23-16,-7 1-11 0,3 1-41 15,-1 2 3-15,0 0 3 0,-5 0-35 0,0-7-3 16,0 5-5-16,0-1 7 0,-14 20-1 15,9-12-20-15,-3-4-22 0,2-3 39 0,-1-1-15 16,-1-1-14-16,3 1-16 0,1-2 30 0,-3-1-23 16,7-7 2-16,0 0-13 0,0 10 30 15,0-4-14-15,0-6-14 0,0 0 35 16,0 7-39-16,0-7 22 0,0 0-6 0,0 0 36 0,0 5-33 16,13 2-1-16,-9-6 15 0,9-6-17 15,1 5 25-15,-6 0-31 0,2 0 0 0,14-6-1 16,-5 4 6-16,0-3-13 0,-2 2 5 15,0-1 4-15,-6 3-7 0,-2-6 24 0,3 3-4 16,-2 3-4-16,-4-1-1 0,1-1-5 16,-1 2 23-16,-1 0-21 0,-1 1 0 15,-4 0-4-15,0 0 10 0,3-5-22 0,-3 5-20 16,1-1-39-16,0 1-30 0,-7-4-72 0,8-4 15 16,-6 1-298-16,-1 2 32 0,-5-3-75 15,6-2 31-15,0-2 89 0,4-1 22 0,0 6 23 16,18-14 9-16,-2 5 1 0</inkml:trace>
  <inkml:trace contextRef="#ctx0" brushRef="#br0" timeOffset="329122.9271">29928 533 510 0,'-2'-7'291'0,"0"1"-34"15,0-1-1-15,-4-1-22 0,5 1-24 16,0 5-10-16,-1-2-15 0,0 4-33 0,0-3 8 16,1 0 9-16,1 0-27 0,-4 3-48 15,4 0 6-15,2-2 10 0,-1 1-38 0,0 2-22 0,-1 1 13 16,1 5-11-16,3 2 16 0,-2 0-24 15,4 6 0-15,-1 6-2 0,0-7-2 0,4 7-3 16,0-1 2-16,2 1 10 0,1 1 0 16,1-1-7-16,2 4-8 0,4 0 21 15,-6 2-30-15,2 0-11 0,-2-2 15 0,0-4-27 0,2 4 26 16,1-2 15-16,-1 2-23 0,-2-6-5 16,5 3 7-16,-3-5-8 0,2 1 1 15,-10-1-3-15,1-2 3 0,2-1-8 0,2-2 0 16,-10-3-1-16,6 3 9 0,-4-9 10 0,1 5-19 15,-1-3 6-15,0 2-5 0,1-2-10 0,-3-4-24 16,-2 2-17-16,3-2-29 0,-3-1-48 16,-3-3-14-16,3 2-48 0,-1 0 18 0,-3-4-206 15,0-2-76-15,1-1 32 0,1-3 28 0,0-4 21 16,0-3 25-16,2-1 36 0,0 6 23 16</inkml:trace>
  <inkml:trace contextRef="#ctx0" brushRef="#br0" timeOffset="329503.0345">30337 640 687 0,'2'-3'369'0,"0"-1"-72"0,-1-2-26 0,-1 6-35 15,0 4-28-15,-3-5-5 0,3-2-20 0,0 2-6 16,0 0-27-16,-4 1-25 0,6 2-5 0,-4 2-29 16,0 3 4-16,-3 1 5 0,-2 4-21 15,-2 0 9-15,6 4-14 0,-8-3-3 0,-3 5-7 16,0 2-7-16,-2 5-12 0,0-5 13 15,0-4-22-15,0 9 5 0,-2 1-7 0,2-4-17 16,-3 1 15-16,-2 0 1 0,3-1-3 0,0 2-4 16,-6-3 1-16,7 2-3 0,-4 0 14 15,1-4-5-15,0 3 8 0,4-2-5 0,-1-6-3 16,0 0-10-16,2 1-4 0,1-1 16 0,1 0-15 16,-5 1 9-16,9-8-17 0,0 3-9 15,3-2 27-15,2 1-31 0,-1-1-1 0,0-3-18 16,2 0 3-16,-5-1 20 0,7 2 1 15,-5-1-7-15,6-3-9 0,0-2 2 0,0 0 0 16,0 0-34-16,0 0-20 0,0 0-28 0,0 0-31 16,5 6-45-16,-4-13-17 0,4-5 16 15,3 0 15-15,6 0-359 0,-6-3 55 0,10-9 30 16,-2 6 27-16,7-2 26 0,3 2 20 16,1 2 9-16,2 1 51 0</inkml:trace>
  <inkml:trace contextRef="#ctx0" brushRef="#br0" timeOffset="329834.5149">30504 934 456 0,'10'2'279'0,"-7"0"-42"15,3 4-6-15,-2-4-26 0,0 3-29 16,-1-4-5-16,0 8-16 0,2-7 12 15,-5 8-8-15,0 0-42 0,0 1 2 0,0-4-17 16,0 5-10-16,0 1-15 0,0-1-3 0,0 2 22 16,-8 3-4-16,-5 12-19 0,9-15-9 0,0 0-17 15,1-1-1-15,1-1 9 0,-2 1-25 16,0-1-1-16,4-2-1 0,-5-2-10 16,5-8-1-16,0 10 6 0,0-2 6 0,0 0-18 15,0-1 7-15,9 3 1 0,3 1 1 0,-8-3 7 16,2-3-30-16,0-2-9 0,-1 2-38 0,4-5-46 15,3 4 9-15,-12-4-226 0,9 0-96 16,11-10 29-16,-11 5 26 0,7-1-5 0,-4-2 48 16,4 2 17-16,-3-1 13 0</inkml:trace>
  <inkml:trace contextRef="#ctx0" brushRef="#br0" timeOffset="330027.2449">30765 1261 664 0,'0'3'287'0,"-1"6"-17"0,-1-5-31 0,1 0-22 15,-1 1-8-15,-2-3 22 0,2 4-46 0,-3-2-21 16,0 0-9-16,-2 8-3 0,-2-2-40 16,0-2-6-16,0 2-33 0,-2 0 5 0,-1 1 1 15,2-1 29-15,-1 0-57 0,-1-1-42 16,-3 1-22-16,6-5-65 0,-2-1-62 0,1-2 14 16,-2-1-330-16,6 1 31 0,-1-2-8 15,7 0 27-15,0 0 86 0,-7 0 8 0,-5-11 9 0</inkml:trace>
  <inkml:trace contextRef="#ctx0" brushRef="#br0" timeOffset="330451.6788">31573 670 602 0,'-1'-1'371'0,"5"6"-81"0,-4-4-20 0,0-2-19 15,1 2-43-15,-2-2-43 0,3 4-27 16,6 0 39-16,-3 0-33 0,1 6-13 0,3 1-13 15,3 3-3-15,-2 5-13 0,-5-3 8 0,8 7-23 16,-3-5 5-16,2 3-1 0,0 0-30 16,0-5 2-16,-2 6 4 0,4-1-27 0,-4 4 8 15,2-11 7-15,-1 6-20 0,0 3 17 0,-5-4-4 16,4-1-5-16,-3-1 2 0,-1-2-6 0,7 1-2 16,-4-4-23-16,-3 0-39 0,-2-5-16 15,1-1-64-15,0 4-31 0,-2-5-30 0,-1-3 14 16,2 0-265-16,-4-1-36 0,8 0 31 15,0 0 28-15,6-19 35 0,-3 11 30 0,-4-3 16 16,3 1-62-16</inkml:trace>
  <inkml:trace contextRef="#ctx0" brushRef="#br0" timeOffset="330705.8297">32020 844 237 0,'3'-6'444'0,"2"1"-88"16,-5 1-43-16,3 4-31 0,-3 0-69 15,0-2-32-15,0-2-25 0,5 2-3 0,-8 4-18 16,1 7 0-16,-7-1-16 0,4 6 9 15,-3-1-15-15,3 4-5 0,-7 1-11 0,0 1 43 16,1 0-14-16,-2 0-58 0,1 2 19 16,-1-3-8-16,0 3-9 0,0-6-8 0,2 5 4 15,-3-3-6-15,2 3-5 0,0-2-6 16,-5 0-7-16,6 1-7 0,0-2-9 0,3-1 7 16,-2-1-2-16,0-2-5 0,1-1-24 0,3 0-31 15,-3-4-23-15,0-1-56 0,2-1-21 0,1-1-29 16,6 2 12-16,-5-7-239 0,5 3 30 15,0-3 27-15,4 2 26 0,2-7 24 0,4 0 19 16,3-2 20-16,4-1-94 0,-3-2 13 16,14-3 37-16</inkml:trace>
  <inkml:trace contextRef="#ctx0" brushRef="#br0" timeOffset="330957.2576">32107 1107 871 0,'2'2'251'0,"0"1"-26"0,-2 2-27 0,0 1-19 16,1 0-10-16,1 3-2 0,2 1-4 0,-4-4-2 16,0 3-22-16,0 2-37 0,0 3 10 0,0 0-35 15,0-2-11-15,0-2 26 0,0 2-42 0,0-4 25 16,0 0-30-16,0 3 23 0,0-4-42 16,0 0 15-16,0 2-11 0,0-3-3 0,0 0 15 15,0 2 9-15,0-3-36 0,0 1-6 16,0 0-36-16,0-6-27 0,0 8-55 0,0-2 11 15,0-6-235-15,0 0 26 0,0 7-145 0,0-7 29 16,-4 7 78-16,6-9 23 0,1 1 11 16,1-3 4-16</inkml:trace>
  <inkml:trace contextRef="#ctx0" brushRef="#br0" timeOffset="331467.1431">32551 627 353 0,'5'-1'477'0,"-4"1"-141"0,1 0-45 0,-1-1-14 15,0 2-71-15,2 2-8 0,-2-1 1 16,3 4-34-16,1 2-24 0,4 11 18 0,0-4-17 15,1 2 0-15,3 11-41 0,-4-4 18 0,-2 3-19 16,0 5-9-16,-1-1 35 0,-6 2-36 0,4 0-6 16,-1 1 4-16,-1 1-10 0,0 0-11 15,-2-19-3-15,0 9 13 0,-11 33-40 0,5-27 36 16,-4 0-2-16,-2 1-33 0,-2-6 23 16,-1-1 12-16,2-4-11 0,-4 0 9 0,2-6-27 15,-3 3 21-15,-2-1-32 0,0-3 27 16,0 1-13-16,-4-2-15 0,5 0 38 0,-2-1-16 15,1 1 5-15,2-1-23 0,-3-4 8 0,1 3 9 16,3-3-17-16,-2-2-1 0,6 2-4 16,-1-3 4-16,3 1-10 0,4-3-15 0,1 1 9 15,-2-3 5-15,3 4-15 0,1-4 2 0,2 0 14 16,-1 1-9-16,-1-1-2 0,2 0-9 0,-1 0 5 16,2 0 4-16,-3 1-2 0,2-2 2 15,-1 2-9-15,2-2-6 0,1 0-15 0,0 0-29 16,0 0 4-16,0 0-160 0,-8 0-98 0,8 0 26 15,-24-17-303-15,11 7 51 0,0-5 44 16,2-1 36-16,2 2 31 0,-3-1 42 0,1-4 14 16,2 3 24-16,-9-12 20 0,4 4 73 0</inkml:trace>
  <inkml:trace contextRef="#ctx0" brushRef="#br0" timeOffset="335532.8467">27294 3936 691 0,'14'0'218'0,"-14"0"6"16,0 0-36-16,0-13 4 0,0 13-4 16,0 0-26-16,0 0-4 0,11-22 2 0,-11 21-17 15,-1-1-5-15,1 2-17 0,1-2-13 16,-1-1-2-16,0 3-9 0,0-1 16 0,0 0-34 15,0 0-13-15,2-1 3 0,-1 2-20 0,0 0 1 16,1 0 7-16,0 0 6 0,1 3-19 0,-1-1-15 16,5 1 27-16,5 8-16 0,2-1-27 15,1 2 3-15,-3 2 20 0,4 2-4 0,-2 0-25 16,2 2 10-16,-1 3-24 0,0-1 28 16,-2 3-17-16,1-2-12 0,-3 4 29 0,-1 0-17 15,1 0 0-15,-2 0 10 0,-6 2-19 0,3 0 7 16,0 0 14-16,-6-13-10 0,0 7 0 15,0 2 23-15,0 2-42 0,-13 31 33 0,4-33 1 16,0 1-18-16,-1 1 31 0,1-1-35 0,-1-1 0 16,-3-1 16-16,0-2 4 0,1 1 8 15,-7 0-17-15,7-2-8 0,-2 0 13 0,-4-1-6 16,2-2 10-16,1-4-17 0,5 1 0 0,-3-1-5 16,-4 0 15-16,6-4-5 0,-4 3-11 15,10-10-2-15,-1 5 26 0,0-1-10 16,3-1 17-16,-2-2-13 0,4-1-2 0,-1 0 0 15,0 2 3-15,0-1-9 0,0-2 20 0,2 1-2 16,-2-1-10-16,2 2-3 0,-1-1-1 16,1 1 8-16,-3-1-2 0,3-1-2 0,-3 0-1 15,3 1 0-15,-1-1-2 0,0 2 33 0,1-2-26 16,0 0-4-16,-1 1 6 0,1-1 1 16,0 0-4-16,0 0-1 0,0 0-2 0,0 0-10 15,0 0 0-15,0 0 2 0,0 0 21 16,-3 0-2-16,3 0-4 0,0 0 1 0,0 0-12 15,0 3 0-15,0-3-2 0,0 0-17 0,0 0 9 16,0 0 5-16,1 0-9 0,-1 0-1 16,-1 0-4-16,1 0 0 0,1 2-14 0,-1-2 3 15,-2 0 25-15,2 0-7 0,0 0 6 0,0 0 2 16,-2 0 13-16,0 0-21 0,4 0 12 0,0 0-1 16,-2-2-2-16,0 2-9 0,0-1 0 0,1 2-1 15,-1-1 1-15,-1 0-1 0,1 0-9 16,1 0 0-16,-1 2 3 0,-1 0-1 15,1-2 27-15,1 0-13 0,-1 0-3 0,-1 0 1 16,2 0-22-16,-1-2 9 0,-1 4-19 16,2-4-31-16,-1 4-10 0,0-2-13 0,0 0 4 15,0-2-36-15,-1 2-25 0,1 0-17 16,0 0-15-16,0 0 16 0,1 0-242 0,-1 0-28 0,0 0 14 16,0 0 28-16,0 0 23 0,0 0 33 15,0 0 17-15,3-3 9 0</inkml:trace>
  <inkml:trace contextRef="#ctx0" brushRef="#br0" timeOffset="338363.9195">29535 4053 670 0,'0'0'273'0,"0"-13"-24"15,0 13-30-15,13 0-21 0,-13-14-11 0,16-3 2 16,-16 11-39-16,2 3-12 0,-2-2-21 15,1 1-10-15,-4-1 13 0,3 5-29 0,0 0-4 16,0-8-21-16,-10-4-3 0,-1 5 8 16,-1-4-29-16,-3 4-4 0,1 0 5 0,-5 1-8 15,-1 1 12-15,3 0-23 0,-5 4-1 16,3 0 0-16,-3 1 22 0,12 0-40 0,-8 0 12 16,-1 0-16-16,-26 16 4 0,22-9 20 0,2 2-14 15,1 0 16-15,-3 2 10 0,2 1-35 16,2 0 21-16,-1 3-3 0,4-1-15 15,0 3 19-15,1-2-24 0,-1-1-1 0,2 4 43 16,0 0-28-16,3-1-7 0,2 3 1 0,-4 0 25 16,9-1-33-16,-5 0 32 0,3 1-36 15,-1 3 13-15,4-5 33 0,0-1-11 0,3-2-17 0,0-6 25 16,0 6-33-16,0 2 5 0,13 16-4 16,-7-14 23-16,4-3-12 0,3 0-13 0,-1 3 51 15,2-6-17-15,0 0-11 0,6-1-1 16,2-1-3-16,1-5-3 0,1 2 21 0,-1-3-5 15,0-1-5-15,2 0-6 0,1-2-1 0,-13-2-1 16,6 0-1-16,3 0-2 0,-1 0-4 0,2 0 7 16,22-15 5-16,-24 8-2 0,-2-2-4 15,2 0-2-15,-6-3-14 0,2-1 29 0,-3 3-3 16,1-5-5-16,-3-1-23 0,-1-2-5 16,0-2 21-16,2-1 6 0,-4 1-16 0,-2-1 4 15,-1-1 17-15,-3 2-8 0,0-2-15 0,0 2-9 16,-3 12 13-16,0-7 0 0,0-1-1 15,0 0-10-15,0 1-9 0,-17-13 18 16,10 10 7-16,2 4-17 0,-2 3-6 0,2 0-3 16,-1 5 17-16,2-2 5 0,0 4 1 15,2-1-22-15,-1 2 12 0,2 0 13 0,-3 2-12 16,0 0-25-16,4 1 20 0,0 0-5 0,-8 0 7 16,-11 15 9-16,6-4-7 0,1 5-19 15,-3 0 9-15,0 2 16 0,4-2-13 0,-5 5 11 0,3-3-9 16,2 2 5-16,-2 0 1 0,4 1 15 15,-3 0-49-15,4-1 44 0,0 2-21 0,-1 2 15 16,-1-2-27-16,4 2 26 0,0-1-2 16,-1-2-12-16,-1 2-14 0,4-2 47 0,1-1-18 15,0-1-1-15,-1 0 11 0,1-1-24 16,1-2 9-16,-1 2-1 0,1-3-2 0,-4-1-20 16,3-3 20-16,3-3 14 0,-1 1-6 0,-1-1-35 15,2-2 28-15,-1 0 7 0,1-1-12 0,0 1 14 16,-1-2-50-16,0 0 13 0,1-4 0 15,0 0-98-15,0 7-6 0,0-7 0 0,0 7-2 16,0-7-30-16,0 0-46 0,16 7-16 16,-2-11 21-16,4-5-253 0,1 1 33 0,-1-4 32 15,5-1 19-15,-4-2 0 0,3 1 40 0,-2-1 17 16,1 2-35-16</inkml:trace>
  <inkml:trace contextRef="#ctx0" brushRef="#br0" timeOffset="338664.5949">29611 4472 446 0,'10'-5'260'0,"-3"3"-59"15,1-2 2-15,0 2-17 0,-1 0-10 0,1 2-25 16,0 0 2-16,-8 0-7 0,11 0-22 0,2 0-18 16,9 9 20-16,-7-2-12 0,-5 2-34 0,-3-1 10 15,4 3 1-15,-7-2-1 0,-3 0-16 16,2 2-9-16,-3-1-12 0,0-2 15 0,0 1-21 16,0 4 7-16,-13 18-20 0,11-15-5 15,-6 1-7-15,-1-3 18 0,0 2 13 0,3-3-22 16,0 2 0-16,1-4-22 0,2-1-7 15,0-1 32-15,3-3-11 0,-1 0-23 16,-2 1 18-16,3-3-20 0,0-4 37 0,0 0-26 16,0 0 33-16,0 8-41 0,0-8 7 0,0 6 35 15,10 4-31-15,-6-7-6 0,1-2 4 16,0-1-49-16,3-1-5 0,-3-2-76 0,5 3 13 16,17-14-188-16,-13 1-157 0,4-1 74 0,-5-4-17 15,2 0 44-15,-1-1 25 0,2 1 15 16,-1-5 39-16</inkml:trace>
  <inkml:trace contextRef="#ctx0" brushRef="#br0" timeOffset="339000.1007">30123 4123 487 0,'0'-6'353'0,"2"4"-52"15,-1-2-47-15,-1 0-32 0,2 0-9 0,-2 2-27 16,0 1-3-16,0-3-35 0,2 1 11 15,-2 3-56-15,0 0-4 0,-2 0 10 0,0 5 6 16,-1-2-23-16,-3 11 5 0,-3-3-23 16,1 4-14-16,-1 1-9 0,0 0 18 0,-1 2-49 15,1 0 40-15,1 1-8 0,1 1-21 16,-1 0-16-16,2 2 50 0,-1-1-26 0,3 0-15 16,2 4-4-16,-1-5-4 0,1-3 7 15,2 4-4-15,0-4 8 0,0-8-6 0,0 4-9 16,0 2 12-16,14 14-15 0,-8-16-3 0,4 2 1 15,1-6 0-15,0 4-2 0,3-4 34 0,0 1-22 16,2 0-13-16,0-3-54 0,0-1 12 0,-2-2-45 16,-2-1-54-16,-12-3-25 0,11 0 14 15,-1 0-202-15,3 0-52 0,11-19 27 0,-14 8 26 16,2-3-18-16,-6-4 48 0,4-1-20 16,1-3 8-16</inkml:trace>
  <inkml:trace contextRef="#ctx0" brushRef="#br0" timeOffset="339236.3498">30296 4298 516 0,'0'-3'283'0,"2"-1"-47"0,-2-1-42 16,0 1 3-16,3 4-39 0,-1-3-5 0,2 0 5 15,0 5-23-15,-1 0-7 0,2 0-3 0,8 6 19 16,-3 0-18-16,0 3-30 0,4 0-4 16,-6 1 20-16,2 0-22 0,-2 3-3 0,2-1 5 15,1-1-47-15,-2 3 13 0,-1-2-4 16,0-1-23-16,4-2-10 0,-8-1-1 0,5 3 17 15,-4-3-19-15,-1-5-20 0,0-1-15 0,-1 3-13 16,-1-4-41-16,-1 0-21 0,1 0-48 0,0-3 13 16,-2 0-120-16,0 0-103 0,0 0 25 15,0 0-90-15,11-16 25 0,-4 3 19 0,2-1 4 16</inkml:trace>
  <inkml:trace contextRef="#ctx0" brushRef="#br0" timeOffset="339393.8653">30522 4420 448 0,'1'-7'243'0,"2"1"-5"0,-3-1-17 0,-1 2-34 15,1 0-33-15,0 1 3 0,-2 2-23 0,1 0-6 16,-1 2-18-16,-1 0 5 0,-4 2-5 15,-5 4-6-15,0-1-20 0,-2 3 1 0,1 2-14 16,-2 0-2-16,-2 3-14 0,0-1-8 16,2 1 19-16,0-1-38 0,-3 1 5 0,6-1 6 15,-1 0-52-15,-3 0-10 0,2-2-57 0,4-2 7 16,-6-1-245-16,6-3-85 0,1-3 24 16,3-1 25-16,0 0 22 0,6 0-12 15,0 0-22-15</inkml:trace>
  <inkml:trace contextRef="#ctx0" brushRef="#br0" timeOffset="339731.7603">30558 4118 541 0,'10'0'277'0,"-1"0"-34"0,0 0-18 0,10 3 2 0,-11-3-46 15,17 11-3-15,-7-5-18 0,-4 7-5 16,3 2-12-16,1-1-16 0,-5 1 9 0,2 1-6 16,-3 5-30-16,2-5 24 0,-5 4-43 15,0 3-3-15,-2 1-9 0,-1-1-6 0,1 0 33 16,-3-2-33-16,-2 1-17 0,-2 1 8 16,0-14 25-16,0 8-35 0,0 3-13 0,-11 20 4 15,4-21-8-15,-4-3 8 0,5 1-16 16,-6-2 16-16,4-1 14 0,-1 1-35 0,2-5 1 15,-6 0-10-15,5-3-38 0,-1 5-9 0,2-5-57 16,-3-3-66-16,-5 3 15 0,6-6-275 0,1-1-7 16,8 0 38-16,0 0 21 0,-9 0 23 15,1-10 26-15,8 4 14 0,4-11 8 0</inkml:trace>
  <inkml:trace contextRef="#ctx0" brushRef="#br0" timeOffset="340864.1467">32639 4185 454 0,'-1'-12'313'0,"-3"-1"-44"0,-2 4-33 15,-1 1-37-15,1 0 12 0,-2-2-38 0,-1 3-19 16,2 2-10-16,0-1-16 0,1 2-19 15,-2-4-15-15,-1 4 18 0,2 2-14 0,-4 1 1 16,0 1-28-16,1 0-1 0,-1-2-26 16,1 2-5-16,-3 0 13 0,-21 14-14 0,16-7-10 15,-5 2 15-15,5-2-7 0,-1 2-13 0,1-3-14 16,-1 6 11-16,5-1 26 0,-4 3-24 0,0 1-10 16,1 2 11-16,1-4-8 0,3 3 2 15,-2 3 19-15,-1-1 2 0,7 1-9 0,0 2-17 16,3 0-4-16,-3 2-4 0,5-1 8 15,2 3 15-15,0 0 14 0,2-14-13 0,0 6-14 16,14 24 32-16,-7-19-38 0,7-2 3 0,-5 0 39 16,6-2-31-16,-1-2 5 0,3 0-8 15,1-2 38-15,2 0-24 0,4-3-18 16,-3-1-4-16,15 3 17 0,2-3-6 0,-5-3 22 16,3 1 0-16,-7-7-20 0,3-1-7 0,-19 0-36 15,27-12 4-15,-17 6 29 0,-1-4-7 0,-1-3 5 16,0 4-8-16,-2-7 1 0,-2-1-8 15,-3-6 15-15,3 3 13 0,-6-5-13 0,-3-2-31 16,-2 2 18-16,-3-5-14 0,-1-1 15 0,-2 20 9 16,0-7 2-16,-13-26-13 0,3 25-10 15,-8 3 11-15,5-1 11 0,-3 2 19 16,-4 0-21-16,0 0 8 0,-4 4 11 0,1 1-39 16,6 1 15-16,2 4 2 0,3 2-11 0,5 0 0 15,7 3-3-15,-7 0 18 0,7 0-13 16,-10 0 1-16,-14 18 5 0,16-5-5 0,-1 3 6 15,1 6 1-15,1-3 8 0,-2 5-7 0,5 0 14 16,0-1-31-16,-1 2 22 0,1 0 7 16,-2 0 13-16,3 0-31 0,1 7 2 0,2-20 10 15,0 4 24-15,0 7-28 0,0-2-6 0,0 2 20 16,0 0 5-16,0-2-11 0,0-2-3 16,0 0-1-16,0-1 19 0,0 1-4 0,0 1-9 15,0-4-1-15,0 0 14 0,0-2-3 0,0 1-2 16,0-2-2-16,0-3-15 0,0-3-24 15,0 2 21-15,0-1-11 0,0-4-28 0,-7 3-14 16,7-1-51-16,-10 6-63 0,10-9-67 0,-1 1 20 16,-2-2-252-16,-1 2 55 0,4-3 5 15,0-1 23-15,7-1 26 0,-5 0-17 0,1-4 18 16,7-9 7-16</inkml:trace>
  <inkml:trace contextRef="#ctx0" brushRef="#br0" timeOffset="341137.9859">32754 4652 383 0,'5'1'333'0,"3"5"-14"15,-5-5-66-15,2 8 4 0,0 0-17 16,2 2-21-16,-4-3 12 0,-3 4-3 0,0 2-69 0,1-1 8 16,-1-5-15-16,0 2-24 0,0 3-1 15,0 0-18-15,0 4 7 0,0-1-28 0,0 3-2 16,0-3-16-16,-10-1-7 0,5-4-13 0,-6 21 7 15,3-19-20-15,3 2-4 0,5-7-18 16,-4 7 21-16,1-9-4 0,2 1-4 0,1-4-45 16,-4 5-69-16,4-5-11 0,-1-3-27 15,1 0-47-15,0 0 16 0,6 4-74 0,1-8-155 16,0-1 30-16,2-1 26 0,0-7 23 16,7-5-75-16,-6 8 25 0,0-9 58 0,4 5 8 15</inkml:trace>
  <inkml:trace contextRef="#ctx0" brushRef="#br0" timeOffset="341413.1098">32903 4803 497 0,'5'-6'311'0,"1"1"-31"0,-5-1-31 16,2 4-24-16,-3 0-6 0,3 0-38 0,-2 1-26 16,-2-1 14-16,3 2-30 0,-2 7-33 15,-2-2-12-15,-2 0-17 0,-3 3-6 0,6-1-1 16,-5 1-12-16,1 3 0 0,2 2 9 16,0-5-26-16,3 0-5 0,0 2 22 0,0-3-51 15,-1 3 12-15,1-10 3 0,0 0-5 0,10 14 14 16,-6-10-7-16,6-3-15 0,-4-1-1 0,-4-4 19 15,5-1-3-15,-1 3 10 0,0-2-20 16,1-3-5-16,-2-1 6 0,-1 2 16 0,-3-2-8 16,2-2 5-16,-1 0-18 0,-2 0 16 15,0 10 12-15,0-12-39 0,0 2 2 16,0-3-10-16,0 3-14 0,-9-15-19 0,0 14-23 16,4-3-51-16,-1 6 11 0,-6-9-245 0,4 5 26 15,1-3-114-15,-2-1 29 0,2 1 25 16,7 6 21-16,0-1 12 0,0-7-10 0</inkml:trace>
  <inkml:trace contextRef="#ctx0" brushRef="#br0" timeOffset="341778.6039">33281 4357 578 0,'3'-6'385'0,"-1"3"-73"16,-2 5-59-16,1-4-15 0,1 2-30 0,0-6-28 16,-4 6-22-16,2 3-8 0,-2 0 7 15,1 6-43-15,2-1 25 0,-2 4-20 16,-8 1-52-16,0 4 46 0,2 1-53 0,0-1 24 16,5 4-25-16,-8-2-21 0,6 4-12 15,-5-1 11-15,2-4-14 0,-2 2 23 0,6 0-21 16,1 0 45-16,-3-3-45 0,5-11-19 0,0 6 26 15,0 1 9-15,0 1-36 0,0-1-13 0,0-1 21 16,0-1 38-16,0-1-54 0,4 9 12 16,2-13 20-16,-1 0 3 0,0-1-41 0,3-2 3 15,-4-1-24-15,1 1-15 0,0-6-25 16,2-2-32-16,-2 0-56 0,2 3 15 0,-4-8-196 16,5-2 28-16,-1 3-125 0,-2-5 28 0,1-1 64 15,-1-6 22-15,-1 0 17 0,-1 5 11 16</inkml:trace>
  <inkml:trace contextRef="#ctx0" brushRef="#br0" timeOffset="342000.7483">33332 4440 595 0,'5'2'263'0,"3"0"-50"16,-3 2-8-16,2 2 5 0,3 1-4 0,-3-1-28 16,1 5 22-16,1-5-44 0,1 8 35 0,-2-3-28 15,1 7-28-15,-1-6-26 0,-2 2 8 0,2 0-19 16,-1 1-4-16,2-5-31 0,-3 7-26 15,-2-7 19-15,0 5 4 0,0-4-27 0,-1 1-29 16,-3-3-1-16,0-9-40 0,0 7-28 0,0 0-34 16,0-7-11-16,-13 12-38 0,9-7 13 15,0-4-126-15,0-10-47 0,1 4-23 0,-1-3 11 16,2-1 28-16,2-1-3 0,-1-2 92 16,0 1 198-16</inkml:trace>
  <inkml:trace contextRef="#ctx0" brushRef="#br0" timeOffset="342137.4447">33438 4610 1159 0,'0'-5'202'0,"-1"-2"9"0,2 3-23 0,-6 2-21 16,5 2-31-16,0-6-7 0,-1 6-27 15,-2-2-18-15,2 6 12 0,-5-2 1 0,-1 3-43 16,-4 1 9-16,1 0-10 0,-1-2 13 0,1 4-20 16,-4 0-8-16,1-1-15 0,-1-3-37 15,3 2-25-15,-1-2-61 0,3 0 11 0,-2-2-243 16,-1-1-29-16,8-1-4 0,1-2 42 0,0-2-4 16,3 3 17-16,0-5 3 0</inkml:trace>
  <inkml:trace contextRef="#ctx0" brushRef="#br0" timeOffset="342578.1943">33562 4345 487 0,'13'-1'314'15,"-2"-2"-46"-15,-1 3-37 0,1 0-9 0,-1 3-30 16,-5 1-13-16,2-2-4 0,1 5-5 0,-1 5-12 15,-1 1-25-15,2 3-28 0,1 1-4 16,-1 4 6-16,-1 2-23 0,-1-2 25 0,0 4-15 16,-1-1-4-16,-2 0-11 0,-1 0 2 0,-2-9-12 15,0 2-9-15,0 3-7 0,0 2-11 16,0 0 10-16,-14 22 8 0,4-22 16 0,6-7-34 16,-9 11 14-16,4-8-17 0,2-2 14 0,-5 4-32 15,3-1-12-15,0-6 28 0,-2-2-18 16,1 1 5-16,-4 0-10 0,5-3 13 0,2 3 0 15,1-2-6-15,-6 0-23 0,5 4 27 16,-2-11-4-16,5 2 0 0,-4 1-4 0,3 1 0 16,-3-3-18-16,4-1 0 0,3 1 1 15,-1-4-1-15,0 0 26 0,0 0-4 0,2-2-1 16,-2 1-2-16,2 1-8 0,0 3 0 0,-1-6 36 16,2 3-4-16,-5-1-43 0,4 1-21 0,-3 1 5 15,-2-2-84-15,-3-4-47 0,0-1-87 0,0-1 21 16,-5-2 19-16,1 0 18 0,-1-5-275 15,3-1 32-15,-4 3 31 0,5-9 33 0,-6 7 62 16,-2-1-15-16,-6 3 19 0,0-7 7 16</inkml:trace>
  <inkml:trace contextRef="#ctx0" brushRef="#br0" timeOffset="345697.9213">16794 1558 394 0,'0'0'159'0,"0"0"-12"0,0-12 1 16,0 12-24-16,0 0-18 0,0 0-7 15,0 0-41-15,0 0 23 0,0-14-14 0,0 14-8 16,-20-16-13-16,22 14 20 0,-2 1-21 0,2-1-30 15,0-1 24-15,-1 1-8 0,3-1-21 16,-2 1 5-16,0-1 10 0,3 1-29 0,13-5 35 16,-9 2-11-16,0 1 0 0,-2-2 6 15,0 3-14-15,7-2-3 0,4 0-4 0,-4 0 4 16,2 0 5-16,0 0-4 0,1 0-22 0,1 2 41 16,0-2-18-16,3 2-12 0,-3-3 7 15,2 5 21-15,0-1-20 0,1 2-5 0,-2-2-11 16,-11 2 12-16,7 0 19 0,1 0-43 0,3 0 35 15,-3 0-34-15,21 13 26 0,-19-9-5 16,-1 2-16-16,-2 0-4 0,2 2 34 0,1-1-13 16,-2 1-18-16,2-2 27 0,-1 0 4 15,-1 2-1-15,1-3 3 0,0 4 12 0,1-3-24 0,0-1 26 16,-2-1-25-16,1 0 27 0,2-1-9 16,-4 1 17-16,3-2-13 0,-1-1 25 0,-1 1-1 15,-4-2-22-15,2 0 9 0,-5 0-22 0,4 0 11 16,6 0 5-16,13-10-2 0,-13 5-11 15,-1 4 16-15,0-3 1 0,0-3 0 0,1 1-3 16,-5 1 7-16,4-2-18 0,0-2 8 16,-3-2-3-16,3 3-8 0,-5-3-8 0,3 3 18 15,0-2-17-15,-1 2-2 0,-3-1-2 0,2 1 7 16,1 0-3-16,-2 1-11 0,1 0 5 16,0 0 2-16,-4 1 5 0,-1 3-23 0,-1 1 3 15,-2 0 17-15,3 1 0 0,-3 1-14 16,-6 0 8-16,0 0-12 0,11 0 12 0,-3 0 8 15,5 0-5-15,17 10-6 0,-13-4-2 0,-1-1 15 16,3 2-14-16,3-2 5 0,1 2-1 16,3-4-15-16,-2 2 10 0,-1 0 14 0,3-3-11 15,0 3-2-15,5-4 2 0,-3 3-7 16,-1-4 2-16,-13 0 11 0,4 0-9 0,6 0 2 16,-2 0-5-16,4 0-2 0,18-10 7 0,-27 8-4 15,2-4 4-15,-2 1-2 0,-1-1 2 0,0 0-5 16,-5 1 14-16,-2 0-7 0,-1 0 6 15,3-3-13-15,0 1 14 0,-5-1-2 0,3 1 0 16,4-2 11-16,-2-3-2 0,1-2 8 0,-6 4-8 16,7-2 0-16,-2 1-18 0,-4 1 8 15,-2 1-5-15,-1 2 2 0,2 1 14 16,-6 6-25-16,0 0 24 0,0-9-14 0,0 9-4 16,10-15 11-16,-6 12-7 0,-1 3-2 0,-3 0-11 15,-5 2 8-15,-2 6-9 0,4-1-32 0,-8 1-37 16,9 4 8-16,-5-6-189 0,-3 0 20 15,6-2-222-15,0-2 71 0,-6-2 0 0,14-2 20 16,2-2 56-16</inkml:trace>
  <inkml:trace contextRef="#ctx0" brushRef="#br0" timeOffset="347292.6756">27275 4465 536 0,'0'0'256'0,"0"0"-35"0,0 0-20 0,0 0-17 16,0 0 7-16,0 0-24 0,13 0-20 16,-13 0-8-16,0 0-15 0,0 0-36 0,0 0 7 15,0 0 15-15,0 0-29 0,0 0 20 0,0 0-9 16,0 0-18-16,0 0-1 0,24 1 12 0,-23 3-30 15,-1 3 15-15,1-2-26 0,-1 2 12 16,3 11 9-16,-3-10-22 0,0 0-3 0,0 8-8 16,0 2 4-16,0-2-15 0,0 1-5 15,-10 17 0-15,3-16-1 0,4-1 28 0,0 0-7 16,-1-1-22-16,2-4 1 0,-1 0-1 16,-1-4-5-16,1 2 9 0,3-2-1 0,-1-2 0 15,0 0 24-15,-3 9-28 0,0-5 2 0,3-3 8 16,1 1 27-16,-1-1-40 0,1-3 16 15,-1 0-4-15,-1 1-2 0,2-5-3 0,0 0 2 16,0 0-1-16,0 0-8 0,0 8 10 16,0-8 20-16,0 0-34 0,0 0 21 0,0 5-15 15,0-5-2-15,0 0 1 0,0 0-7 16,0 0-10-16,-4 9-37 0,2-10-65 0,2-2-51 16,-1-1 15-16,1-1-308 0,-3-1 28 0,0 0 36 15,0-8 2-15,0 1 17 0,2 2 24 16,1-8 21-16,0 9 25 0,0-5-29 0</inkml:trace>
  <inkml:trace contextRef="#ctx0" brushRef="#br0" timeOffset="348493.0184">30696 4627 234 0,'0'0'38'0,"0"0"-32"0,0 0 76 0,0 0-57 15,0 0-16-15,0 0 6 0,-8-10 16 16,3 10 16-16,-1-2-5 0,2 1 80 0,-1 1-11 16,1-1-22-16,0-2-11 0,0 2-10 15,-2-1 28-15,3 0-14 0,0 2-48 0,0-2 52 16,0 1-23-16,2 1-2 0,-1-1 11 16,-2-2 18-16,2 3 2 0,0 0-3 0,1 0 6 15,-1-3 0-15,1 3 9 0,0-1-9 0,-2 1 22 16,3 0-28-16,-1 0 43 0,0 0 13 15,-1 0-34-15,1 0-17 0,0 0 32 0,1-2 12 16,-1 2-49-16,1 0-6 0,-2 0 2 0,1 0-17 16,1 0 14-16,0 0-7 0,0 0-39 15,0 0 27-15,0 0-24 0,0 0-21 0,0 0 19 16,-3 3 1-16,3 0 5 0,0-3-4 16,0 4-11-16,2-2-11 0,-4 3 32 0,4 0-37 15,-2 0-2-15,1 3-2 0,-1 0-21 0,0 5 20 16,0 3 3-16,0 2-2 0,8 11 1 15,-8-16-9-15,1 5 13 0,-1-1 8 0,0-9-7 16,0 4-16-16,0 0-1 0,0 4-11 16,0-3 18-16,0 1-6 0,0-4 21 0,0 5-6 15,-12 11-19-15,10-14 30 0,1-6-8 16,1-6 12-16,0 6-30 0,0-6 15 0,0 7-9 16,0-7 15-16,0 7-14 0,0-7-2 0,0 6 1 15,0-6 3-15,0 6-13 0,0-6 4 16,0 0 2-16,0 0-2 0,0 7-3 0,0-7 18 15,0 0-53-15,0 0-40 0,0 0-22 0,-13 11-84 16,13-13 19-16,0-1 13 0,2-1 16 0,0-1-290 16,9-8 4-16,1-4 31 0,6 0 27 15,-3-1 22-15,8 5 42 0,5-6 4 16,4 6 44-16</inkml:trace>
  <inkml:trace contextRef="#ctx0" brushRef="#br0" timeOffset="350024.5602">33564 4767 520 0,'0'0'228'0,"0"0"-23"0,0 0-27 0,0 0-14 16,0 0-13-16,0 0-5 0,0 0-8 0,0 0-17 15,0 0-23-15,0 0 1 0,0 0 20 16,0 0-21-16,0 0-5 0,0 0-2 0,0 0 4 16,0 0 3-16,0 0-18 0,0 0-14 15,0 0 40-15,0 0-48 0,0 0 41 0,0 0-51 16,0 0 14-16,0 0 2 0,0 0-4 0,0 0-30 16,0 0 35-16,0 0-51 0,0 0 4 0,0 0 6 15,0 0-1-15,0 0-8 0,0 0-11 16,0 0 25-16,0 0 3 0,0 0-12 15,0 12-12-15,0-12 21 0,0 0-31 0,3 30-8 16,-5-28 18-16,-1 4 28 0,-2 0-13 0,5 3-17 16,-5-2-6-16,-3-2 5 0,3 7-8 15,1-1 3-15,3-2 0 0,-1 4 5 0,-4-3-1 16,5 2-3-16,-4 0 11 0,-1 0 26 0,1 2-37 16,3 1 15-16,-9-1 9 0,8-4 4 15,-3 3-26-15,2-5 7 0,2 0 1 0,-4-3-5 16,2 4 17-16,1-1-37 0,1-1 19 0,0 0-13 15,-2-1 16-15,0 1 36 0,3-4-44 16,-2 1 15-16,2 2-23 0,-1-4 5 0,2-2 51 16,0 0-66-16,0 0 14 0,0 0 5 0,0 7-14 15,0-7 30-15,0 0-17 0,-3 8 3 16,2-8-9-16,-2 1 8 0,3 1-1 0,0 1 43 16,-4-3-36-16,6-1 13 0,0-4-14 15,-2 7 14-15,0-3 13 0,3 1-34 0,-3 2-18 16,0-2 43-16,-2-1-4 0,1 2-2 0,1-3-23 15,0 3 10-15,3-1 0 0,-2-6 0 0,-2 8 29 16,5-7-12-16,-6 7-17 0,4-1-33 16,-4 3-12-16,4-3-17 0,-4-2-75 0,-3-4-53 15,4-1 17-15,-4 2 17 0,1-4 12 16,-5 1-320-16,1-3 35 0,-1 1 28 0,-3-4 27 16,-3-2 22-16,2-6 22 0,-7 7 14 15,-7-7 47-15</inkml:trace>
  <inkml:trace contextRef="#ctx0" brushRef="#br0" timeOffset="353006.4693">25686 5546 290 0,'12'0'339'0,"-12"-14"-33"16,0 14-17-16,14 0-39 0,-14 0-4 0,21-28-18 15,-19 25-2-15,2-1-42 0,-3 2-6 16,2-4-21-16,0 5-15 0,-1-3 12 0,1-1-30 16,-2 2-24-16,0-1-1 0,1-1 17 0,-2 1-20 15,1 1-38-15,-1 3-6 0,0 0-5 16,0 0 33-16,0-9-8 0,0 9-8 0,-10-15-21 15,4 13-16-15,1-3 10 0,-1 4 1 16,-8-4-22-16,1 3 23 0,-1-1-26 0,3 3 23 16,1 0-23-16,-6 0 1 0,0 0-7 0,-3 0-8 15,-21 14 1-15,19-8 11 0,2 2-2 0,-4-1 0 16,2 0-14-16,-1-1 0 0,1 1 37 16,7 4-3-16,-5-3-27 0,2 4 5 0,1 1-4 15,-1-1-1-15,3 4 14 0,2 0 1 16,0 2-15-16,1-1-12 0,-2 1-1 0,2 3 35 15,7-2-4-15,-2 3-19 0,-1-1-6 16,4-1 6-16,0-1-17 0,-2 2 30 0,5-11-25 0,0 5 6 16,0 3 2-16,14 18-22 0,-5-16 28 15,-3-4-1-15,7 1 0 0,0-3 2 0,2 3 4 16,7-5-9-16,-2 3 15 0,2-6 1 0,0 1-16 16,1-4-2-16,5 0 20 0,-1-3 25 15,1 4-3-15,0-7-4 0,-15 0-23 0,7 0-4 16,6 0 3-16,-2 0-4 0,29-16 3 0,-30 11 23 15,-2-1 4-15,0-2-26 0,1-2 18 16,-3-1 7-16,-3 1-13 0,2-3 2 0,-5 1-7 16,1-4 2-16,-2 0 16 0,-2-2-32 15,-3 2 20-15,1-1-9 0,-4-2-20 0,-4 2-8 16,0-2 30-16,0 7-4 0,0-3-10 0,-10-19 25 16,1 15-17-16,3 1 0 0,-3 2-13 0,-4-1 2 15,1 0 16-15,1 1-8 0,-2 0-5 16,-2 3-10-16,-1 1 1 0,3 0 0 0,1 1 20 15,0 2-26-15,3 3 10 0,-1 0 11 16,-3 0-10-16,8 0 13 0,-1 4-18 0,-1-2 3 16,4 1 16-16,0 2-19 0,0 1 7 15,2-2 1-15,-1 1 7 0,2 1-18 0,0 0-19 16,0 0 32-16,-19 18-9 0,9-7-14 0,1 3 42 16,-1-1-21-16,3 2 8 0,-1 4-2 0,1-2-13 15,0 2 10-15,-2-1-4 0,5 4 5 16,-2 0 11-16,-1 1-10 0,3-2 3 0,-1 3-7 15,4-1-6-15,-3-1-5 0,3 3 18 16,-2-4-12-16,3 2 14 0,0 0-16 0,-1-3 6 16,1 4 0-16,0-3-4 0,0-1 0 0,0-1 6 15,0 3-1-15,0-3 2 0,0-12-28 0,0 6 34 16,0 3-5-16,0-3-5 0,0 3-5 16,0-6 20-16,0 5-6 0,0-3-16 0,0-1 0 15,0 0 5-15,0-2 19 0,0-1-14 0,0 0-26 16,0-1 12-16,0-1 10 0,0 0-23 15,0 0 7-15,0-6 4 0,0 8 1 16,0-2-42-16,-8-6-53 0,8 8-18 0,0-8-19 16,0 6-18-16,0-6-54 0,0 0 19 0,-9 7-230 15,12-8-41-15,-2-1 21 0,3-4 73 0,6-3 1 16,3-1 25-16,0-4-32 0,2 0 14 16,2 1 53-16</inkml:trace>
  <inkml:trace contextRef="#ctx0" brushRef="#br0" timeOffset="353356.8703">25964 5990 464 0,'4'-2'359'0,"-3"2"-47"16,2-2-47-16,1 2-26 0,-1-1-20 0,0-2-30 16,0 3-18-16,-1-1-7 0,0 0-46 15,0 2 2-15,1 0 16 0,-2 3-42 16,0-1-18-16,1 1 17 0,-2 1-22 0,0 2-4 15,0-1 10-15,-2 1-24 0,2 4 4 16,0 1-3-16,0 4-18 0,-9 18-8 0,5-14 34 0,0-1-6 16,-3 2-2-16,3-2-8 0,-1-1-13 15,1-1 29-15,-2 0-30 0,3-1 32 0,-2-4-26 16,1-2-11-16,3-1-13 0,-2-1-1 16,3-3-1-16,-1 2 22 0,1-1-7 0,0-1 10 15,0 1-4-15,0-6-3 0,0 0 4 0,0 7-33 16,0-7 2-16,0 7-9 0,14 3-3 0,-9-6-4 15,0-3-68-15,3 0-25 0,-3-1-23 0,4 0-52 16,18-9 15-16,-14 1-205 0,2-1 29 16,0-3 28-16,-3 2-81 0,5-6 27 0,-3-1 22 15,0 0 9-15,1-4 11 0,-1 1-35 16</inkml:trace>
  <inkml:trace contextRef="#ctx0" brushRef="#br0" timeOffset="353774.2585">26514 5582 427 0,'-1'-3'332'0,"-1"-1"-39"15,2 1-64-15,-1 2-2 0,0-2-27 16,-2 1-42-16,3-1-6 0,0 4-17 0,0-1-3 15,-1 3 22-15,-2 0-31 0,0 0-34 0,0 3 15 16,-2 10-23-16,-3 0 9 0,2 2 6 16,1 4 6-16,-4-1-7 0,1 2 6 15,4-1-26-15,-3-1-7 0,-1 0-7 0,0 1 19 16,5 2-9-16,0-1-12 0,0 2 7 0,3-3-6 16,0 3-7-16,-1-3-5 0,1-10 10 0,0 7 0 15,0 0 21-15,0 0-9 0,0 0-8 16,12 18-25-16,-8-19 1 0,-2-2 9 0,6-2-19 15,-3 2 1-15,1-2 6 0,2-3-17 0,1 1-1 16,-3-4-2-16,1-1 8 0,2 6-1 16,1-9-2-16,-1 1-4 0,-3-4-111 0,1 2-7 15,1-3-37-15,-8 0-40 0,0 0-32 16,30-11 19-16,-19-1-203 0,0-1-36 0,1-4 3 16,-1 1 30-16,0-7 26 0,-1-4 33 0,-1 4 22 15,-2-4-41-15,-1 2-1 0</inkml:trace>
  <inkml:trace contextRef="#ctx0" brushRef="#br0" timeOffset="354074.0221">26637 5751 425 0,'-2'-6'354'0,"2"1"-54"15,0 1-54-15,-2-1-11 0,2 2-7 16,0-2-47-16,0 3 19 0,2-2-47 0,0 3-1 16,0 2 11-16,5-1 27 0,-2 1-74 0,2 2 19 15,8 2-15-15,0 3 22 0,2-1-24 16,0 3-14-16,0 0-9 0,1-3 19 0,-3 4-11 15,-1 1-11-15,4 2-11 0,-6 1-19 16,2 1 4-16,0-2 4 0,-3 1-4 0,0 0 8 16,0 2-35-16,-3-3 1 0,1 0-23 15,0 1 26-15,-2-1-25 0,2 0 23 0,-4-1-7 16,1 1-14-16,-1-3 11 0,-2-1-42 0,0-3 19 16,0-1-19-16,-1 3 1 0,-1-6-66 0,1 1-22 15,-2-1-10-15,0-3-41 0,0 0-38 16,0 0 18-16,-9 6-184 0,7-9-125 0,0-1 66 15,-4-8 9-15,2 0 35 0,-1-1 6 16,2-6 35-16,0 0 21 0,1-3 9 0</inkml:trace>
  <inkml:trace contextRef="#ctx0" brushRef="#br0" timeOffset="354360.6782">26913 5756 869 0,'0'0'319'15,"0"-6"8"-15,0 6-68 0,0-8-46 0,0 8 2 16,0-6-23-16,0 6 5 0,0 0-41 15,0 0-49-15,0 0 1 0,-7-10 1 16,5 12-38-16,-7 11 7 0,1-1 9 0,-1 0 6 16,-3 2-41-16,4 0 15 0,-4 3-15 15,-2 1-6-15,2-3-4 0,-2 3 6 0,-1-1-7 16,4 2-3-16,-1-1-13 0,-2 1 18 0,2 0-19 16,1 0 34-16,1-1-59 0,-1 2 23 15,2-2-17-15,1-3-6 0,-2 2 51 0,-2-4-40 16,8 2 13-16,-3-3-34 0,3-2 22 0,0-1-24 15,2-3-31-15,0 0-27 0,0-1-10 16,0 0-39-16,2-2-23 0,0 0 12 0,0-3-127 16,0 0-113-16,0 0-53 0,0 0 35 0,12 0 16 15,-8-2 34-15,12-8 59 0,-2-2 16 16,4 0-85-16</inkml:trace>
  <inkml:trace contextRef="#ctx0" brushRef="#br0" timeOffset="354742.8985">27050 5922 496 0,'15'-6'347'0,"0"3"-53"0,-2-3-55 0,1 2-3 15,-2 2-28-15,-2-1-11 0,-4 2-38 16,2 1 23-16,0 0-14 0,-8 0-49 0,0 0 18 16,7 0-30-16,-7 0 9 0,8 0-40 0,6 12 12 15,-10-8 10-15,4 8-16 0,-5-2-32 16,1-2-10-16,-1-1 8 0,-3 3 1 0,0-2 32 15,0 3-26-15,0 1-5 0,-10 17-8 0,1-10 12 16,0-3-56-16,6-3 54 0,-5 3-61 16,-1-3 22-16,1 4-20 0,3-3 17 0,-1-6 8 15,0 6 27-15,1-7-41 0,3 1-1 16,-1-1 0-16,0-3 2 0,2 1-20 0,0-1 54 16,1-4-31-16,0 0-5 0,0 0 23 0,0 6-10 15,0-6-34-15,0 6 62 0,14 2-31 16,-8-7 3-16,1 0-22 0,1 2-20 0,-1-3-22 15,0 0-15-15,3 0-26 0,3 0-22 0,21-19-25 16,-15 14 11-16,-2-9-198 0,-3-1-120 16,1-2 29-16,-2 0 40 0,-1-2 27 0,1-3 23 15,0 0 19-15,-1 0-36 0,-3-2-4 16</inkml:trace>
  <inkml:trace contextRef="#ctx0" brushRef="#br0" timeOffset="355023.2371">27445 5703 345 0,'10'0'366'16,"1"-2"-72"-16,-2 2-51 0,13 2-20 0,-12-2 5 15,19 13-34-15,-16-6-10 0,6 4-34 16,0 1 13-16,-6 3-25 0,4 2 17 0,-3 0-6 16,3-1-48-16,-5 5-17 0,-3 0-15 0,1 1 30 15,-6 0-32-15,5 3 20 0,-4 0-23 16,-1-2 31-16,-4-11-33 0,0 9-14 0,0-1-3 15,-13 29-3-15,6-26 11 0,-4-1-5 0,1 2-16 16,-2-1-8-16,1-1-1 0,-2 1 39 16,0-4-6-16,-1 0-39 0,0-1-13 15,0-4-37-15,1 2-41 0,-2-5-39 0,2 2-94 16,1-5 17-16,2-4-263 0,5 1 28 0,0-3 31 16,5-2 27-16,0 0 27 0,-3-3 24 0,6-1 15 15,8-5-19-15</inkml:trace>
  <inkml:trace contextRef="#ctx0" brushRef="#br0" timeOffset="355955.9295">29310 5736 343 0,'5'-2'364'0,"0"-4"-60"0,-1 0 4 15,0 1-30-15,0-1-31 0,6-2-18 16,-7 0-26-16,-2-1-23 0,1 2 9 0,1 1-21 16,-3 3-19-16,3-2 7 0,-3 1-25 15,0 0-15-15,1 1-12 0,-1 3-11 0,0 0-9 16,0 0-9-16,0-7-4 0,0 7-7 0,0-6 10 16,0 6-13-16,0 0 8 0,-13-13-7 15,9 11-34-15,-3 2-8 0,0 0-3 0,-10 3 23 16,7-3-4-16,-19 11-3 0,8-5-6 15,1 4-3-15,2 1-14 0,1 3-10 0,-3 0-1 16,5-2 0-16,-2 6 10 0,2-2-1 0,1 2 0 16,0-1-2-16,1-1 1 0,5 7 1 15,-1-2-7-15,0-1-1 0,3 2 0 0,1 3-18 16,1 1 10-16,4-16 14 0,0 6-1 0,0 2 16 16,0 2 5-16,15 18-21 0,-6-18 3 15,3-1-1-15,3-1 0 0,-1-3-1 0,1 1-6 16,3-4 0-16,3-2 1 0,-1 2-4 15,-1-4 1-15,4 0 5 0,-1-4-1 0,-1-1-1 16,0 0 33-16,1-2-8 0,-3-1 13 0,-9 0-15 16,5 0 14-16,2 0-3 0,19-15-29 15,-19 9 25-15,2-5 1 0,0 1 1 0,-2-6-32 16,1-1 13-16,-3-2 6 0,-1-2-28 0,0 1 24 16,-5-2-26-16,3 2 20 0,-6-4 1 15,-1 0-1-15,-5 0-2 0,0 13 6 0,0-8-7 16,-10-21 11-16,2 15-18 0,-4 0-24 15,1 6 33-15,-4-3 4 0,2 0-24 0,0 5 36 16,1 1-19-16,0 2 4 0,-1 1-26 16,3 3 23-16,2 2-8 0,4 3 21 0,-2 0-22 15,4 1-21-15,-2 2 39 0,0 2-14 0,4 0-5 16,-8 0-15-16,-13 19 23 0,10-6 8 16,-3 4-5-16,3-3-18 0,2 5 23 0,-4 2 5 15,1 3-21-15,2 0 19 0,0-1 0 16,1 0-2-16,0 4-14 0,6 2 16 0,-4 0 1 15,3-1-19-15,-1 0 1 0,1 0 28 0,0 0 0 16,2 2 10-16,2-18-23 0,0 9 21 16,0 3-11-16,0-2 7 0,0 1-11 0,0 1-20 15,0 0 17-15,0-4-11 0,0 2 18 16,0 0-9-16,6-3-3 0,-6-1-15 0,13 14 2 16,-10-21 14-16,0-1-24 0,-2-2-41 0,-1-8-24 15,0 0 9-15,0 7-95 0,0-7-30 0,0 6-43 16,0-6 24-16,0 6-217 0,0-6 35 15,11 5 32-15,-9-6-92 0,1-1 47 0,6-6 26 16,2-3 34-16,3 3 24 0,-1-7 21 16,3-2 37-16</inkml:trace>
  <inkml:trace contextRef="#ctx0" brushRef="#br0" timeOffset="356327.1054">29664 6089 651 0,'19'-7'359'0,"-1"1"-74"0,0 2-32 0,0 0 38 16,-1 0-44-16,-11 4-29 0,4 0 4 16,1 0-22-16,-2 0-54 0,17 9-12 0,-14-2-15 15,-1 1 26-15,2-1-15 0,-3 3-23 16,-1 1-27-16,-1-1-29 0,-5 2 20 0,2 1 4 16,-5-7-9-16,0 7-7 0,-14 12-6 0,7-7-4 15,-3-2-5-15,0 2-7 0,-3-4-16 0,-1 4 5 16,1 0-3-16,-3 0-3 0,0-2-13 15,0 6 11-15,3-5-2 0,-1-3 0 0,2-1 5 16,3 0-6-16,-1-1-23 0,4 1 18 16,-2-3-1-16,4-1 22 0,3 0-2 0,1-3-23 15,0-6-8-15,0 0 0 0,0 8 1 16,0-8 0-16,0 7 38 0,13 1-25 0,-9-5-1 16,3-1-23-16,-2-2 2 0,13 3 0 0,-4-1-35 15,-5-2 7-15,3 0-18 0,20-11-41 0,-14 4-60 16,1-5-54-16,1 0 21 0,-1-3-181 15,-2 1-61-15,5-4 23 0,-1-1 28 0,2-2 25 16,-1-4 33-16,1-1 20 0,-1-2 2 0,1-1-26 16</inkml:trace>
  <inkml:trace contextRef="#ctx0" brushRef="#br0" timeOffset="356671.6778">30215 5845 494 0,'7'-17'465'16,"-5"5"-70"-16,-2 3-52 0,2-1-47 15,-2 5-36-15,2-1 43 0,-2 4-28 0,0-1-47 16,1 0-35-16,-1 1 5 0,0-1-53 0,0 1 4 16,0 2-21-16,0 2-34 0,-1 3 23 15,-3-2-28-15,-1 12-4 0,-1 0-28 0,-3 5-11 16,0 2 24-16,0 3-33 0,-1-3 14 16,1 6-3-16,2-2 17 0,1 1 3 0,-1 3-7 15,2-2-7-15,3 0 0 0,0 2-13 0,1-5-24 16,1-12 21-16,0 6-14 0,0 3 7 0,0 4 4 15,9 19 11-15,0-25-1 0,0 3-11 16,1-3-6-16,-1-2 2 0,4-4-17 0,0-1 5 16,1 4-8-16,1-4-7 0,-1-8-5 15,0 3-20-15,-2 0-41 0,4 3 7 0,-16-11-59 16,11 0-30-16,-4 0-21 0,2 0-42 0,14-13-44 16,-11 3 21-16,1-3-240 0,-6-1 26 0,3-8 14 15,-6-1 28-15,1-2 45 0,-3 0 22 16,2-3 27-16,-2 1 17 0,-2-1 15 15,0 11-9-15</inkml:trace>
  <inkml:trace contextRef="#ctx0" brushRef="#br0" timeOffset="356909.5556">30390 5947 304 0,'3'-7'412'0,"-2"-2"-90"0,0 3-36 0,1 3-17 0,3-3-21 16,-4 4-36-16,4-1-10 0,0 2-25 16,0-2 0-16,-1 5-11 0,1 2-4 15,8 5-31-15,6 3-14 0,-8 1-13 0,3 3-11 16,-3-1 63-16,-2 2-33 0,7 1-22 0,-6 0 2 15,2 1-40-15,-3 1-5 0,1 1-7 0,0-2 9 16,-3 0 8-16,2-1-18 0,0 0-2 16,-1-4-17-16,-4 1-4 0,1-2 2 15,-1-1-4-15,-2-2-54 0,1-3-57 0,-1-1-1 16,-2-1-36-16,2 0-36 0,-2-4 14 0,0 0-147 16,-2-3-117-16,2-2 30 0,-2 1 29 15,1-1 25-15,1-2-78 0,0-1 26 0,2-14 96 16,-2 11 15-16</inkml:trace>
  <inkml:trace contextRef="#ctx0" brushRef="#br0" timeOffset="357123.5018">30636 6023 921 0,'0'-6'315'0,"0"0"-47"0,1 1-34 15,-3 3-37-15,3-2-3 0,-1 1 12 0,0 1-41 16,-1 0-21-16,-2 4-14 0,-3 0 0 16,-1-2-25-16,-6 9-22 0,-4 1-14 0,1 2 5 15,-2-1-6-15,0 3 27 0,2-1-65 0,-5 1 36 16,3 1 11-16,-1 3-43 0,4-2 10 0,-4-3-19 15,0 2 25-15,-1 1-54 0,4-1-40 16,-1-1-33-16,-1-5-73 0,7 7 14 16,-2-11-283-16,1 5 3 0,5-4 28 0,2-1 26 15,0-2 24-15,3-2 25 0,0 2-33 0,2-3 3 16</inkml:trace>
  <inkml:trace contextRef="#ctx0" brushRef="#br0" timeOffset="357489.6122">30739 6145 304 0,'20'-1'351'0,"-4"-3"-33"0,-3 3-57 0,-13 1-23 15,9 0-13-15,-3 0-42 0,3 0 2 0,-1 0-48 16,-8 0-11-16,15 9-10 0,-9-4-11 15,4 7-2-15,-5-5-29 0,-1 0-6 0,-4 0 36 16,1 1-22-16,-1-8-26 0,0 8-5 0,0 3 27 16,-14 16-17-16,6-13-27 0,1 2 4 15,-3-1 8-15,5 0 3 0,-2-1-2 0,0 0-38 16,0-2-4-16,3 3 48 0,-3-5-47 0,2 4-2 16,3-7 26-16,-1 2-5 0,2-1-15 15,1-1-10-15,-1-2 6 0,1-5 27 0,0 0-18 16,0 8-6-16,0-8 8 0,0 8 5 15,0-8-11-15,15 16 3 0,-11-13-30 0,1-1-12 16,0 0-11-16,2-2-13 0,-1-1-43 0,0 1-74 16,2 0 16-16,15-11-150 0,-12 7-115 15,3-11 33-15,-3 2 28 0,-1-2 24 0,0-3 20 16,-1-5 25-16,1-2 30 0</inkml:trace>
  <inkml:trace contextRef="#ctx0" brushRef="#br0" timeOffset="357743.5214">31072 5989 727 0,'8'-1'284'0,"1"1"-23"0,-1 0-33 16,4 7-11-16,3 4-27 0,-2 1 0 0,-1 2 9 15,-1 8-40-15,-3-3-3 0,-1 3-14 16,-1-1-31-16,-3-1 9 0,-2 3-12 0,-1-2-10 16,0-10 2-16,0 5-15 0,0 4 3 15,-12 17 2-15,7-19-11 0,-3 5-6 0,2-6-3 16,-5 3-12-16,2-6-20 0,3-6-4 15,-4 6 11-15,1 0-4 0,-1 0-5 0,0-3-41 16,2 0-17-16,0-1-33 0,-1-6-65 0,8 1 11 16,-5 0-326-16,2-4-5 0,0-1 32 0,3 0 29 15,1 0-2-15,0 0 56 0,-6-13 3 16,10 9 14-16,4-10 5 0</inkml:trace>
  <inkml:trace contextRef="#ctx0" brushRef="#br0" timeOffset="358920.994">32895 6085 527 0,'0'-4'340'0,"0"4"-32"0,0 0-27 16,0 0 10-16,0 0-52 0,4-18-7 0,-3 16-5 16,-3-4-38-16,2 2-17 0,2 0-27 15,-4 0-26-15,2-1-6 0,-6 2 13 0,6 3-12 16,-10-7 3-16,1 2-10 0,2 4-72 0,-4-3-2 16,-1 0 8-16,0 3 10 0,-3-1-16 15,-2 2 12-15,-2 0-6 0,9 0-23 0,-6 0-9 16,-22 11 9-16,19-4 26 0,-3 2 1 15,-1-4-5-15,2 8-4 0,4-1-36 0,1 0 14 16,1 1-13-16,-1 1 3 0,3 2 13 0,-5 0-31 16,6 1 14-16,2-1 8 0,-3 1-32 15,3 3 25-15,1 0-21 0,-1-2 28 0,3 2 16 16,2-1-23-16,3 5 12 0,2-11-1 0,0-4-3 16,0 4 2-16,0-1-3 0,10 19-2 15,-5-15 15-15,9 8-26 0,3-7 1 0,2-6-1 16,-3 0 30-16,1 0-3 0,1-4-25 0,1-1 1 15,-2-5 2-15,2-1-2 0,0 2-10 0,-10-2 9 16,4 0-8-16,20-16 15 0,-19 7-25 16,4-1 31-16,-2-9 9 0,0 6-18 0,-3 0 0 15,0-6-1-15,0-3 11 0,-1 2-6 16,-3-5-7-16,-1 0 1 0,-3-6-1 0,-2 3 2 16,-3 13 12-16,0-4-28 0,-11-22 2 15,9 17 18-15,-3 1-1 0,-1 7-2 0,-1 1 2 0,1 0 12 16,-1 2-12-16,6 4-2 0,-7 0-3 15,-1 2 1-15,2 4-15 0,-5 0 15 0,2-1 16 16,10 4-12-16,-21 10 0 0,10-1 0 0,-2 4 9 16,-1-3-11-16,-1 6 0 0,3 2 0 15,-2 4 15-15,5 0-12 0,-3 2 1 16,1 1-1-16,-3-2-1 0,4 4 17 0,3 1-2 16,1 4 26-16,0-5-8 0,-1-2-1 0,1 1-20 15,-2-2-16-15,7 1 22 0,-4-3 3 16,2 6-2-16,1-6-15 0,-1 0 38 0,0-3-22 15,2-3 2-15,-1 1-18 0,2 2 13 16,-1-8-14-16,-1-2-1 0,1-1 6 0,1 3 12 16,-1-2-13-16,-1-3-16 0,1 0-9 0,1-6 2 15,0 8-36-15,0-1-32 0,0-7-33 16,0 7-21-16,-3-3-26 0,3-4-34 0,4-6 16 16,-8 0-171-16,12 2-99 0,5-5 14 15,-4-3 70-15,3 0 7 0,1-2 33 0,3-1 25 16,0 0 17-16,7-8 36 0</inkml:trace>
  <inkml:trace contextRef="#ctx0" brushRef="#br0" timeOffset="359149.3747">32825 6392 742 0,'10'-4'274'0,"-1"4"-1"16,0 2-47-16,-2 0-9 0,-1 3 25 16,-1 0-3-16,-3 4-70 0,3-1 5 0,-1 1-23 15,-3 2 9-15,-1-3-10 0,0 4-5 16,0 1-33-16,0 1-2 0,-11 19-14 0,7-14-2 15,2-4-10-15,-5 2 19 0,2-3-10 16,0 1-35-16,-7 0-31 0,7-1 7 0,-2 0 11 16,1 1-6-16,3-2-2 0,-5-4-12 0,6 4-41 15,-4-2-39-15,-3-4-46 0,-3 2-69 0,4-4-44 16,8-5 21-16,0 0-221 0,-9 0-29 16,9 0 59-16,0 0 34 0,-10 8 37 0,12-12 24 15,-1 0 17-15,2-1-13 0</inkml:trace>
  <inkml:trace contextRef="#ctx0" brushRef="#br0" timeOffset="359536.5882">32996 6539 988 0,'8'-3'372'0,"-5"1"-50"0,0 0-41 0,0 0 22 16,-1 2-14-16,-2-1-67 0,1 1-1 0,-1-4-36 15,-2 8-15-15,-3 3-46 0,-4 4 8 0,-3-1-14 16,2-3-14-16,-3 9-15 0,3-4-4 15,0-1-13-15,1 0-7 0,0 2-25 0,1-2 9 16,3 1-5-16,1-6-4 0,-1 5-41 16,5 0-20-16,-4-3 29 0,4-8-17 0,0 8-20 15,0-2 20-15,13 7-28 0,-8-12 17 0,2 2 4 16,0-3 3-16,3 2 1 0,-1-4-8 0,-9 2 16 16,20-10 15-16,-11 6 14 0,2-5-1 15,1 4 10-15,-6-2 3 0,-1-6 6 0,0 5 2 16,-1 3-6-16,4-4 24 0,-5-2-4 15,1 3-4-15,0 0 5 0,-2-1 2 0,-2 1-18 16,2-3-9-16,-2 11 9 0,0-7-16 0,0 0 2 16,0-2-10-16,0 1-16 0,0 1-37 15,0 7 3-15,0-9-80 0,-19-2-82 16,13 9 20-16,-3-5-273 0,2 1 35 0,3 0 33 16,-8-2-63-16,5 0 77 0,-1 2 14 0,1-1-23 15,7 7 25-15,0-12 19 0,0 4 12 0,0-1-3 16</inkml:trace>
  <inkml:trace contextRef="#ctx0" brushRef="#br0" timeOffset="360037.4579">33267 6191 544 0,'3'3'394'0,"-1"-3"-103"0,3 1-22 16,-2-1 14-16,3 0-59 0,-6 3-40 0,0 2-24 15,-6-2-8-15,8 6-5 0,2-2-31 16,-1 6-29-16,-1-1 38 0,2 6-10 0,0-3-42 16,-3-3-3-16,3 3 4 0,0 5 33 0,-3-3-48 15,2 3-1-15,3-3 4 0,-6-1 12 16,3 2-8-16,3-2-20 0,-6 0-2 15,1-4 7-15,1 1 4 0,0 1-4 0,-2 2-8 16,2-13-12-16,-2-3-33 0,0 11 23 16,0 0-18-16,0-2 3 0,0 0 2 0,0-1-20 15,0-8 9-15,0 7-6 0,0-7-41 0,0 0-47 16,0 0-34-16,0 0-71 0,-4 6 20 0,1-11-187 16,-1-1-49-16,4 0 27 0,-4-4 27 15,6-1 23-15,-6-1 30 0,3-4 21 0,3 5 5 16</inkml:trace>
  <inkml:trace contextRef="#ctx0" brushRef="#br0" timeOffset="360520.0782">33374 6084 940 0,'2'-3'325'0,"-1"2"-3"0,-2 0-43 15,-1-2-50-15,2 6-9 0,2-3-10 0,-4 1-65 16,2 0-7-16,-1 0-20 0,-4 3-29 0,1 7 32 15,-7-4-43-15,4 3-1 0,-3-2-1 16,1 6-2-16,0 4-23 0,-4-3 13 0,3 4-19 16,0 0-9-16,-3 2 15 0,2 3-13 15,0-4-21-15,1 5 24 0,-1 1 16 0,0-1-33 16,0-1-10-16,1-2-6 0,2-1 4 0,-3-1-6 16,4 0 25-16,-2 4-25 0,-4-6-16 15,7 4 53-15,3-5-41 0,2 0 2 0,1-1 8 16,0-8 11-16,0 1-17 0,0 7-3 0,0-7-17 15,0 3 57-15,13 12-45 0,-5-11 40 16,-3-3-41-16,0 1 17 0,3-6-53 0,-3 1 46 16,7 1-60-16,-4-3 8 0,-1-1-31 0,-4-3-80 15,6-3-32-15,1 0 15 0,-2-3-165 16,2 0-83-16,-5-4 31 0,1-2-11 0,1 0 41 16,-2-3 85-16,0-5-25 0,-1 3 20 0</inkml:trace>
  <inkml:trace contextRef="#ctx0" brushRef="#br0" timeOffset="360769.2199">33350 6205 878 0,'0'-1'235'0,"1"4"-14"0,3 0-24 15,-4 2 0-15,0 2-24 0,2 5-32 16,0-1-18-16,-2 4 16 0,0-2-46 0,-2 6-4 15,2-4 21-15,-3 7 1 0,2-1-23 16,1-2-34-16,-3 1-5 0,3 1 22 0,0-12-24 16,0 6 10-16,0-2-24 0,0 3 33 0,0 1-43 15,0-2-33-15,0-1-16 0,0-4-59 16,0 0-44-16,0-4 12 0,0-6-241 0,0 7-27 16,12-2 35-16,-15-5 23 0,-1-5 23 15,4-2 4-15,-4 1 59 0</inkml:trace>
  <inkml:trace contextRef="#ctx0" brushRef="#br0" timeOffset="360936.1123">33374 6405 763 0,'0'0'272'0,"-2"0"-54"0,-3 6-15 0,-3-4 16 16,-1 4-55-16,-9 4-12 0,7-5-20 16,-1-1-22-16,-1 3-15 0,2 3 25 0,-6-1-10 15,7 2-24-15,0-2-49 0,-2-1-50 16,1-8-72-16,6 11 9 0,-4 0-245 0,2-8-17 15,1 2-34-15,-2 1 60 0,3-5 36 0,5-1 0 16</inkml:trace>
  <inkml:trace contextRef="#ctx0" brushRef="#br0" timeOffset="361171.9396">33490 6553 943 0,'4'14'322'0,"0"-3"-80"16,-4-1-19-16,2 0-5 0,-2-1-32 0,-4 1-37 15,2 0 2-15,1 1 11 0,-4 0-25 0,1 0-53 16,3-4-25-16,-3-1-7 0,-1-1-11 16,4 1-48-16,-4-2-2 0,2-3-58 0,2 2-6 15,1 0 7-15,-2-6-209 0,0 3-113 16,2-1 4-16,2 2 51 0,0-7-13 0,0-6 12 15,2 13 1-15</inkml:trace>
  <inkml:trace contextRef="#ctx0" brushRef="#br0" timeOffset="361436.469">33555 6630 337 0,'2'0'374'0,"1"5"-99"15,-1-2-3-15,1 0-34 0,-2-2-20 16,2-5-59-16,-1 8-13 0,3-2-7 0,-3 1-18 15,-2 0 0-15,2 0-33 0,-2-2-12 0,5 1-12 16,-4-1 13-16,1 2-14 0,-1-3-20 16,0 1 43-16,-1-1-51 0,0 3 9 0,2-6 36 15,-2 2-44-15,0 1 25 0,1 0 5 16,-5 0-1-16,5 0-44 0,1-1-4 0,-4-2-27 16,1-5-2-16,2 4-46 0,-8 4-84 15,-1-5 12-15,-1 1-257 0,5 1 28 0,-8-2 26 16,-3-5-4-16,-2 0 19 0,0 6-2 0,-5-1 43 15,1-1 5-15</inkml:trace>
  <inkml:trace contextRef="#ctx0" brushRef="#br0" timeOffset="362487.2466">25705 7636 328 0,'0'-14'265'0,"0"14"-7"0,0 0-27 0,0-14-23 15,0 14-15-15,23-18-14 0,-22 14 12 0,0 3-17 16,3-2-25-16,-4 0-4 0,0 2 5 16,1-1-20-16,3 1-28 0,0-3 23 0,1 4-16 15,13-4-24-15,5 2 28 0,3-2-41 0,4 4 3 16,2-3-13-16,4 3 0 0,6-1 1 15,-1 1-13-15,6-4-18 0,-26 4-20 16,15 0 39-16,6 0-29 0,2 0 37 0,1 0-28 0,2 0-17 16,0 0 21-16,0 0-8 0,-2 0-25 15,-3 0 10-15,-5 0 1 0,1 0 45 0,-4 0-36 16,-4 0 26-16,-2 0-24 0,-6 0-2 16,-3 0-2-16,-6 0-1 0,0 0-4 0,-4 0 1 15,-1 0-4-15,-8 0 27 0,10 0-6 16,-10 0 11-16,7 0-4 0,-7 0-42 0,7 0-8 15,-7 0-46-15,6 0-36 0,-6 0-27 0,0 0-43 16,8 0-18-16,-8 0 16 0,8 0-312 0,-1 0 34 16,-2 0 33-16,13 0 12 0,0 0 25 15,7 0 23-15,4 0 14 0,0 0 1 0</inkml:trace>
  <inkml:trace contextRef="#ctx0" brushRef="#br0" timeOffset="362791.8391">28248 7722 348 0,'5'0'287'0,"2"0"-31"0,0 2-27 16,-1 0-30-16,1-2 10 0,-1 2-34 0,3-2-21 16,-9 0 5-16,6 0-26 0,2 0-32 15,6 0 1-15,21 4-8 0,-21-4 8 0,5 1-17 16,-6-1-27-16,2 0-15 0,-15 0-38 16,9 0-14-16,1 0-43 0,7 0 5 0,-3 0-233 15,4 0-76-15,3 0-3 0,1 0 26 0,4 0 51 16,2 0 17-16,5 0-20 0</inkml:trace>
  <inkml:trace contextRef="#ctx0" brushRef="#br0" timeOffset="382876.8922">1929 5495 520 0,'0'0'238'15,"0"0"-10"-15,0 0-26 0,0 0-14 0,0 0 1 16,0 0-7-16,0 0-22 0,0 0-3 15,0 0 29-15,0 0-42 0,0-10-11 16,0 6 22-16,0-1-35 0,1 1-20 0,-1-1 11 16,1 1-8-16,-1-2 3 0,0 6-22 15,0 0-4-15,0-6 4 0,0 0-8 0,8-7-9 0,1-1-3 16,1 0-20-16,2 2-12 0,1-1 13 16,3 4-12-16,0-4-6 0,0 3-10 0,3-1 7 15,-3 3-9-15,4 2-1 0,-3 0-1 0,2 1-4 16,-4 0 11-16,3 0 8 0,0 3-34 15,-12 2 30-15,5 0-23 0,4 0 4 0,17 12 3 16,-17-6-2-16,-4 6 6 0,6-3 7 16,-6 4-20-16,-3 2 19 0,-2 3-21 0,-4 5 13 15,-1-2-8-15,-1-11-2 0,0 6-1 0,-17 30 33 16,10-21-27-16,-3 0-4 0,-3 0 15 0,2 3-12 16,-5-3 0-16,0 3-4 0,3-2-8 15,-5 1-6-15,3-2 16 0,-3 0-14 0,1-2 29 16,4 0-13-16,0-2 16 0,2 0-2 15,1 4-1-15,3-6-6 0,1 1-7 0,2-3-10 16,4-4 2-16,0-6 0 0,0 5 17 0,15 12-1 16,-9-15 23-16,5 1-5 0,6-2-13 15,-2-3-2-15,6 1-2 0,-5-3-33 0,-4 1 26 16,7-3-12-16,-5 1 0 0,6 0 24 16,-11-2-3-16,4 0-11 0,4 0 0 0,-2 0 0 15,4 0-1-15,16-11 9 0,-19 6 0 0,-4 3-2 16,1 0 20-16,-6 1-7 0,0-1-2 15,-1 1-24-15,-1-2-9 0,2 2-24 0,-2 0-27 16,-1 0-29-16,-1 0-43 0,1-2-64 0,0 0 19 16,0 1-294-16,2-1 35 0,2-7-26 15,7 0 31-15,3-1 84 0,3-3 36 0,2-2 19 16,6-1-65-16,3 0-6 0</inkml:trace>
  <inkml:trace contextRef="#ctx0" brushRef="#br0" timeOffset="383492.6389">4369 5328 291 0,'5'-7'378'0,"-1"0"-74"0,0 2-25 0,-1 2-25 15,-1-5-21-15,3 3-12 0,3-7-35 0,0-1-4 16,7 2-28-16,2 0-24 0,-1-3 12 16,2 4-41-16,4 1 29 0,2-1-11 15,0 3-29-15,-2 0-25 0,4 2-11 0,-4 5-1 16,0-3-7-16,0 3 30 0,-12 0-41 0,3 0 7 15,5 0 2-15,14 15 3 0,-20-8 1 0,-1 1-39 16,-1 3 4-16,-2 1-15 0,-4 0 18 16,-3-2-2-16,-1 0-4 0,0-10 22 0,0 13-32 15,-10 15 21-15,2-12-7 0,-3-1-10 0,-1 3 7 16,1-6-18-16,3 2 11 0,-1-1 4 16,0-2 29-16,2-3-39 0,4 1 15 0,-1-1 8 15,3 0-9-15,1-8-19 0,0 8 2 0,10 17 6 16,5-11 13-16,-6 1 0 0,5 1-19 15,-1-1 31-15,-1-1-24 0,4 1 1 0,2-3-10 16,-8 6 5-16,6 0 16 0,-5-5-30 16,2 5 23-16,-4-4-24 0,3 3 29 0,-6-2-7 15,0 2-14-15,2-4 14 0,-6 2-8 0,-2-6 16 16,0 4-9-16,-12 13 21 0,2-9-9 0,-2-2-11 16,-5 2-19-16,0-4 19 0,-7 1-7 0,3-3-2 15,-5 1-5-15,1 0 4 0,-1-4 5 16,0 1 13-16,-2-2-21 0,0 1 7 0,-2-1 27 15,0-2-28-15,3 0-17 0,1 1-16 16,-1-4-62-16,0-1-111 0,15-1 18 0,-8 0-284 16,-1 0 38-16,-26-9 33 0,23 1 38 0,-4 0 44 15,3-2-22-15,4-3 47 0,0-1 11 16</inkml:trace>
  <inkml:trace contextRef="#ctx0" brushRef="#br0" timeOffset="384258.5465">1716 4382 351 0,'-5'-9'238'16,"0"2"-14"-16,2 1-2 0,0 1-16 0,0 0-7 15,2 0-10-15,-2 1-23 0,2 3-23 16,-1-3 3-16,0 2-24 0,1 0-21 0,-2-1-5 16,3 2-11-16,-1-2 6 0,-1 3-29 15,2-2-2-15,0 2 5 0,0 0-7 0,0 0-13 16,3 0 3-16,1 3-15 0,0 0 15 15,1 0-3-15,8 7-18 0,1-1 0 0,0 4 15 16,3-4 13-16,-2 7-5 0,4-2-7 16,-1-2-34-16,3 1 7 0,-3 0 27 0,1-1-22 15,1 0-8-15,-1 0 2 0,-1 1 8 0,2 0 2 16,2-1 1-16,-6 0-15 0,-1 1 4 0,1-2-4 16,-2 2 6-16,-2-5-11 0,-4-2 0 15,1 0 0-15,-4-4-3 0,0 1 1 0,-1 0 1 16,-1 0-2-16,1 0 6 0,-2-3-12 15,2 5 2-15,-2-3 9 0,1 2 19 0,-2-3-12 16,0 0-19-16,1 3 4 0,-2-4-40 0,0 0-33 16,0 0-55-16,0 0 12 0,0 8-248 0,-15 1-41 15,11-9 34-15,-1 2-2 0,1-4 45 16,1-2 32-16,-1 0 16 0,2-1 9 0</inkml:trace>
  <inkml:trace contextRef="#ctx0" brushRef="#br0" timeOffset="384607.6108">2059 4344 767 0,'0'-4'294'0,"1"-1"-21"0,2 2 1 0,-2 1-67 16,-1 0-15-16,2 0-22 0,-2-1-11 16,0 3-32-16,0 0-14 0,2 0 9 0,-3 0-26 15,0 3 2-15,-1 0-23 0,2 3-5 0,-7 10 3 16,-4 0-15-16,2 2-14 0,-2 2 1 15,-2 0 0-15,0 0 0 0,-2 1 7 0,2 2-13 16,0-5 0-16,-2 3-9 0,2-1 14 16,-1 1-31-16,-2-4 4 0,0 4-4 0,3-4-12 15,0-1 10-15,-4 1 2 0,5-1 19 0,2-5-4 16,0 3-20-16,1-3-5 0,1-3-5 16,1 1 34-16,1-3-37 0,3-2 21 0,-1 1-26 15,-1-4 37-15,2 4-40 0,1-4 31 0,-1 0-15 16,2 2 3-16,-1-2 4 0,1 0-7 15,1 2-8-15,0-1-29 0,-2-2-25 0,2 1-28 16,0-1-35-16,0-1 10 0,0-4-318 0,2 2 31 16,7-9 30-16,3 0-14 0,-1-2 26 15,4 0 23-15,-2 1 26 0,0 1-4 0</inkml:trace>
  <inkml:trace contextRef="#ctx0" brushRef="#br0" timeOffset="385008.9123">2333 4486 237 0,'4'-1'373'0,"-1"-2"-68"16,-3 3-63-16,3 0-28 0,0 0-32 16,-2 0-11-16,1 0-25 0,0 0-12 0,0 0-23 15,0 2-2-15,0 3-22 0,-2-2 8 16,2 6-17-16,1 5-20 0,2 3 14 0,-5-7-14 15,0 2-14-15,0 1 1 0,0 4-11 0,0 0-10 16,0-1 26-16,0 2-15 0,0 0 7 0,0-2-23 16,0-1 10-16,0-1-6 0,0-2-2 15,0 1-6-15,0-2 16 0,0 3-20 0,0 1 6 16,0-2-4-16,-8 12-2 0,8-16 2 0,0-2 6 16,0 2 13-16,0-9-25 0,0 0 21 0,0 8-4 15,0 0-5-15,0-1-14 0,0 0-1 16,0-7 21-16,0 5-5 0,0-5-16 0,0 8 0 15,0-1-7-15,0-7 7 0,0 6 2 16,0-6 0-16,0 6 18 0,0-6-31 0,0 6-5 16,0-6-10-16,0 0-57 0,0 0-60 0,2 10 13 15,-2-11-288-15,2-3 0 0,2-1 27 16,3-7-3-16,3-1 24 0,1-2 13 0,4-4-3 16</inkml:trace>
  <inkml:trace contextRef="#ctx0" brushRef="#br0" timeOffset="387506.5979">4401 4155 452 0,'0'0'284'0,"0"0"-27"0,0 0-30 15,0-13-25-15,0 13-25 0,0 0-2 0,0 0-39 16,0 0-15-16,0 0-1 0,15 0-4 15,6-13-15-15,-2 18 3 0,-1 2-29 0,1 2-4 16,2 0-13-16,-5 2 4 0,5 1-2 16,-1 2-8-16,2 0-3 0,-3-1-8 0,2 2 9 15,-2-2-17-15,-1 2 2 0,1-2 4 0,-1 0-12 16,-1 2 26-16,0-5-30 0,-1 5 19 16,-1-5-33-16,-2 5 10 0,3-6-4 0,-5 5-1 15,-1-4 8-15,-4-2 3 0,6 1-20 16,-7-2 16-16,0-2-20 0,0 1 19 0,-1 1-3 15,-3-4-15-15,3 1 17 0,-3-2-22 0,-1 2-10 16,3-1-10-16,-2 2-14 0,-1-5-22 16,0 0-41-16,0 0-48 0,0 6 13 0,0-6-189 15,-13 7 27-15,11-7 22 0,-4-1-72 16,0-1 4-16,3-2 37 0,-4-7-28 0,-1-3 27 16</inkml:trace>
  <inkml:trace contextRef="#ctx0" brushRef="#br0" timeOffset="387824.1043">4859 4223 368 0,'1'-6'313'0,"3"0"-66"0,-4 2-10 0,1 1-26 16,1 0-7-16,-2 0-34 0,1 3-13 15,-1-3-10-15,0 1-27 0,0 1-3 0,0 0-16 16,0 1 0-16,-3 1-20 0,2 2-6 0,-1 0 5 16,-6 6-15-16,-1 2-7 0,0 3 7 0,1-4-24 15,-6 5 25-15,1-1-6 0,-2 3-11 16,2-1 14-16,-1 1-23 0,-4 2-2 0,3-2 13 15,-2 3 6-15,1-1-35 0,-1 0-8 16,1 0 12-16,0-1 19 0,1-3-38 16,3 0 11-16,-3 1 1 0,5-4-5 0,1 1 14 15,-3-1-4-15,5-2-14 0,0-1-7 0,1-2 1 16,2-1 20-16,1 0-16 0,-1-1 19 16,1 1-26-16,0-2 18 0,3 0-11 0,-2-1-45 15,-1 0-47-15,2 2-15 0,1-1-20 0,0-2 10 16,0-1-217-16,0-1 26 0,5-1 26 15,0-1 19-15,12-7-170 0,2 1 25 0,-4-5 83 16,6 1 10-16,-5 1-32 0</inkml:trace>
  <inkml:trace contextRef="#ctx0" brushRef="#br0" timeOffset="388273.648">5184 4354 445 0,'19'-6'315'15,"-4"2"-15"-15,4-4-33 0,-7 6-44 0,-1 0-4 16,0 2-22-16,-2-2-3 0,0 1-29 16,-9 1-38-16,0 0 4 0,9 0-1 0,12 11-11 15,-12-5-43-15,-2 1 0 0,-3 0-6 0,2 6 12 16,-4-1-6-16,0 1-4 0,-2-2-25 0,0-4-9 16,-12 19 4-16,5-8-4 0,-3 0-4 0,-1-1-14 15,0 2 23-15,-1-4-8 0,1 1 2 16,2-1 4-16,0 1-29 0,-7-3 1 0,10-1 9 15,1-3 7-15,0-2-29 0,2 2 40 16,3-5-39-16,0-4 5 0,0 0 10 0,0 6-4 16,0-6-11-16,21 23 5 0,-7-21-9 0,1 4 8 15,5 0 0-15,0-5 23 0,1 2-33 16,-2-3-6-16,4 0 15 0,-14 0 0 0,6 0 24 16,1 0-11-16,0 0-13 0,-4 0-17 15,2 0 24-15,3 0 5 0,-4 0-10 0,-1 0 22 16,-1 0-8-16,-4 0-20 0,1 0-12 0,-8 0 6 15,9 0 13-15,-9 0-16 0,8 0 6 16,-8 0 24-16,7 0 1 0,-7 0-18 16,0 0-1-16,7-5-21 0,4-3-13 0,-9 8-15 15,-1 0-64-15,-2 2-95 0,1-4 18 0,0 2 17 16,-2 0 15-16,4-1-261 0,-1-2 5 0,1 2 32 16,13-7 23-16,8-1 34 0,-2-5 20 15,3 3 13-15</inkml:trace>
  <inkml:trace contextRef="#ctx0" brushRef="#br0" timeOffset="388972.4806">7616 4129 882 0,'-7'-3'266'0,"3"0"-21"0,0 1-1 15,2-1-26-15,-1 2-7 0,1 0 6 16,-2 0-53-16,3 0-30 0,-2 0 33 0,3-1-40 0,0 2 11 16,1 2-36-16,2-2 2 0,2 2-21 15,-1-1 10-15,9 8-5 0,2-2-6 0,2 1-7 16,0 2 7-16,4 0-14 0,1 1-6 15,-2 0 11-15,2 0-7 0,0 3-7 0,-2 0 11 16,-2 1-11-16,0-1-18 0,1 1 19 0,-2 0-31 16,3 1 4-16,-3-1-2 0,-1-1-3 15,0 1-3-15,-1-2 5 0,-5 1-8 0,4 1 7 16,-5-5 9-16,0 2-19 0,-4-2-6 0,3-4-9 16,-7 2 21-16,3-2-6 0,4 8 1 15,-6-5-8-15,1-2-23 0,-3-1 1 0,1 1-64 16,-1-4-27-16,0-3-17 0,0 0-13 15,0 0-38-15,0 0-31 0,0 0 19 0,-2 10-136 16,2-15-87-16,-2-1-29 0,4 0 16 16,-1-15 38-16,-1 9 27 0,11-23 18 0,-8 12 27 15,3-2-12-15</inkml:trace>
  <inkml:trace contextRef="#ctx0" brushRef="#br0" timeOffset="389257.0629">8069 4257 374 0,'7'-16'276'0,"-5"4"-29"16,1 1-23-16,-2 3-19 0,2 5 7 15,-2-4-29-15,0 2 7 0,-1 2-28 16,1 1-12-16,1-2-11 0,-2 0-26 0,1 1 1 15,-1 3-3-15,0 0-3 0,-3 0-7 16,2 3 16-16,-4 0-5 0,-4 8-23 0,1 2 21 16,-3-2-30-16,-3 4-23 0,0 1 26 0,-1 1-8 15,0 0 12-15,-2 5-3 0,1-4-9 0,0-1-26 16,0 1-5-16,1 0 7 0,-1 0-3 16,0 1-7-16,-1 0 9 0,3-1-11 0,-2-1-8 15,0 3 5-15,0-2-5 0,2-2-15 0,1 1 1 16,0-3-8-16,1-1-2 0,1-1 18 15,5-1 1-15,-3 1-8 0,0 0 16 0,1-4-4 16,6 0-67-16,-2-4-21 0,1 1-48 16,2-2-23-16,0 0-39 0,-1 0-22 0,2-3 18 15,4 1-302-15,-1-2 23 0,2-2 61 0,11-6 8 16,1-1 21-16,5-5 32 0,-2 2 20 16,4-1 12-16,1-3 4 0</inkml:trace>
  <inkml:trace contextRef="#ctx0" brushRef="#br0" timeOffset="389838.6613">8496 4292 269 0,'16'-7'374'0,"2"4"-55"0,-3-3-29 0,0 3-41 16,-3-2 8-16,6 3-8 0,-7 0-30 15,8-2-24-15,-8 4-45 0,1 0 17 0,-3 0-44 16,-9 0-4-16,14 0-17 0,2 0-26 15,17 13 17-15,-19-7-17 0,3 1-21 0,-4 1-14 16,-5-1 11-16,-3-1 22 0,3 8-25 0,-5-3 4 16,-2-1-38-16,-1-10 28 0,0 12-12 15,-17 13 7-15,6-9-16 0,-1-1 34 0,-3-2-56 16,0 3 22-16,-1-3 21 0,2-2-14 0,0-1-18 16,1 1-1-16,4-5-5 0,3-2 0 0,-1 0-8 15,1-1 6-15,4-2 1 0,-1 2 6 16,2-1 31-16,1-2-18 0,0 0-25 15,0 0-12-15,0 7 27 0,23 8-20 0,-9-5-5 16,3-1-4-16,-2-2 32 0,1 3 12 0,1-2-2 16,-2 1-28-16,4 1-2 0,-7 1-9 0,2 0 18 15,2 2-5-15,-6-4-3 0,0 4 30 16,-4-3 1-16,0-3-44 0,0 0 12 0,-5 0-14 16,-1-7 32-16,0 5 3 0,-13 17-19 15,2-10 6-15,-2 1-14 0,-1-3 23 0,-5 0-8 16,0 4 4-16,-3-6 10 0,-4 0-29 0,3-4 22 15,-2 2-1-15,1 1-2 0,2-2-15 16,-3 0 22-16,4-1-15 0,2-3 1 0,1 2 1 16,11-3-2-16,-5 0 1 0,1 0-1 0,1 0 0 15,1 0 1-15,-5 9 42 0,9-9 17 16,0 2-31-16,2-1 13 0,1-1-8 0,2 0 12 16,0 0 8-16,0 0-23 0,0 0-3 15,0 0-3-15,0 0-90 0,-8 0-42 0,8 0-66 16,0 0 15-16,0 0 15 0,-8 0-393 0,-3-12 39 15,8 11 69-15,3 1 30 0,-11 0 27 16,-1 0 29-16,-16 18 20 0,14-3 16 0,-3 3 5 16</inkml:trace>
  <inkml:trace contextRef="#ctx0" brushRef="#br0" timeOffset="390493.5238">8165 5392 568 0,'-2'-6'376'0,"0"2"-56"0,0 0-1 16,-1-2-18-16,3 1-55 0,-1 2-6 0,-2 0-28 15,3-1-6-15,-2 1-14 0,-1 2-28 0,3-3-19 16,-5 3-15-16,4 0-14 0,-3 1-29 16,-1 0-2-16,0 2-11 0,-9 3 15 15,2 2-18-15,-1 3-8 0,3 0-5 0,1 1 18 16,0 1-22-16,3 5-13 0,1-2-2 16,1 3 6-16,4-9-8 0,0 4 7 0,14 18-13 15,-4-9-2-15,3 0 1 0,2-2 11 0,2-3-4 16,-3 2-11-16,3 0-9 0,-1 0-5 0,6-3 2 15,-8 2-14-15,4 1 8 0,-1 0 19 0,-2 0-16 16,-1-2-17-16,0 0-7 0,-4-1 31 16,-3 1-5-16,3-4 10 0,-5 3-1 15,-1-3-18-15,0 1 13 0,-4-7-5 0,0 5-35 16,-12 15 31-16,1-10-8 0,-2-3-2 0,-2 0 10 16,-1 0 13-16,-5 0-18 0,-1-4 8 15,0 2-17-15,-2-2 34 0,-4-3-16 0,5-1 2 16,-4 3-11-16,1-5-7 0,-1-1 11 15,2-1-2-15,2-1-6 0,0-1-1 0,14 0-63 16,-21-10-64-16,12 0-42 0,3 3-72 16,2-5 21-16,2-2-277 0,3-3 38 0,7-2 34 15,1 6 44-15,0-5 6 0,0-6 26 0,18-24 24 16,-8 15 17-16,0 1 17 0</inkml:trace>
  <inkml:trace contextRef="#ctx0" brushRef="#br0" timeOffset="390664.0621">8198 5422 666 0,'17'-6'307'0,"1"-1"-26"15,0 1-13-15,-3-1-54 0,4-1-14 0,-2 4-36 16,4-1 7-16,0 0-25 0,3 2-71 0,-3-4-48 16,3 3-118-16,-2-2 9 0,7 0 9 0,-2 0 5 15,4 0-288-15,-1-2 6 0,6-3 3 16,1 0 31-16,9-7 30 0</inkml:trace>
  <inkml:trace contextRef="#ctx0" brushRef="#br0" timeOffset="391224.9993">10972 4148 897 0,'-2'-6'313'0,"2"-1"-9"0,-1 1-37 0,1 2-34 16,0 2-18-16,0-3-37 0,0 3-29 0,1 1 29 15,1-1-45-15,0 0-14 0,1 2-10 16,2 2-17-16,1 1-28 0,7 4 32 0,2 2-13 15,1 5 9-15,1 1-26 0,1 0-12 0,-1 0-4 16,0 1 11-16,1 2-21 0,-2-2-7 16,1 3 19-16,-2-1-14 0,-1 0 1 0,3 0-13 15,-2 3 4-15,0-1 1 0,-2-2-5 0,0 0-21 16,0-2 31-16,-7-4-15 0,5 1-6 16,-4 2 8-16,1-3-9 0,-3-2-3 15,-1-1-14-15,-4-2 0 0,1-2-25 0,2 2-20 0,-2-2-10 16,0-2-33-16,-1-3-18 0,0 0-37 15,0 0-13-15,0 0-26 0,0 0 16 0,-8 9-120 16,8-12-30-16,-1-1-22 0,4-1 7 0,3-11 19 16,4-1 34-16,-2-2 65 0,2-1 138 15,4-1 6-15</inkml:trace>
  <inkml:trace contextRef="#ctx0" brushRef="#br0" timeOffset="391504.5708">11382 4365 1229 0,'13'-19'161'16,"0"-1"11"-16,2 1 7 0,-4 0-13 16,3 2-6-16,-5 3-4 0,-1 0 40 0,2 3 10 15,-5 2-21-15,-1 3-23 0,0 2-16 0,-1 0-16 16,-1-1-14-16,-1 2 21 0,1 2-35 15,0 1-11-15,-2-2-10 0,0 2 11 0,0 0-10 16,0 0-38-16,4 16 1 0,-5 2-6 16,1-9-5-16,-9 21 25 0,4-7-26 0,-2 2-3 15,-3 0 0-15,5 4 6 0,-4-6 21 16,1 4-19-16,-4 2-6 0,-1-1-19 0,1 1 15 16,-2-2-11-16,0 2 12 0,0-2-1 0,1-2-2 15,-2 0 6-15,2 0-14 0,4-1-3 0,-2-1-11 16,-1-1 27-16,0 1-30 0,1-4-9 15,5-3-3-15,-1 4 41 0,-4-2-12 0,3 1-24 16,0-3-2-16,0 2 4 0,3 1-1 16,1-1-129-16,-5-1-64 0,4 3 18 0,-7-3-240 15,3-1-62-15,0 2 11 0,-1 0 46 0,0 1 35 16,1-2 25-16,-4 4 24 0,3 3-3 16,-2-5 45-16,-3 1 3 0</inkml:trace>
  <inkml:trace contextRef="#ctx0" brushRef="#br0" timeOffset="392204.6179">11204 5488 506 0,'13'-7'376'16,"-5"2"-49"-16,0-7-36 0,-1 4 0 0,-2 0-47 15,-1-1 6-15,-4 1-30 0,4 0-25 0,-4 1-24 16,1 1-16-16,-1-1-18 0,0 7 0 16,0-6-12-16,0-5 0 0,-15-11-14 0,3 11-11 15,-2 0-4-15,1 3-12 0,-5 3-8 16,-2 0-9-16,2 3-9 0,5 2-22 0,-2 0 32 16,-3 0-25-16,-19 10-1 0,19-4-20 0,0 3-4 15,2 0 0-15,1 1 6 0,5 2-13 16,-2 2 17-16,5-2-4 0,2 2-8 0,4-3-16 15,1-11 26-15,0 16 2 0,15 14-12 0,-2-14-5 16,2-1-1-16,6 0-7 0,-2 0 30 16,0 0-19-16,3 0 6 0,2 0-22 0,-5 1-6 15,3 0 25-15,-3 0 5 0,-1 2-10 0,1-2-6 16,-2 0 13-16,1 2-12 0,-3 1 7 0,0-1-4 16,-7-1-28-16,6-2 26 0,-9 3-1 15,0-2 3-15,-2-2-3 0,-3-14 1 0,0 12 1 16,-13 15-6-16,4-14 1 0,-5-3-4 15,0-2 10-15,0-1-14 0,-6-1 10 0,0 0-15 16,-4-4 28-16,0 2-2 0,2-3-21 0,-1-1 12 16,0 0 1-16,14 0 4 0,-4 0-11 15,2 0-15-15,-2 0 30 0,4 0 9 0,-5-13-9 16,10 9 9-16,0-1-16 0,3-1-11 0,1-1 23 16,0-1-27-16,19-18 15 0,-10 7 22 0,5 0-9 15,0-2-7-15,4 0 3 0,0 1-1 0,0 0 11 16,0-3 4-16,0 3 8 0,-2 1-2 15,0-2 10-15,0-1-19 0,-3 3 16 0,-1-2 4 16,0-2-17-16,0 1 8 0,-2 2 6 16,-2 1-5-16,-3 0 7 0,0 0-27 0,-2 3 10 15,-1-2-1-15,-2 2-2 0,0 3-4 0,0 13 5 16,0-10-10-16,0-3-6 0,-11-10 0 0,8 14-36 16,-1 2-15-16,-7-4-63 15,1 7 9-15,-6 1-169 0,1 3 24 0,3 0-344 0,-7 0 52 16,-5 0-17-16,1 0 52 0,-30 11 36 15,27-7 68-15,-3-2 27 0,-5 2 42 0,7 2 24 16,-5-3 13-16,-4-1-20 0</inkml:trace>
  <inkml:trace contextRef="#ctx0" brushRef="#br0" timeOffset="392855.4663">1939 7581 523 0,'0'-14'134'0,"-22"-11"26"15,21 16-32-15,-2 0-31 0,3 9-28 16,0-8 38-16,-3-7-25 0,1 8-10 0,1 3-6 15,0-1-34-15,-1-1 23 0,1 2-18 0,1-3 5 16,-2 4-55-16,2-2 48 0,-2-1-49 0,0 3 12 16,2-2 2-16,0 1-129 0,-2 1-62 15,0-1-64-15,-1 1-66 0,2 0 1 16</inkml:trace>
  <inkml:trace contextRef="#ctx0" brushRef="#br0" timeOffset="393170.6572">1875 7404 342 0,'-3'-1'281'0,"2"1"-44"15,-1-2-10-15,0 0-14 0,0 0 9 16,-1 1 6-16,2 1-44 0,0-2-7 0,0 2-1 16,1-1-24-16,-2 0-1 0,1 1 26 15,2 0-58-15,-1 0 15 0,2-1-33 0,1 1-9 16,4 0 4-16,11 2-40 0,-6-2 25 16,8 0-2-16,3 0 12 0,5 0-48 0,0 0 7 15,2 0 11-15,2 0-49 0,0 0 18 16,-1 0-19-16,1 0 11 0,-1 0 37 0,-2 0-43 15,-1 0 18-15,-2 0-29 0,-3 0 10 16,1 0 2-16,-5 0-33 0,1 0 23 0,-5 0 14 16,-2 0-3-16,-2 0-19 0,-3 0 4 0,0 0 11 15,-8 0 0-15,7 0-21 0,-7 0 14 0,9 0-4 16,-9 0-17-16,8 0-58 0,-2 0-14 16,-6 0-61-16,10 0-57 0,-1 0 17 0,5 0-241 15,7 0 9-15,0 0 57 0,6 0-7 16,2 0 25-16,39-18 60 0,-30 11-18 0,8 5-28 15</inkml:trace>
  <inkml:trace contextRef="#ctx0" brushRef="#br0" timeOffset="393604.3282">4138 7314 599 0,'5'-1'246'16,"-1"-1"-51"-16,-3 2 10 0,4 0-32 15,-2 0-2-15,-1 0-24 0,1 0-9 0,1 0-7 16,-3 0-2-16,3 2 3 0,1-1-14 0,0 1-14 16,0 0 25-16,11 4-17 0,0-5-32 0,6 2-7 15,1-3 21-15,-8 0-1 0,7 0-16 16,7 0 8-16,3 0-9 0,3 0-20 0,-2 0-16 15,3 0 16-15,-3 0-19 0,3 0 16 0,-3 0-8 16,1 0 4-16,-2 0 2 0,-2 0-9 16,-3 0-23-16,-1 0 22 0,-3 0-16 15,-4 0 15-15,-4 0-19 0,-2 0 8 0,-3 0-6 16,-2 0-2-16,0 0-1 0,-8 0 21 0,7 0-2 16,-7 0-6-16,8 0-25 0,-8 0 25 0,0 0-3 15,0 0-6-15,7 0 12 0,-7 0-7 0,0 0-3 16,0 0-11-16,7 0-35 0,-7 0-34 15,0 0-61-15,8 10-86 0,-10-7 19 0,1-2 18 16,0-1 13-16,1 0-308 0,2-1 11 16,2-4 32-16,2 4 27 0,15-9 69 0,7 2 19 15,9-8 13-15,1 1 11 0</inkml:trace>
  <inkml:trace contextRef="#ctx0" brushRef="#br0" timeOffset="394305.7082">8321 6972 764 0,'-1'0'254'0,"-2"0"-49"0,3 2-1 0,-1-2-30 15,-2 1-12-15,2-1-8 0,-1 0-23 16,0 0-3-16,1 2-15 0,0-2-30 0,1 1 4 16,0-1-8-16,-2 1 7 0,1 1-15 15,4-1-2-15,-3 1 24 0,2 0 12 0,2-2-35 16,10 6 6-16,2-2-6 0,4-1-14 0,-1 1-5 16,4-1 4-16,3 0-15 0,3-1-7 0,2 1 19 15,2 0-11-15,0-3-5 0,-1 2 25 16,3 0-36-16,-4 1-15 0,2 1 22 0,0-4 26 15,-2 3-35-15,-16-3-6 0,4 0 11 16,6 0-8-16,-5 0-12 0,-2 0 24 0,-2 0-23 16,-4 0 4-16,-1 0 14 0,-2 0-8 0,-1 0-11 15,-8 0 33-15,8 0-11 0,-1 0-55 16,-7 0-17-16,7 0-10 0,-7 0-54 16,8 0-33-16,-1 0 13 0,9 0-276 0,2 0-26 15,5 0 31-15,2 0 27 0,31-9 11 0,-24 4 43 16,1-1 48-16,5-1-30 0,3 5 39 0</inkml:trace>
  <inkml:trace contextRef="#ctx0" brushRef="#br0" timeOffset="394760.8515">11033 7027 357 0,'0'0'308'15,"0"0"-48"-15,1 1-36 0,0-1-26 0,2 1 3 16,1 1-7-16,0-1-34 0,1 1 12 15,1-2-26-15,13 2-4 0,-6 0-38 0,5 2 11 16,-4-4 5-16,6 0-36 0,0 4 15 0,-1-3-18 16,-6-1 4-16,7 2 11 0,-1-1-11 15,-3-1 30-15,-2 0-62 0,-3 3 24 16,-11-3-6-16,12 0-9 0,2 0 4 0,-4 0-7 16,0 0 14-16,-2 0-8 0,-3 0-6 0,-5 0-15 15,9 0 2-15,-9 0-22 0,6 0-2 16,-6 0-2-16,9 0 6 0,-9 0 3 15,5 0-3-15,-5 0-4 0,0 0-7 0,8 0-1 16,-8 0-2-16,0 0-2 0,7 0-4 0,-7 0-40 16,0 0-14-16,0 0-53 0,7 6-58 0,-13 7 15 15,-4-3 12-15,-2-3 14 0,-3 1-365 16,-3-1 36-16,-1 0-1 0,-7-1 29 0,1-1 110 16,-5 2 18-16,-2 0-2 0,-4 1 8 0</inkml:trace>
  <inkml:trace contextRef="#ctx0" brushRef="#br0" timeOffset="395686.2105">1580 9114 704 0,'0'0'239'0,"0"0"-30"0,0 0-9 0,0 0-22 15,0 0-3-15,-14 0-18 0,14 0 2 0,0 0-32 16,0 0-16-16,0 0 9 0,0 0 28 0,0 0-28 16,0 0-30-16,0 0-3 0,0 0 11 15,2 19-24-15,21-16 34 0,-11-3-41 0,8 0 14 16,6 0-29-16,31-11-3 0,-22 8-12 16,1-1 21-16,-1 0-3 0,1 0-12 0,1-2-23 15,0 1-2-15,4 2 16 0,-6 0-14 0,1-2 8 16,-1-1-20-16,-1 3-16 0,-4-2 12 0,2 2 17 15,-2 0-14-15,2-3 20 0,-4 0 2 16,-1 3-28-16,-2-1 17 0,-4 2-22 0,-3-2-2 16,-5 2 26-16,-2 0-28 0,-2 1 34 15,0 0-32-15,-3-1 21 0,-1-1-24 0,2 3 41 16,-3-1-19-16,-1 1-8 0,1 0-10 0,0 0 0 16,0 0-5-16,0 0-43 0,-1-2-25 15,3 2-52-15,-1 0-65 0,-1-1 18 0,2-1-274 16,13-3 41-16,3-6 24 0,3 0 10 0,0 1 84 15,5 2 24-15,5-6-23 0,10 4 13 0</inkml:trace>
  <inkml:trace contextRef="#ctx0" brushRef="#br0" timeOffset="396235.7305">5125 8764 385 0,'-1'0'233'0,"-1"2"-32"0,2-1-19 15,0 0-31-15,0 2-20 0,2 0 21 16,-1-3 9-16,0 1-27 0,6 3-6 0,-5-1-9 15,3-3 2-15,12 7-29 0,2-2 6 0,3 0-22 16,2 0 7-16,1-2-19 0,4 1-10 16,4-1-2-16,0-3-10 0,6 0 19 15,-23 0-19-15,10 0-9 0,5 0-8 0,2 0 19 16,0 0-12-16,-1 0-5 0,-3 0 30 0,3 0-22 16,31-10 0-16,-37 7-3 0,-3 2 3 15,-3 0 0-15,-5 1-4 0,-4 0-10 16,-1-3-4-16,-4 1 3 0,-6 2 3 0,0 0-2 0,9 0-10 15,-9 0 3-15,7 0-30 0,-7 0-20 16,10 0-53-16,-4 0 8 0,1 0-278 16,5 0-34-16,4 0 27 0,30-9 25 15,-19 5 6-15,10-3 29 0,5 2-1 0,10-4 3 16</inkml:trace>
  <inkml:trace contextRef="#ctx0" brushRef="#br0" timeOffset="396718.1777">9249 8579 320 0,'2'0'308'0,"0"-1"-52"0,3 1-26 0,-4-2-10 16,2 2-19-16,0 0-44 0,-1 0-4 16,1 0-9-16,1 2-24 0,-2-2-3 0,2 1-15 15,2 1 14-15,-1-1-33 0,1-1-1 0,3 0 4 16,19 6 3-16,-5-3-34 0,-3-2-5 15,6-1 1-15,-1 3-7 0,1 1 1 0,1-4 7 16,2 0-6-16,-1 0 6 0,-1 0-10 16,-13 0 3-16,7 0 31 0,1 0-43 0,2 0 23 15,-3 0-15-15,0 0 2 0,-3 0 3 0,11-10 13 16,-18 9 21-16,-3 0-27 0,-1-2-18 16,-1 3 6-16,-1-2-18 0,2 2 7 0,-4 0 6 15,3 0 10-15,-3 0-26 0,1-1-2 16,0-1-2-16,-1 1-10 0,1-1-48 0,-2 1-33 15,2 0-48-15,0 1-53 0,1-2 16 0,0-1-294 16,13 0 34-16,0-6 28 0,6 2 23 16,-2 0 23-16,4-4 25 0,-1 3 15 0,4-2 20 15</inkml:trace>
  <inkml:trace contextRef="#ctx0" brushRef="#br0" timeOffset="397106.5942">11002 8413 734 0,'7'3'214'0,"0"-2"4"16,7 4-30-16,-1-3 1 0,0-1-6 0,-4 2-29 15,10 1-19-15,3-4-4 0,-4 2-5 0,2-1-4 16,-4-1-27-16,-4 2-2 0,-12-2 14 16,16 0-20-16,-1 0-15 0,-2 0 9 0,-2 0-15 15,-1 0-11-15,-2 0 9 0,1 0-5 16,-1 0 14-16,-8 0-1 0,6 0-22 0,-6 0 10 16,9 0-8-16,-2 0-17 0,-7 0 21 0,7 0 8 15,-7 0 13-15,8 0-11 0,-8 0-25 0,6 0-5 16,-6 0-4-16,0 0-20 0,9 0 46 0,-9 0-51 15,0 0-63-15,10-2-63 0,-14 2-63 16,1 0 15-16,-4 2-299 0,2-4 57 16,-1 2 30-16,-2 0 26 0,-1-1 23 0,0 1 24 15,-5 0-9-15,-5 0 19 0</inkml:trace>
  <inkml:trace contextRef="#ctx0" brushRef="#br0" timeOffset="401582.5759">1304 4151 577 0,'14'0'153'0,"-14"0"-7"0,0 0-41 15,0 0-1-15,0 0-30 0,0 0 25 0,0 0-61 16,0 0 42-16,12 0-3 0,-12 0-26 0,0 0 9 16,0 0-3-16,20 8-12 0,-22-4 0 15,2 0-42-15,0 2 35 0,0 1-18 0,0-7 23 16,0 8-38-16,0 4 39 0,0 4-30 15,0 2 25-15,0 1-37 0,0-4-2 0,0 5 41 16,0-1-18-16,0 4-11 0,-11 22-8 16,8-22 8-16,-1 2 17 0,1-3-37 0,0 2 14 15,-3-2 19-15,4 0 9 0,-2-1-19 16,4-1 17-16,-2-1-16 0,0-2-10 0,0 2 7 16,2-2 10-16,0-9 4 0,0 0-6 0,0 3-33 15,0 3 24-15,0 3-1 0,0-4 1 16,0-3-9-16,12 11-6 0,-5-7 13 0,-4-1-8 15,-1-2 17-15,2-1-7 0,3 5-9 16,-2-2 25-16,-1-3 1 0,3 4 9 0,2-1 0 0,1-2 0 16,3-2 1-16,-4 0 15 0,8 2 4 15,1-4-20-15,-2 0-11 0,3 1 22 0,2-2-9 16,-1 1-9-16,6 0-5 0,-4-3 6 0,2 1-14 16,-1-1 11-16,3 1-12 0,0-2 11 15,-1 1 0-15,-3 1-12 0,4-2-8 0,-1-2 8 16,3 1 1-16,-2-1-14 0,6 3 1 15,-1-2 7-15,-17-2 18 0,12 0-16 0,5 0-16 16,-1 0 13-16,3 0 0 0,-1 0 11 0,2 0-12 16,2 0 8-16,39-12-6 0,-37 9 7 15,-1-1-19-15,4 1 2 0,-2 0-6 0,-1 1 22 0,2-2-1 16,0 3-9-16,-1-1-8 0,1-1-1 16,-3 1-9-16,5-1 10 0,-1 1-2 15,-2-1 6-15,1 0-9 0,0 0 3 0,3 1 1 16,-1 0 10-16,0-1 2 0,-3-2-7 15,4-4-5-15,1 2 2 0,-1 3-2 0,1-3 17 16,2 2-21-16,-2 0 5 0,0 0 20 0,2-1-11 16,-1 1-11-16,1-4 1 0,-2 4 1 0,1 0-6 15,0 0 15-15,0 0-7 0,-4 2 14 16,2 0-4-16,-1-1-19 0,-1 0 17 0,4 2-10 16,-7-2 5-16,3 2 8 0,2-3-6 15,1 2-14-15,0 0 9 0,0 1-10 0,-3 0 2 0,5-1 1 16,0 1-7-16,0-1 13 0,2 2-8 15,0-3 12-15,1 2-7 0,-3-1 16 0,-3-2-25 16,3 1 18-16,2 2-11 0,-5-3-6 16,3 5-1-16,1-4 7 0,-2 1 14 0,2-2-10 15,-2 3 13-15,2 0-18 0,-2-2 10 0,2 0 2 16,-3 2-14-16,2-3 14 0,-3 4-8 16,-2-1-10-16,1 1 10 0,0-1-8 15,-1 1 18-15,1-2 10 0,-4 3-27 0,0-2 5 16,-2 1 6-16,2 0-1 0,-4 1 9 0,1 0 9 15,4-2-5-15,-5-1-17 0,4 2 9 16,1-2-6-16,-1 1-4 0,0 1 0 0,-1-1 10 16,-18 2 4-16,9 0-21 0,4 0 6 0,1 0-3 15,2 0 29-15,-1 0-23 0,2 0-1 0,0 0 4 16,-2 0 15-16,1 0-13 0,1 0 3 16,-1 0-18-16,-1 0 24 0,32 9 2 0,-34-9-22 15,6 1 12-15,-3 2 7 0,-2-2-23 0,-2 3 13 16,3-4-16-16,1 2 17 0,-3 0-10 15,0 1 16-15,-1 0-12 0,-2-1 10 0,-1 2-17 16,3-3 8-16,-2 2 15 0,1 0-17 16,-1-1 1-16,-1 1-3 0,4-2 8 0,-3 4 3 15,5-4 19-15,-2-1-11 0,1 5-16 16,3-5 0-16,-3 1-3 0,3 2 8 0,-17-3-2 16,6 0 18-16,6 0-13 0,1 0 7 0,1 0-17 15,1 0 9-15,0 0 6 0,31 8-23 16,-30-7 10-16,-7 5-1 0,7-6 3 0,-6 1 18 15,5-1-9-15,0 2-11 0,0-2-7 0,-5 4 5 16,5-4 1-16,-2 1-1 0,2 2 17 0,-2-3 8 16,4 1-4-16,-4 1-10 0,3 0-13 15,-1-2 24-15,-2 2-25 0,2-2-3 0,0 1 15 16,-2 2 12-16,1-2-25 0,-4 1 7 0,2-1-7 16,-2 2 4-16,-2-1 26 0,0-1-9 15,1-1-16-15,-12 0-10 0,5 0 31 0,5 0-25 16,1 0-1-16,4 0 1 0,-1 0 24 15,2 0-18-15,1 0 12 0,-1 0-14 0,0 0 19 16,0 0-8-16,4 0-3 0,-3 0 7 0,0 0-19 16,-1 0 0-16,2 0-4 0,31-6 8 0,-36 5 5 15,3-1-12-15,-4 1 17 0,0-2-9 16,2 2-4-16,-1-4 24 0,-1 5-23 0,0-2 13 16,0-2-13-16,-5-2 14 0,-1 3 3 0,0-2-7 15,3-1-6-15,-5-2-9 0,2 4 24 16,-4-5 3-16,2 1 21 0,-3-2-2 15,-2-1-24-15,0 0 29 0,-4-3-13 0,1 3-3 16,-3-4 14-16,-1-1-5 0,2 3-15 0,-6-3-6 16,4-1 17-16,-6 0 12 0,2 3-19 15,-1-5 4-15,-1 2-28 0,-2-2 10 0,1 1-14 16,-1-1 1-16,0 11 30 0,0-3-19 0,0-1-18 16,0-3 20-16,-10-16 13 0,1 14-20 15,2 1-14-15,-8-2 14 0,0 0-14 0,-1 2 18 16,-6 0-3-16,0 0 1 0,-5 2 8 0,-1 3 11 15,-2-3-26-15,-4 1 3 0,-1 1 5 16,-3-1-10-16,0-1 6 0,-7 5 15 0,7-1 3 16,-3 0-21-16,-1 2 6 0,2 1-6 15,-3-1 11-15,-2 1-6 0,1 0-5 0,-4 1-7 16,-1-1 15-16,-1 2-15 0,-3-2 7 0,-6 1 30 16,-1-1-30-16,-3-1 10 0,-3 1-18 15,1 1 11-15,-3-3 7 0,1 1 10 0,-3 0-30 16,1 1 10-16,1-2 20 0,0 2 0 15,1-1-34-15,-2 0 13 0,1 3 18 0,0-1-16 16,4 2 7-16,3-1-26 0,2-1 18 0,4 0 25 16,-1 4-40-16,5-4 17 0,-2 3-13 15,2 1 27-15,-1-1-19 0,-1-1-7 0,5 2 13 16,-4-1 32-16,-1 1-29 0,2-3-8 0,-3 4 1 16,0-2 5-16,-3 1 3 0,1-1-11 0,-3 0 18 15,1 2-12-15,2-2 15 0,-2 1-1 16,3 0-20-16,2 2 0 0,-1-2 2 0,3-1-2 15,27 3 30-15,-16 0-27 0,-5 0 13 0,-2 0-1 16,-2 0-15-16,0 0 6 0,-1 0 6 16,0 0-19-16,0 0 9 0,-4 0 10 0,1 0-13 15,-2 0-5-15,1 0 6 0,-1 0-9 0,0 0 16 16,-3 0 17-16,2 0-32 0,-3 0 14 16,3 0 18-16,-2 0-12 0,1 0-16 15,-1 0 2-15,-57 5 26 0,61-3 4 0,1 0-28 16,-1 2 31-16,2 2-32 0,1-4 8 0,1 1-3 15,0 1-3-15,1 0 26 0,1 1-23 16,3-1-12-16,-5 2 11 0,8-3 3 0,-8 3 0 16,7-2 12-16,-3 0-12 0,1-1 24 0,-1 1-23 15,4-1-18-15,-2 1 11 0,2 0-7 0,-1 0 26 16,-2-1-4-16,4 2 9 0,-1 0-10 16,0 2-14-16,1-2 22 0,-5 1-29 0,1 1 5 15,0 1 5-15,-3-1 10 0,-2 3 14 0,-4-2-18 16,-1 1 21-16,-1 1-18 0,-3 1-1 15,-1-1-13-15,-1 0 32 0,-2 0-34 0,-1 1-4 16,3-1 6-16,-1 1-7 0,1-1 25 0,1 0-12 16,0 1 6-16,3-4-10 0,0 2 3 15,6-2-15-15,-3 2 40 0,2-2-17 0,6 2-1 16,0-3-6-16,1-1-7 0,5 2 4 16,3 0 3-16,3-3 5 0,2 1 4 0,4-1-8 15,-4 2 16-15,2 0-7 0,0-3-24 0,6 2 17 16,-3-1 20-16,3 0-30 0,0-1 1 15,2-1 10-15,0-1-2 0,2 4 26 0,0-1-39 16,0-1 35-16,3 1-36 0,0-1 17 0,-1 2 12 16,1-1-9-16,-1 2-8 0,2-3-14 0,-3 1 2 15,2-1 25-15,0 2-1 0,0-1-9 16,-1 2-15-16,0-2 40 0,-1 2 7 0,-1-2-35 16,3 1-1-16,-2-1 1 0,3 0 15 15,1-3-23-15,-2 6 7 0,5-5-8 0,1 1 20 0,3 1 3 16,1-4-4-16,0 0-10 0,1 3 13 15,1-3 6-15,1 1-27 0,0 2 5 0,1-2-6 16,0-1 1-16,0 1 32 0,-2-1-11 16,3 0-25-16,-1 1 43 0,0 1-23 0,2-2-11 15,0 1 20-15,-2-1-19 0,3 0 28 16,0 0-29-16,0 0 16 0,0 0-20 0,0 0 17 16,0 0-15-16,0 0 5 0,0 0-7 0,0 0 15 15,-9 3-11-15,11-3-6 0,1 0-31 0,1 0-22 16,5 2-29-16,14-4-35 0,-8 2-60 15,6 0 18-15,35-13-279 0,-20 5 31 0,1-3 28 16,5-1 27-16,2-4 25 0,4-3 18 16,2-2 25-16</inkml:trace>
  <inkml:trace contextRef="#ctx0" brushRef="#br0" timeOffset="402183.3306">2885 3599 534 0,'-1'-3'240'0,"1"-1"-43"15,0 1 1-15,-2 2-30 0,2-3-12 0,2 1 11 16,-2 0-15-16,0 1-28 0,1-3-24 15,3 2-15-15,0 1 2 0,1-1-10 0,11-4-15 16,0 3 8-16,3 0-19 0,-2 2 8 0,3 2-10 16,-11 0-16-16,8 0 13 0,-1 0-1 15,24 14-16-15,-14-7-3 0,3-1 3 0,-2 2-5 16,3 0 9-16,2-1-13 0,2 3-3 0,3 0-9 16,0 0 8-16,1 0 1 0,1 0-8 15,0-2 14-15,1 2-22 0,-3 2 12 16,-3-3 11-16,0-2-21 0,-5 3-1 0,-1-2 10 0,0 0-2 15,-1 0 6-15,-4-2-20 0,-4 0 5 16,-1 1 5-16,-4-2-6 0,-2-3 7 0,-5 0-2 16,-1 1-2-16,0-1 14 0,-2-1-22 0,1 0 14 15,-1 1-2-15,-2-2-2 0,2 0 8 16,-1 1-15-16,-1 1 6 0,1-2 3 0,-2 1-10 16,0-1 4-16,2 1-7 0,-3-1-18 15,0 2-25-15,0-2-23 0,-4 0-50 0,1 1 10 16,1-4-140-16,-3 2-145 0,1-3 31 0,-10-6-2 15,5 0 28-15,0-2 11 0,-2-1-38 16</inkml:trace>
  <inkml:trace contextRef="#ctx0" brushRef="#br0" timeOffset="402655.6264">3719 3445 343 0,'-2'-7'259'0,"1"0"-22"0,1 2-35 15,-3-1-4-15,2 0-19 0,-1 1-14 16,4 0-10-16,-4 2-24 0,1-2-7 0,1 5-17 16,0 0-26-16,0 0 4 0,0-7-7 0,0 7-8 15,0 0-10-15,-10-11-11 0,8 11 3 0,-2 4-10 16,-1-2 1-16,-8 10-11 0,2 1 0 0,-1 5-13 16,-1 1 11-16,0 3 0 0,1-1-8 15,-1 1-13-15,-1 2 6 0,0 0-9 0,0 3 0 16,-4 0 8-16,-1 3-9 0,3-2 12 15,-1 2 0-15,-4-4 0 0,1-1 2 0,3 0-8 16,-6-1-2-16,5 0 10 0,-2-4-1 0,3 3 7 16,-2-5-16-16,5 0-7 0,-5 3 0 0,4-6 9 15,2-2-4-15,1 1 0 0,4-3-2 16,1-1 7-16,-1-5-9 0,5 0 3 0,-2 0-1 16,3-1-1-16,-2-1-3 0,2 1 4 15,0-2 15-15,1-1-10 0,-3 0-7 0,4 2 17 16,-1-3 0-16,-3 2 28 0,3-2-12 15,-1 3 6-15,1-1 28 0,1-2-11 0,0 2-8 16,-1-2-16-16,-1 2 10 0,2-2-14 16,-1 0-9-16,1 0 19 0,0 0-21 0,0 0 19 15,0 0-9-15,0 0-33 0,0 0-19 0,0 0-36 16,3 4-48-16,-3-5-74 0,2 0 18 16,1-1-263-16,-1 0 31 0,2 0 29 0,1 0-20 15,-1 1 47-15,-1-1-9 0,0 2 13 16,0 0-49-16</inkml:trace>
  <inkml:trace contextRef="#ctx0" brushRef="#br0" timeOffset="403515.6842">1769 5993 397 0,'0'-3'298'0,"0"1"-53"15,0 2-13-15,0 0-21 0,0 0-22 0,0 0-27 16,0 0-24-16,-6-16-21 0,3 12 12 16,-1 1-34-16,-6-5-4 0,-3-1-13 0,-1 4 8 15,-4 1-28-15,-1-1-8 0,-1 2 6 0,-3 1-18 16,-6 1 21-16,-1-2-8 0,-3 3-7 15,-1-2 8-15,1 2-24 0,15 0-3 0,-19 0 8 16,-10 0-1-16,-57 11-8 0,53-9 22 0,27-2 17 16,-11 0-31-16,-6 0 23 0,-34 12 13 15,40-7-50-15,3-5 18 0,4 1 13 0,15-1-20 16,-3 0-6-16,-2 0 22 0,1 0 15 16,3 0-33-16,4 0 19 0,1 0 0 0,1 0 12 15,8 0-28-15,-10 0 7 0,10 0-3 0,-5 0 4 16,5 0 9-16,0 0-11 0,0 0-23 15,0 0 3-15,0 0 26 0,0 0-28 0,0 0-18 16,0 0-4-16,0 0-52 0,-8 0-6 0,8 0-11 16,-7 0-30-16,-1 0-30 0,-5 18 11 0,13-18-169 15,-14 0-131-15,4 0 23 0,-14-12 38 16,11 5 8-16,-1-6 36 0,-7-2-8 16,6 0 41-16,1-2 5 0</inkml:trace>
  <inkml:trace contextRef="#ctx0" brushRef="#br0" timeOffset="403949.3007">283 5628 395 0,'-7'-7'292'0,"0"0"-21"0,-2 0-40 0,8 3-2 15,-4 2-18-15,1 4-18 0,3-4-30 16,-4-1 4-16,2 2-30 0,3 1-11 0,0-2-34 15,-1 2 2-15,-3 0-17 0,5 1 17 0,-2 0-38 16,5 6 17-16,0 0-23 0,0 2-18 0,1 2 26 16,1 0-32-16,2 4 6 0,1-2 11 15,1 5-15-15,1 1-19 0,0 2 24 0,2 1-22 16,4-2-5-16,-5 2 7 0,3 0-8 16,-1 0-3-16,4-2 2 0,-5 2 5 0,1-2-5 15,0 2 23-15,1-4-27 0,-4-2 8 0,-1 0-2 16,1 0-16-16,0-2 31 0,0 0-10 15,-1 0 15-15,-5-3-3 0,3-2-29 0,6 4 9 16,-10-2 14-16,4-3-11 0,-4 1 8 0,1-1-12 16,1 0-18-16,-2-2 13 0,1-1 8 15,-1 1-4-15,-2-2-4 0,5 2 11 0,-2 0-25 16,-4 0 9-16,-1-6 5 0,0 0-5 16,0 0 4-16,0 0 3 0,0 7-1 0,0-7-6 15,10 12-4-15,-6-11-34 0,0-2-20 16,-3-2-24-16,2-6-31 0,-1-3 10 0,1-4-295 15,1-4 22-15,1-4 22 0,0-7 8 16,-4-1 68-16,2 6-9 0,3-4 7 0</inkml:trace>
  <inkml:trace contextRef="#ctx0" brushRef="#br0" timeOffset="404314.5698">630 5711 835 0,'-3'-5'253'0,"5"2"-15"0,-4-2-34 16,1 2 10-16,1 5-33 0,0-3-32 15,-1 1-24-15,-6-1-1 0,7 1-12 0,0 0-34 16,-2 5 4-16,-2 2 6 0,1 4-17 16,-4 3-26-16,0 2 19 0,2 2-13 0,-1 0 4 15,-2 1-35-15,-1 1 2 0,-2-2 14 0,3 2-7 16,0 5-20-16,-6-2 20 0,3 0-10 16,-2-2-5-16,3 4 5 0,-3-3 11 15,0 0-22-15,4-5 15 0,-3 1-19 0,1 1 34 16,1-4-18-16,1 0-13 0,4-1 0 0,-4-3 0 15,1 3 27-15,3-5-27 0,0-2 1 0,0 5 18 16,2-3-18-16,-2-3 11 0,4-3 14 16,-4 1-30-16,1 1 11 0,-5-3-14 0,9-2 11 15,0 0 13-15,0 0-10 0,0 0 0 0,0 0-9 16,-9 8-16-16,10-8 3 0,1 0 39 16,-2-1-26-16,-2 2-31 0,5-2 5 0,-3 1-29 15,6-3-26-15,2 0-7 0,0-3-81 0,-1-6 13 16,7 3 17-16,2-4 11 0,-1-2-300 0,2-1 37 15,3 0 40-15,-2-3 0 0,5 3 45 16,0 0 48-16</inkml:trace>
  <inkml:trace contextRef="#ctx0" brushRef="#br0" timeOffset="404648.9221">815 5922 650 0,'3'0'293'0,"-2"-2"-27"0,0 4-28 16,0-2-40-16,-1 0-19 0,2 0-37 15,-1 0 4-15,-1 3-33 0,-3 0-21 0,2-1-4 16,0 9-9-16,1 1 1 0,-4-2-13 16,4-3-20-16,0 3 4 0,-5 21 8 0,5-13-13 15,-4 0 10-15,4 1-25 0,-1 1-3 16,-2-1 1-16,2 4-4 0,0-3 30 0,-2 4-17 16,-1-1-13-16,4 1 10 0,-2-7 8 0,1 0-21 15,1-5-13-15,-2 2 0 0,1-1 12 0,1 0-13 16,0-4 17-16,-4 0-11 0,4-2 3 15,0-7-7-15,0 6-8 0,0 2 7 0,0-8 8 16,0 6-9-16,0 0 13 0,0 1 12 16,0 0-27-16,0 1 22 0,0-2 1 0,0 2-19 15,0 0-38-15,0 1-56 0,0-1-66 0,0 2 13 16,-10 3-291-16,6-8 31 0,0 3 20 0,0-2 61 16,3 0-16-16,1 7 41 0,0-6-5 15,0 5-5-15</inkml:trace>
  <inkml:trace contextRef="#ctx0" brushRef="#br0" timeOffset="405148.431">538 7032 563 0,'2'-7'344'0,"-8"3"-47"0,7 0-31 15,2 0 11-15,-1 2-15 0,-1 0-74 0,1-1 9 16,4 3-6-16,-2-2-53 0,0 4-11 15,-8-1-23-15,7-2 24 0,2 6-39 0,3 0-14 16,-1 3-18-16,3-1 15 0,2 0-8 0,7 8-11 16,-6-2-18-16,1 5-3 0,1-8 7 0,3 9 14 15,-1 3-22-15,-2 2-7 0,5-2 3 16,-3 0-23-16,2 3 37 0,-2-4 30 0,-2 4-43 16,-1-3-35-16,0 0 3 0,-1-2 33 15,-1-1-25-15,-5 2 5 0,2-2 7 0,-1-3-18 16,3-1 27-16,-4-1-1 0,-1 0 4 15,1-1-11-15,-5-3-24 0,5-1 42 0,-4 2-55 16,0-2 22-16,0-2 39 0,-1 4-15 0,-1-6-46 16,-1-5 0-16,0 0 3 0,0 0-24 0,0 7-15 15,0-7-7-15,0 0-41 0,4 11-61 0,-6-16-21 16,-1 3 16-16,3-5-251 0,0-4-12 16,0-5 63-16,0 8-11 0,0-7 62 0,0-3 13 15,13-24-5-15,-7 13 34 0</inkml:trace>
  <inkml:trace contextRef="#ctx0" brushRef="#br0" timeOffset="405499.3921">1062 7135 389 0,'-3'-4'390'0,"5"4"-106"16,-1 0-44-16,-1-3-28 0,0 0-11 0,-4 6-49 16,3-2 5-16,-6 6-29 0,2 10-3 15,-6 1-5-15,-2 7-37 0,0-7 3 16,-1 6 5-16,1-5 16 0,-4 9-48 0,2-2 13 15,0 1 25-15,1 2-12 0,0-4-21 0,1 1 2 16,0 2 13-16,-5 0-7 0,7-2-17 16,2 2 15-16,-4-3 7 0,3 0-39 0,-5 0 17 15,3-2-17-15,-2 0-11 0,1-4 0 0,1 7 12 16,4-5 2-16,-2-8-5 0,2 2 12 16,-2-2 7-16,3-1-30 0,1-2-18 0,2-3 12 15,0 1-5-15,2-1-11 0,-3-2-18 16,5-2 2-16,-4 2 1 0,0-5 19 0,3 3 17 15,1-3-36-15,-2 0 41 0,1 4-28 0,2 0-40 16,2-8-16-16,-2 2-9 0,3-3-51 16,1-8-66-16,7 4 18 0,-3-8-159 0,-3-3-97 15,11-2 20-15,-10 1 29 0,11 0 22 16,-4 6 26-16,2-5-41 0,-1 1 7 0,1 1 61 16</inkml:trace>
  <inkml:trace contextRef="#ctx0" brushRef="#br0" timeOffset="405919.078">1173 7357 502 0,'18'-7'289'0,"-5"-1"-39"0,-2 4-23 0,-2 1-25 15,0 0 20-15,4-3-40 0,-3-1-26 16,-1 5-21-16,-1 2 3 0,-2-3-17 0,-1 3-1 16,2-1-28-16,-7 1 31 0,0 0-52 0,20 15 23 15,-12-1-29-15,-2-3 6 0,-1 7 26 16,-1-3-12-16,-1 5-29 0,-3 0-5 0,0 3 2 15,0-12-7-15,0 5 18 0,0 4-51 16,-13 25 44-16,7-21 5 0,0-6-3 0,0 2-45 16,-2-1 1-16,5 0 36 0,-3-4-35 15,1 1-8-15,1-6 14 0,1 1-10 0,0-4-16 16,2 0 54-16,1-1-54 0,-1-1-7 0,1-5 22 16,0 0 19-16,12 20-13 0,-4-14 26 0,5 3 0 15,2-5 0-15,2-1-23 0,-2-2-3 16,-5-1 33-16,7 0-4 0,2 0-45 0,3 0 19 15,25-12-2-15,-22 6 11 0,-1 1-2 16,0 0-26-16,-1 0 0 0,1 2 1 0,-2-3-12 16,-1 3 0-16,0 0 1 0,-4 0 27 0,-11 3-25 15,4 0 18-15,1 0-3 0,-1 0 9 0,-1 0-32 16,-1 0-52-16,-1 0-24 0,0 0-21 0,-7 0-38 16,9 0 12-16,3 12-278 0,-9-9-31 15,-2 0 20-15,1 0 74 0,-1 1-10 0,-2 1 59 16,1-2-1-16,0 1 5 0,-2-1 15 15</inkml:trace>
  <inkml:trace contextRef="#ctx0" brushRef="#br0" timeOffset="406764.0693">658 9737 722 0,'-4'-13'313'0,"-1"7"-54"15,5 0-16-15,-4 2-7 0,-1 1 25 16,1 1-68-16,3-1-29 0,2 6-13 0,-3-10-13 16,7 4-25-16,-8 5-6 0,1-2 6 15,0 0-27-15,2 1 6 0,0 0-22 0,-5 3-15 16,8 1-3-16,7 2-17 0,-5 4 15 0,3 0-2 15,3 1 0-15,-3 1-32 0,1 3 6 16,4 2 9-16,-2 0-11 0,1 1-3 0,3-1 20 16,-3 1-12-16,0 0-8 0,-1 1 8 0,4-1 14 15,0 0 1-15,1-1 6 0,-1 4-37 16,-2-4 11-16,1-2 3 0,-3 0-7 0,-3 3-18 16,1-6 17-16,0-1 5 0,-1 1-9 0,-1-5-18 15,2 2 2-15,-2 0-15 0,-4 4 29 0,4-4-14 16,-3-1-2-16,1-3 21 0,-3-2 1 15,1 3-20-15,-1-1-6 0,-2 2 2 0,3-2 5 16,1-1 0-16,-2 1-21 0,-2 0-33 16,0-1-16-16,2-5-36 0,-2 0-34 0,0 0-44 15,-4-3 17-15,1-1 16 0,-1-5-319 0,3 0 31 16,0-4 33-16,-2-1 24 0,3-3 75 16,0 6 15-16,0-4 6 0</inkml:trace>
  <inkml:trace contextRef="#ctx0" brushRef="#br0" timeOffset="407113.8277">990 9858 625 0,'2'-4'334'0,"-4"-3"-61"0,2 6-42 15,0 1-19-15,0 1-24 0,0-4-10 0,0 6-24 16,-1 3-4-16,2-1-37 0,-4 7-4 0,0 0 31 16,-2 7-51-16,-2 0-7 0,0 5 32 0,-3-3-12 15,-1 1-22-15,-4 3 8 0,0 3-16 16,-3 1 22-16,-3 2-47 0,3 4 24 0,-6-3-8 15,-3 2-7-15,7 2-4 0,-7-4-5 16,-3 2 18-16,2-5-8 0,-1 1-6 0,-2 0-1 16,3-3-5-16,0-2 26 0,5-4-15 0,-1 2 6 15,3-8 12-15,-2 0-29 0,9-1 12 16,0-4-6-16,5-3-3 0,1-3-18 0,2 0 6 16,1-1-2-16,1 0 7 0,2 1-25 15,-1-4 1-15,3 1-7 0,-3 0 21 0,2 2-25 16,1-1 14-16,3-5-1 0,-5 0-35 15,5 4 22-15,0-2-2 0,-2 0-71 0,4-1-34 16,3-3-45-16,3-9-39 0,2 5 16 0,6-9-275 16,-1 2-37-16,9-5 34 15,1-1-5-15,3-3 31 0,2-1 24 0,2-1 93 16,5 2 11-16,1 0-40 0</inkml:trace>
  <inkml:trace contextRef="#ctx0" brushRef="#br0" timeOffset="409187.7102">1248 10085 401 0,'0'0'272'16,"13"0"-30"-16,-13 0-21 0,0 0-31 0,32-26-17 15,-27 22-29-15,2 3-3 0,0 1-1 16,-1-1-10-16,1 1-22 0,1 0 0 0,-8 0-25 16,14 0 5-16,-1 0-2 0,16 14-2 0,-18-11-26 15,-3 5 24-15,3 1-11 0,-4 3-23 0,2 2 0 16,-4 4 14-16,-5 1-22 0,0-9-3 16,0 8 29-16,0 0-26 0,0 4-2 0,-15 22-9 15,10-17 10-15,-2-2 32 0,-2-2-37 0,2-1 4 16,-1-3 3-16,-2 0 19 0,3-3-22 15,3 0-4-15,0-1-10 0,-3-2 18 0,0 1-13 16,3-4-2-16,-1-3-17 0,1-2 24 0,1 1-5 16,2-1 3-16,-2-2 11 0,3 2-14 0,-1 0-26 15,0-3-7-15,0 3 23 0,-1-3-8 0,2 1 8 16,0 2 3-16,0-5 4 0,0 0-5 16,0 0 12-16,0 0 2 0,0 0-4 0,16 12 20 15,-13-12-2-15,3 1-6 0,1-1 23 16,-2 0-9-16,4 0-11 0,-2-1-2 0,0 1 21 15,2 0-17-15,1 0-11 0,9-9-17 0,-13 9-2 16,-1-2 26-16,0 1-16 0,-2-1-4 16,0 2-28-16,-3-1 23 0,6-1 2 0,-3 1-1 15,0 1-15-15,0 0-16 0,2-2 32 16,-3 1-13-16,-1 1-3 0,1-1-4 0,0 1 1 16,2 0-84-16,-3-2-32 0,-1 2 0 15,3-1-49-15,-6-1-38 0,6 1 19 0,-3 0-203 16,-1-1-72-16,-1 0 20 0,1 1 62 0,0-1 25 15,0 1 1-15,3-1 22 0,-2 1-10 0,0-2 34 16,1-1 5-16</inkml:trace>
  <inkml:trace contextRef="#ctx0" brushRef="#br0" timeOffset="412110.7222">1589 10329 442 0,'0'0'277'0,"0"0"-53"16,12 0-1-16,-12 0-32 0,0 0-17 16,0-12-4-16,0 12-1 0,0 0-14 0,13-22-13 15,-13 20 25-15,-1-2-11 0,2 2-41 16,-2 2-15-16,1-2 8 0,-3-1-21 0,3 1-4 0,-1 1 12 15,1 0-22-15,-2-2 13 0,2 2-21 16,-2-3-20-16,2 4-5 0,0-1-20 0,-1 1 13 16,-2 1-3-16,1 0-3 0,-1 2 10 15,-1-1-17-15,1 2 14 0,-7 6-5 0,2-1-10 16,-1-1 2-16,-1 5-18 0,-1-2 7 16,6-2 21-16,-1 2 10 0,-2-2-5 0,-1 3-40 15,4-2 18-15,1 1 2 0,3-3 17 0,0-2-39 16,-1 4 5-16,2-3-19 0,0 3 1 0,15 13 31 15,-9-8-17-15,4-5 44 0,-3-2-4 16,7 2-49-16,0-3 18 0,0-2 17 0,1-4-17 16,-3-1-19-16,8 1 7 0,-11-1 16 0,5 0-22 15,1 0 32-15,17-11-4 0,-14 4 12 16,-2-4-29-16,1 4 59 0,-4-4-28 16,3 3 5-16,-4-2-2 0,2-1-2 0,-3 1 43 15,-2-3 0-15,-2 1 2 0,2 1 12 0,-4 1-7 16,-1 2-12-16,-3-2-14 0,2 2 27 15,-2 1-41-15,-1 1 28 0,0 0-21 0,0 6-20 16,0 0 17-16,0-9 5 0,0-4-11 0,-14-13-6 16,2 15 11-16,3 1-33 0,-4-1 18 15,5 3 13-15,-3 1-18 0,2-3 6 0,-3 4-7 16,3 4-10-16,0-3 16 0,0 4-21 16,2-5-2-16,-9 1 19 0,7 3-37 0,4 0 3 15,0 0-1-15,-1 0-19 0,0 0-35 0,3 2 7 16,3 0-55-16,0 0-28 0,0 0 2 0,-9 10-35 15,6-7-27-15,2 0-29 0,0 3 20 16,-1-1-213-16,1 1-14 0,0 1 3 0,2-1 14 16,-1-6 52-16,0 11 25 0,0 2-26 15,0-2 25-15,0 4 3 0</inkml:trace>
  <inkml:trace contextRef="#ctx0" brushRef="#br0" timeOffset="413088.9754">1628 10381 272 0,'0'0'167'0,"0"0"-29"16,0 0 52-16,0 0-31 0,0 0-21 15,0 0 14-15,0 0 5 0,0 0-30 0,0 0 18 16,-14 0-18-16,14 0-15 0,0 0 1 0,0 0-26 16,0 0 18-16,0 0-25 0,0 0-1 15,0 0 0-15,0 0-30 0,0 0 10 0,0 0-7 16,0 0 0-16,-13 0-22 0,13 0-14 15,0 0 14-15,0 0 0 0,0 0-16 0,0 0 11 16,0 0-8-16,0 0-2 0,0 0 1 0,0 0-27 16,0 0 9-16,0 0-17 0,-12 16 18 0,13-13 0 15,1 0 1-15,0 0-15 0,2-2 23 16,-4-1-9-16,3 2-5 0,1-2 12 16,0 0-8-16,-1 0 3 0,1-2-1 0,1 2 0 15,-2 0 2-15,0-1-4 0,0 1 6 16,0-3 4-16,0 1-17 0,-3 2-14 0,6-4-6 15,-6 1-64-15,3 1-15 0,-2-1 10 0,2-1-118 16,-3 1-94-16,0-1 21 0,0 1-85 16,0-3 20-16,-3 2 90 0,2 1 19 0</inkml:trace>
  <inkml:trace contextRef="#ctx0" brushRef="#br0" timeOffset="419334.5565">26457 2488 473 0,'0'0'301'0,"0"0"-49"0,0 0-8 0,-15 0-42 15,15 0-15-15,0 0-26 0,0 0-13 16,0 0-11-16,0 0-3 0,0 0-29 0,0 0-16 15,0 0 5-15,-14 0-1 0,14 0-30 0,-14-18-11 16,14 18 12-16,0 3-20 0,0 0-5 16,-1 1-6-16,0-1 8 0,-1 4-8 15,-4 10 9-15,0 0-17 0,2-1-3 0,-4 6-1 16,-1-2-4-16,0 3 15 0,-1-1-12 0,-3 3-7 16,4 0 13-16,-1-3-24 0,1 3 3 15,-1-1 9-15,2-1-3 0,2 0-8 0,-3-2 19 16,3 1-9-16,-1-2 7 0,3 0-21 0,-2-2 4 15,2 0 9-15,-2-4-4 0,3 0 11 0,2-6-2 16,0 1-16-16,-2-3-1 0,0 0-1 16,2 0 20-16,1-3-17 0,-1 1-1 15,0 0 0-15,-1 0 16 0,2-1-19 0,-2-1 29 16,0 1-19-16,1 0-1 0,1-3-3 0,-1 4-1 16,1-4-8-16,0 0 2 0,0 0 5 15,0 0 17-15,0 0 9 0,0 0-28 0,0 0 20 16,0 0-44-16,0 0-23 0,0 0-35 0,0 6-35 15,0-6 11-15,-8 7-241 0,7-7-90 16,1-3 34-16,-2 1 21 0,-1 2 60 0,2-2-2 16,-1 2 10-16,1-2-2 0</inkml:trace>
  <inkml:trace contextRef="#ctx0" brushRef="#br0" timeOffset="419727.606">26064 3087 312 0,'-2'2'265'0,"-1"0"-21"0,-1 1-29 16,3-3-11-16,-1 1-18 0,0 0-4 15,1 1-29-15,-1-1-3 0,0 2-1 0,0-3-10 16,1 0-15-16,1 0-22 0,0 2 0 16,0-2-4-16,1 2-12 0,1-2 4 0,3 1-12 15,0-1 21-15,2 0 7 0,14-1-41 0,-11 1-18 16,8 0 16-16,3 0-3 0,1 0-5 15,0 0-17-15,3 0-14 0,0 0 37 0,0 0-24 16,0 0-13-16,24-14-1 0,-24 11 9 16,-4-1-15-16,-1 0 14 0,-1 0 16 0,-7 4 4 15,6-3 14-15,-5 0-12 0,-3 1-6 0,-1 2-4 16,-5 0 3-16,2-3-4 0,-2 1 13 0,1 1-7 16,-1 0-3-16,-1-1 3 0,1 1 7 15,-1-1-33-15,-3 2-2 0,0 0-3 0,0 0 0 16,0 0 8-16,0 0-4 0,0 0-39 0,12-12-58 15,-14 11-4-15,0-2-50 0,0-1-50 16,-1 1 19-16,-7-10-208 0,3 2-96 0,-2-1 33 16,1-1 9-16,0 2 26 0,0-3 73 0,1 0-7 15,2 0 13-15,-4 2 21 0</inkml:trace>
  <inkml:trace contextRef="#ctx0" brushRef="#br0" timeOffset="420290.5543">26446 2514 329 0,'0'-1'343'15,"0"0"-66"-15,0-3-28 0,0 3-32 0,1 1-9 16,-1 0-30-16,0 0-11 0,0-2-36 0,2 2-14 16,-2 0-15-16,0-1-8 0,0-1-16 15,-2 2-5-15,2 0 7 0,2 2-18 0,-4-2 0 16,1 0-6-16,-1 3-20 0,-2-2 11 0,-1 4 1 15,-7 3-10-15,-1 3-13 0,-2-1-3 16,1 0 21-16,-4 1-17 0,4 0 5 16,1-2-26-16,-2 2 6 0,0-3-2 0,2 3 0 15,-2-4-1-15,3 0 24 0,-1 3-16 16,6-8-16-16,0 4 21 0,1-3-16 0,1 1 12 0,0-4-11 16,1 3 15-16,3-1 10 0,-3 0 9 15,2-1-8-15,0 2 1 0,-1-2 2 0,3 1-18 16,-1-2 0-16,-2 3 17 0,2-3 8 0,0 1 4 15,-1 0-15-15,1 1 23 0,1-1-6 16,-1 1-10-16,-2-1 22 0,3-1-26 0,-2 0 13 16,1 2-43-16,1-2 2 0,0 1-2 0,-2-1 40 15,2 2-35-15,0-2 4 0,0 0-50 16,0 0-27-16,0 0-43 0,2 0-42 0,1 2-53 16,-1-1 17-16,3 1 17 0,-3-1 15 15,1-1-287-15,1 1 31 0,0 0 25 0,-2 0 38 16,2-1 14-16,2 3 64 0,1-3 6 0</inkml:trace>
  <inkml:trace contextRef="#ctx0" brushRef="#br0" timeOffset="427357.8875">28863 2649 649 0,'0'0'230'0,"0"0"-35"16,0 0-17-16,0 0-12 0,0 0 1 16,0 0-26-16,0 0-1 0,0 0-23 0,0 0-17 15,0 0 7-15,0 0-2 0,0 0-18 0,0 0 21 16,0 0-27-16,0 0 31 0,0 0-11 16,0 0-27-16,-15 0 24 0,15 0-23 0,0 0 2 15,0 0-13-15,0 0 6 0,0 0 1 16,0 0-37-16,0 0 6 0,0 0 0 0,-7 1-2 15,9-3 17-15,1 0-32 0,-3 1 21 0,2 0-10 16,-2-2-26-16,3 2-3 0,-3 1 2 0,4-1 7 16,-3 1-10-16,3 0 0 0,-4 1-6 15,4 3 29-15,-1-4-5 0,-2 2-25 0,4 2-8 16,-3 0 16-16,1-1-14 0,-3 3 10 16,2 0 27-16,-2 2-9 0,0-1-2 0,0 3-34 15,0-2 15-15,0 3 0 0,-16 18 0 0,9-17-8 16,-3-1 41-16,1 1-3 0,-2-2-29 15,-1-3-2-15,-3 1-7 0,5-3 28 0,2 0-4 16,-2-5-17-16,1 2 25 0,2-1-25 0,1-1 2 16,-1 0-2-16,7 0 6 0,0 0 17 15,-8 0-37-15,1 0 19 0,7 0 33 0,-16-13-2 16,12 10-29-16,-4-7 30 0,7 1-27 0,-3 0-7 16,1 1-5-16,2 0-11 0,0 1 46 0,0-1-2 15,-2 2-31-15,3 6 28 0,0-7-18 16,0 7-12-16,0-8-5 0,0-1 18 0,0 3-10 15,14-4 6-15,-6-2 0 0,3 3 21 16,1 1-33-16,-6 0 16 0,3 3-13 0,0 1 27 16,-1 0-32-16,-3 4-10 0,3-4 41 0,-2 3-3 15,0 0-30-15,1 1 22 0,-1 0 11 16,-6 0-36-16,7 0-13 0,0 0 51 0,-7 0-16 16,25 14-21-16,-13-6 28 0,-8 1-25 0,4 2 3 15,2 0 1-15,-10 0-19 0,1 0 18 16,2-1 17-16,-1 7-29 0,0-3 24 0,-1 3 22 15,-1-9-25-15,0 3-3 0,0 4-3 0,0 1-6 16,-13 18 18-16,8-15-4 0,0-1 7 16,0-2 0-16,0 2-20 0,0-3 16 15,-4-1 21-15,2 1-22 0,1 0-17 0,-1-2 49 16,-3 1-25-16,3-3-7 0,-2 1 0 0,-3-1-1 16,3 1 13-16,3-3-30 0,-3 1 2 0,5-2 2 15,-3-1 40-15,1-1-27 0,2-2 22 16,-1 0-24-16,3-1 7 0,-2 2 20 0,-1 0-6 15,2-4-1-15,1 3-4 0,-2-1-21 16,1-1 6-16,1 1 0 0,-1-1 26 0,2 1-3 16,-2-2-16-16,1 2-1 0,0 0 1 0,1-3-21 15,0 2-12-15,0 0 2 0,1-2 55 16,-3 3-13-16,2-2-3 0,1 1-8 0,0 0-11 16,0-2-13-16,0 1 16 0,-1-1 1 15,-1 1 15-15,2-1 6 0,3 0-8 0,-2 1 16 16,4 0 8-16,-2-1 8 0,3 2-24 0,1-1 16 15,0 0-11-15,14 4-14 0,-2-5 27 0,-10 0-11 16,6 0 3-16,4 0-20 0,0 0 6 16,1 0 4-16,0 0-16 0,2 0 8 0,-4 0 15 15,-2 0-27-15,0 0 14 0,-2 0 1 0,-3 0-18 16,0 0 35-16,-3 0-20 0,0 0 10 16,0 0-11-16,-8 0 18 0,10 0-7 0,-4 0 1 15,-6 0-14-15,9 0 8 0,-2 0 2 16,-7 0-10-16,9 0-1 0,-9 0-2 0,6 0 8 15,-6 0-6-15,7 0-3 0,-7 0 14 16,0 0-25-16,7 0 9 0,-7 0-4 0,0 0 19 16,9 0-2-16,-9 0-17 0,0 0 0 15,0 0 13-15,7 0 4 0,-7 0-18 0,0 0-5 16,0 0-4-16,0 0 15 0,6 0 7 16,-6 0-21-16,0 0-6 0,0 0 24 0,9 2-16 15,-9-2 0-15,0 0 10 0,0 0-10 0,0 0 7 16,0 0-16-16,1 0-8 0,-1-1-27 0,2 1 5 15,-1-1-113-15,1 1-58 0,2-5-32 16,-1 4 23-16,-2-3-231 0,2 1-30 0,-1-1 39 16,-1 0-20-16,1 0 35 0,-2 1 27 15,0-1 56-15,-2 1 25 0,1 1 12 0,1-1 63 16</inkml:trace>
  <inkml:trace contextRef="#ctx0" brushRef="#br0" timeOffset="429804.9006">29884 3124 775 0,'-13'0'242'0,"13"0"-32"0,0 0-15 16,0 0-16-16,0 0-28 0,0 0-4 15,0 0-5-15,0 0-23 0,0-12-26 0,0 12-7 16,0 0-3-16,0 0-13 0,0 0-2 0,0 0 15 15,0 0-28-15,0 0 9 0,0 0-15 16,0 0-8-16,0 0 5 0,0 0-19 0,0 0-5 16,0 0 22-16,0 0-26 0,0 0 16 0,-14 0-18 15,0 9-9-15,12-3 5 0,-1 0 16 0,-5 7-1 16,2-2-9-16,0 1-10 0,-1 3 18 16,-4-3-22-16,1 2 11 0,-1 0-3 15,1 0 21-15,-1 0-27 0,0 3 5 0,2-7 11 16,-2 5-5-16,2-6-6 0,1 1 22 0,-2-2-25 15,4-1 28-15,1-1-29 0,-1-2 18 16,4 2-17-16,-2-4 3 0,1 3 9 0,0-3-20 16,0 1 19-16,1 0 13 0,0-1-22 0,1 0 18 15,-2-1-27-15,2 1-4 0,-1 1 0 16,0-2-2-16,0 0 15 0,-1-1-48 0,3 0-50 16,0 0-86-16,0 0 17 0,-10-12-283 0,11 6 33 15,5-9 26-15,1-9 21 0,3 4 21 16,2-5 17-16,-1 0 9 0</inkml:trace>
  <inkml:trace contextRef="#ctx0" brushRef="#br0" timeOffset="430685.2755">30183 2500 651 0,'-1'-2'292'0,"0"-1"-26"0,-1-1-15 16,1 3-39-16,0 0 13 0,1 0-44 16,0 0 8-16,-1 1-19 0,2-4-36 0,1 3-25 15,0-2 12-15,2 0-14 0,-2 2-11 0,3 0-36 16,9-6 2-16,-3 9 10 0,-2-4-19 15,-9 2-20-15,11 0 19 0,-2 0-34 0,4 0 4 16,-1 0 2-16,17 15-3 0,-15-9 9 0,-5-2-1 16,1 0 10-16,1 4-19 0,1 1-21 15,-4 1 6-15,-1-3 1 0,-3 2 4 0,-1-3 9 16,-1 1-5-16,-2-1-17 0,0 2 30 16,0 0-44-16,0-3 17 0,0-5 10 0,0 11-4 15,-15 15 0-15,7-12 9 0,-1 0-10 16,0-6 13-16,0 4-30 0,2-6 10 0,0 0 12 0,3-3-8 15,-1 0 6-15,3 2-10 0,0-3-7 16,0 0 31-16,-1 1-35 0,3-2 19 0,0 2-11 16,0-2-3-16,0-1 2 0,0 0-5 15,0 0 13-15,13 21 25 0,-9-11-16 0,0-2 18 16,7 3-39-16,-2 3 3 0,0-1 4 0,1-1 4 16,-2-1 11-16,0 3 6 0,-4-4-3 15,3 2-11-15,-4-2 8 0,6 4-24 0,-5-4 30 16,-3-3-34-16,0 0 30 0,-1-1-28 15,0 0 25-15,0-6 12 0,0 0-9 0,0 7-6 16,-11 14 48-16,-1-11-36 0,1 1 30 0,0-6-19 16,1-2-26-16,-3 3 18 0,-4-2 1 15,5-2 5-15,2 3-3 0,0-5-2 0,2 1 10 16,1-1-18-16,2 1-2 0,1-1 42 16,-2 2-13-16,2-2 18 0,1 1 2 0,-1-1-1 15,2 2-1-15,-3-1 1 0,3-1 4 16,2 0 3-16,0 0-13 0,0 0 20 0,0 0-36 0,0 0 24 15,-7 0-18-15,7 0-2 0,0 0 1 16,0 0-6-16,0 0 0 0,-7 0 2 0,7 0-1 16,0 0-16-16,0 0 9 0,0 0-20 0,0 0 14 15,0 0-20-15,0 0-46 0,-7 0-27 16,2 3 8-16,4-3-166 0,0-1-67 0,-1 1 28 16,2 0 26-16,0-2 22 0,-2 2 18 15,0-3 19-15,0 2-292 0,-2-1 62 0,0 1 0 16,-1 0 62-16,0 3 6 0,-1-3 19 0,2 1 45 15,-4 0 15-15,-1 0 8 0</inkml:trace>
  <inkml:trace contextRef="#ctx0" brushRef="#br0" timeOffset="435850.5841">31894 2454 442 0,'-14'0'274'0,"14"0"-39"16,0 0-25-16,0 0-25 0,0-13 4 16,0 13-22-16,0 0-31 0,0 0-16 0,-14 0 1 15,14 0-5-15,0 0-23 0,0 0 3 0,0 0 2 16,0 0-29-16,-21-12 0 0,21 10-17 15,-1 2-8-15,1 0-1 0,0 0 4 0,-1 0-13 16,-1 0 15-16,1 3-23 0,-3-1-4 16,2-1 14-16,-2 3-4 0,0-1-8 0,0-1-12 15,2 2 3-15,-3 0-6 0,-6 8 6 0,1-7-9 16,0 8 21-16,0-1-2 0,-2 1-12 16,2 1 4-16,0-1-6 0,0 3 19 15,3-1-21-15,-2-1 14 0,0 3 4 0,3-4 0 16,-1 3-15-16,0-1-14 0,0 2 2 15,1-3 2-15,4 4 35 0,-2-1-31 0,1 2 7 16,-1-3 17-16,4 2 16 0,-1-1-42 0,1-7 28 16,0 4-28-16,0-2 14 0,0 5 21 0,0 0-5 15,0-1-23-15,14 18 30 0,-6-18-39 16,-2-2 53-16,2-3-35 0,-4-1 11 0,3-3-7 16,1 5 16-16,0-3-9 0,-2-3-11 15,-1 0-2-15,3-2-2 0,-3 1 0 0,1-4-4 16,-1 3 1-16,1-1 53 0,1-3 20 15,10 5-28-15,-3-3 4 0,-1-1-2 0,-4-1 9 16,1 0-2-16,-1 0-15 0,-9 0 25 0,7 0-2 16,0 0-24-16,2 0 15 0,-3 0-14 15,2 0 26-15,12-12-23 0,-8 8 8 0,2-3-12 16,-7 2-1-16,-1-3 10 0,-1 3-3 0,-1 0-3 16,1 1 4-16,-3-1-3 0,1 2-17 15,-1-1 2-15,-2 0 9 0,3 1-7 0,1-1-1 16,-4 0 0-16,0 0-3 0,1-1-8 15,-1 5-5-15,0 0-11 0,0-5 10 0,0 5 3 16,0-10-8-16,0 3-7 0,-10-3 5 0,7 5-18 16,-2 0 0-16,3 0 16 0,-1 1-4 0,-1 0 10 15,2 1-6-15,-1-1-9 0,-1 0 7 16,0 0-2-16,2 2 1 0,-1-1-4 0,2 0 2 16,-3 1-10-16,2 0 0 0,0 1-6 0,0-2-10 15,-3 2-34-15,2-1-26 0,-1 1 6 16,-1 0-119-16,-1 1-59 0,6 0-45 15,-14 0 27-15,0 0-291 0,-4 0 21 0,-3 0 37 16,3 0 15-16,-1 0 34 0,-1 0 79 0,2 0 27 16,-5 0 27-16,1 0 17 0,-2 0 9 15</inkml:trace>
  <inkml:trace contextRef="#ctx0" brushRef="#br0" timeOffset="439597.5052">12558 2195 658 0,'0'0'200'16,"0"0"-22"-16,0 0-43 0,0 0 12 0,0 0-43 15,0 0 3-15,0 0-6 0,0 0 11 0,18-17-27 16,-7 21 14-16,-2 3-5 0,2 2-14 15,1 0-6-15,-1 3 1 0,4-3-5 0,-3 4-8 16,-1 3-8-16,3 0 17 0,-1-1-19 0,-2-2 4 16,0 6-13-16,0-6 16 0,-1 5-25 15,1 1 4-15,0 0-5 0,-1-1 19 0,-2-1-20 16,1-1-9-16,-3 1-3 0,3 0 17 16,-1-2 1-16,-4 0-12 0,4-3-6 0,-2 4 0 15,-2-6-9-15,-2 0 0 0,5 7-9 16,-5-7 9-16,-1-1 8 0,2-3-32 15,0 0-26-15,-3-1-6 0,1 2-19 0,0-4-21 0,1 1 5 16,-2-3-126-16,2-1-189 0,-2 0 27 16,0 0-31-16,0 0 40 0,11-10 13 15,-5-4 5-15</inkml:trace>
  <inkml:trace contextRef="#ctx0" brushRef="#br0" timeOffset="439863.9874">12917 2369 360 0,'3'-3'268'0,"-3"2"-31"16,-3 1-23-16,3 1-3 0,-2 0-27 0,-1 3-22 16,-6 8 0-16,0 3-26 0,0 2 2 15,-2 0-19-15,-2 3-15 0,-4 2 5 0,5 0-10 16,-4 1-10-16,2-2 2 0,0 3-16 16,0 1-3-16,-5-1-2 0,5 2 1 0,-1-2-27 15,3 1-4-15,-1-3 16 0,3 0-3 0,0 1-17 16,-5-1-11-16,7-4 3 0,0 1-17 0,3-1-27 15,-3-4-20-15,5-3-7 0,-4-2-35 16,5-4-45-16,0-2 40 0,1 0-31 16,1-3 10-16,3 0-193 0,-3-3 23 0,12-5 21 15,-2-6-124-15,1 0 26 0,0-4 16 0,3 0 20 16</inkml:trace>
  <inkml:trace contextRef="#ctx0" brushRef="#br0" timeOffset="440151.4327">12965 2577 320 0,'11'0'269'16,"-1"-2"-32"-16,-1 0-28 0,-2 3-24 16,-1 2 6-16,2-1-30 0,2 7-6 0,-4-1-2 15,0 4-25-15,-3 5-13 0,0-3-19 0,-3-4-14 16,0 5 18-16,0 3-23 0,-14 21 0 16,9-16-8-16,-3-2-3 0,2 1-16 0,1-4-4 15,-1-2 2-15,3 2-9 0,0-5-23 0,0-2 10 16,3-3 0-16,0-8 13 0,0 8-9 15,0 0 5-15,0-8 15 0,12 15-27 0,2-9-6 16,-5-2 5-16,10-2 13 0,-12-2-20 0,7 0 4 16,2 0-3-16,25-10-3 0,-20 2 20 15,-1 1-25-15,-1-2-37 0,0-1-29 0,-4 0-51 16,4-4 11-16,-6 1-326 0,-3-5 1 16,-3-1 31-16,0 0 22 0,-1-6 25 0,-2 0 24 15,-3 0 16-15</inkml:trace>
  <inkml:trace contextRef="#ctx0" brushRef="#br0" timeOffset="440547.366">13288 1964 296 0,'10'-13'306'0,"-1"0"-66"0,-2 1-30 0,7 0-11 16,-1 4-24-16,-1-2-28 0,-3 5-9 0,5 0 2 16,-6 2-31-16,0 2-3 0,-8 1-14 15,6 0-24-15,2 0 5 0,6 20 6 0,-9-6-18 16,-1 3-5-16,-4 3-3 0,0-10 4 0,0 7-16 16,0 3-9-16,-16 24-12 0,4-21-1 15,-1 0 16-15,0-3-6 0,0-2-11 0,1 0 3 16,4-1 2-16,1-2-12 0,1-1-4 0,5-3 13 15,1-1 2-15,0-10-14 0,0 7 21 16,0-1 1-16,0-6 5 0,11 15-10 0,2-6 2 16,2-4-11-16,2-2 14 0,0 2-8 0,-2-4 12 15,2 0-18-15,2-1 8 0,-9 0 7 0,3 0-19 16,1 0 8-16,1 0-18 0,3 0-39 16,-1 0-46-16,13-10-60 0,-17 8 12 0,-4 1-241 15,-1-1 26-15,-1 0 26 0,0-1 22 16,-3 0 22-16,1 1-47 0,0 0 12 0,0 2 2 15</inkml:trace>
  <inkml:trace contextRef="#ctx0" brushRef="#br0" timeOffset="440829.9014">13765 2242 388 0,'4'3'328'0,"0"-3"-67"16,1 1-6-16,-4 1-49 0,4-2-7 15,-1 1-14-15,0 1-34 0,1 0-2 0,-1 0-21 16,0 0 30-16,11 7-39 0,-1-1-6 0,0 0 1 16,0 2-14-16,1-1-23 0,0 5 5 0,2-2-15 15,-1 0 27-15,-1 1-33 0,-2 1-8 16,6 0-2-16,-6-2 0 0,2 3-6 0,-1-2 1 16,-2 2-6-16,3-2-8 0,-2 1 20 15,1 1-35-15,-2-5-22 0,-1 2-18 0,-2-3-16 16,-4 2-47-16,0-4-28 0,-1-1-41 0,4 0 14 15,-7-3-204-15,0 0 28 0,0-3 24 16,-1 0 21-16,0 0-117 0,0-4 25 0,-2 1 41 16,1-2 3-16</inkml:trace>
  <inkml:trace contextRef="#ctx0" brushRef="#br0" timeOffset="441048.2567">14097 2333 536 0,'0'-1'283'16,"-1"-2"-50"-16,-2 3-28 0,1 0 22 0,-2 0-20 15,0 1-7-15,-7 5-2 0,-3 3-50 16,0-3 9-16,-4 6-29 0,4 2 10 0,-5 1-27 16,1 0-19-16,0 3-9 0,0-1 1 15,0 3-9-15,-1-2-18 0,1 1 7 0,1 1-13 16,4 0 14-16,-3-2-38 0,2 0-24 16,2-3-35-16,2 2-35 0,1-4-35 0,4 2 9 15,1-6-162-15,0-5-175 0,3-2 21 0,5-3 32 16,1 0 22-16,1-3 19 0,7-6 12 15,6-3 1-15</inkml:trace>
  <inkml:trace contextRef="#ctx0" brushRef="#br0" timeOffset="441446.0718">14201 2330 543 0,'14'-9'289'0,"1"4"-21"15,1-1-28-15,-1 0-30 0,0 1-5 0,-7 1-35 16,0 0 0-16,-3 3-48 0,1 0-4 15,3 1-16-15,-9 0 10 0,0 0-36 0,0 0 4 16,0 0-15-16,13 11 16 0,-10-7-24 0,-3-1-7 16,1 3-8-16,-1 0-5 0,-1-1-8 15,-1 1 4-15,1 0 3 0,1 0 6 0,-6 13 1 16,4-9 1-16,0-2-37 0,0 0 31 16,2-8-31-16,0 5 10 0,0-5 5 0,12 28 4 15,-3-16 0-15,5 2-23 0,-5 2 5 0,5-4 1 16,-4 3-8-16,4-2 2 0,3-2 5 0,-3 1 13 15,3 2 5-15,-2-1 2 0,-1 0-22 16,-2-1 16-16,-1 2-24 0,-3-3 0 16,1 1 2-16,-5-1 35 0,-2-1-30 0,-2-10 17 15,0 6-15-15,0 3 17 0,-14 12-4 0,6-7 31 16,-3 2-38-16,1-4-17 0,-7 1 10 0,-1-1 30 16,-2-4-27-16,-1 6-2 0,-2-1-27 15,-2-1-3-15,-4-1-74 0,-3 5-95 0,-2-4 19 16,-2-1-273-16,-3-2 32 0,-1-1 9 0,-1 2 19 15,-2-3 24-15,0 0 20 0,1-3 43 16,-5 3 1-16</inkml:trace>
  <inkml:trace contextRef="#ctx0" brushRef="#br0" timeOffset="442278.6354">4914 4778 262 0,'0'0'157'16,"0"0"-25"-16,0 0-87 0,0-12-76 15,0 12 5-15,-15 0 1 0,15 0 2 0,0 0 3 16</inkml:trace>
  <inkml:trace contextRef="#ctx0" brushRef="#br0" timeOffset="442711.5179">5226 4729 287 0,'-1'-12'138'0,"-1"2"-19"16,2-9-17-16,0 9-13 0,0-4-48 15,14-23 17-15,-3 15-31 0,1 1-14 0,4-2-13 16,6 2 6-16,0-4-28 0,7 1 21 0,0 2-50 16,4-2-90-16,2-1-51 0</inkml:trace>
  <inkml:trace contextRef="#ctx0" brushRef="#br0" timeOffset="443436.533">7525 4623 314 0,'1'5'98'16,"2"-1"-7"-16,-1-1 5 0,1 1-14 0,-1-1-8 15,1 0-40-15,-3 1-7 0,1 0-7 0,3-2 1 16,-4 2-4-16,1-3 80 0,0 2-38 16,2 0-17-16,-3 0 22 0,3 0 11 0,-3-2 0 15,1 0 16-15,0 1-63 0,-1-1 5 16,0 1 44-16,0 1-17 0,1-3 12 0,1 2-34 15,-2-2 19-15,0 0 14 0,0 1-12 0,0-1 15 16,0 1-3-16,1 2 17 0,-1-1-27 16,0-2 10-16,0 1-16 0,1-1-6 0,3 0 15 15,-4 0-25-15,0 0 17 0,0 0-14 16,0 0 6-16,0 0-9 0,0 0 2 0,0 0-12 16,0 0-17-16,0 0 14 0,0 0-5 0,0 0-2 15,1 6 1-15,0-6 8 0,-1 0-17 16,0 0-2-16,2 0-12 0,-4 0 23 0,2 0-29 15,2 0 21-15,-2 0-12 0,0 1 8 0,0-1 5 16,0 0-10-16,1 2-5 0,-2-2 9 0,2 0-10 16,-1 0 1-16,0 0 17 0,1-2-19 15,-1 4 16-15,0-2 4 0,2 0-5 0,-4 0-2 16,4 1-5-16,-2-1 8 0,1 0-6 16,0 1 6-16,-1 0 2 0,2-2-15 0,-4 1 8 15,2 1-8-15,0-2 12 0,2 1-4 0,-4 0-2 16,5 0 0-16,-3 0-2 0,0-1 0 15,1 1 10-15,-1 1-18 0,0-1 20 0,0 0-4 16,0 0-26-16,1 0 8 0,-2-1 3 0,1 2 0 16,0-1 8-16,0 0 13 0,3 0-6 15,-2 0-11-15,-2 0 13 0,2 0-2 0,-2-1-9 16,1 0-11-16,0-1 26 0,0 1-25 0,1 1 5 16,-1-1-16-16,0-2-2 0,0 1-27 15,0 1-10-15,1-1-31 0,1-1-28 0,-1 1 11 16,-1-2-226-16,0 0 25 0,1 0 24 0,-1-2 18 15,3 0 22-15,-2-1-33 0,5-6-8 0</inkml:trace>
  <inkml:trace contextRef="#ctx0" brushRef="#br0" timeOffset="484709.2941">239 6516 409 0,'0'0'159'0,"14"0"-32"16,-14 0-17-16,0 0-13 0,0 0 49 0,0 0-37 16,0 0-50-16,0 0 21 0,0 0 9 0,0 0-5 15,0 0-33-15,0 0 28 0,0 0-15 16,0 0-30-16,0 0 19 0,0 0 7 0,0 0-21 15,0 0-22-15,0 0 18 0,0 0-45 0,0 0 36 16,0 0 1-16,0 0 6 0,0 0 7 16,0 0 9-16,0 0-20 0,0 0-5 0,0 0-26 15,0 0 36-15,0 0 9 0,0 0-24 0,0 0-11 16,0 0-12-16,0 0 35 0,0 0-13 0,0 0-39 16,0 0 26-16,0 0 2 0,0 0-7 15,15 0 34-15,-15 0-31 0,28-25-4 0,-16 26 33 16,-1-2-45-16,2 1 22 0,4-2-27 15,0 1 32-15,0-3-39 0,2 0 4 0,2 2 33 16,-1 2 4-16,1-1 9 0,0-4-16 0,-3 0-16 16,3-1 26-16,2 4 4 0,-3-4-11 0,6 5-19 15,-1-4 16-15,-2-3-36 0,4 5 7 16,-4 1 38-16,3-3 5 0,-5-2-20 0,5 5 8 16,-3-3-14-16,-1 1-20 0,2 2 7 15,-1-1 31-15,-4-1-12 0,3 2-1 0,0-1 0 16,-3 0 10-16,1 1-7 0,-1 2 24 0,3-3-18 15,-5 2 12-15,-2-1-10 0,-2 0 8 16,1-3-1-16,0 5-24 0,-5-1 21 0,0-4 14 16,1 4-16-16,-5 1-2 0,4 0 7 0,-5-2 4 15,5 2 2-15,-5 0-7 0,-2-1-16 0,-2-4 17 16,0 5 6-16,0 0 1 0,0 0-6 16,0 0 0-16,0 0 3 0,8 3-1 0,-5-3-5 15,-3 3-5-15,1-3 12 0,-1-3-14 16,4 1-10-16,-4 4 6 0,0-2 5 0,0 0 6 15,1 0-20-15,2 0-2 0,-2 0 27 0,5 0-10 16,-6 0-13-16,4-2-4 0,0 2-5 0,-3 0 9 16,-1 0-2-16,5 0 3 0,-1 0 19 15,3 0-28-15,-2-1 3 0,0 0 4 16,-5 1 4-16,0 0 4 0,6 0-1 0,2 0-9 16,-8 0-1-16,10 0 5 0,-1 0-9 0,5 0 18 15,5 0-5-15,0 0-9 0,2 0 10 0,2 0 9 16,0 0-11-16,-1 0 2 0,25-15-5 15,-23 14 1-15,-3-1-13 0,4 2 13 0,-2-3 0 16,0 1 5-16,2 1-7 0,-16 1 0 0,7 0-6 16,6 0 6-16,-2 0-15 0,2 0 1 15,3 0 22-15,0 0 7 0,1 0-20 0,-1 0-3 16,2 0-6-16,2 0 25 0,-2 0-6 16,4 6-5-16,-2-6 4 0,1 0 4 0,-1 0-11 15,1 0-1-15,-1 0 2 0,-2 0 4 0,0 0 1 16,-2 0 0-16,-1 0-13 0,0 0 10 15,0 0 8-15,1 0-8 0,0 0 1 0,-2 0 0 16,-1 0-10-16,2 0 7 0,-3 0-8 0,3 0 10 16,-1 0-6-16,0 0 10 0,1 0-13 15,-2 0 5-15,1 0 3 0,0 0-2 0,-2 0 9 16,0 0 1-16,2 0-22 0,0 0 17 0,-1 0-2 16,-1 0-1-16,2 0 0 0,21-14 3 15,-21 14 7-15,4-1-8 0,-1 0 1 0,0 1 1 16,-13 0-10-16,8 0 9 0,4 0-8 0,2 0 3 15,1 0-9-15,-1 0 13 0,33-9-3 16,-32 4 10-16,3 4 6 0,1 0-16 0,1-2 5 16,0-1 8-16,-2 2-11 0,-2 1-4 0,2 0-6 15,0-4 18-15,1 2 4 0,-3-2-29 16,2 2 14-16,1-1-5 0,-3 1 0 0,3 2 15 16,0-2-8-16,1 0 5 0,-3 0 6 0,4 0-5 15,2 2 2-15,-3-1-18 0,-1-1 22 16,5-1-5-16,-4 3-10 0,2-1-7 0,1 1-2 15,-3-3 17-15,4 3-2 0,0 1-2 0,-3-2-4 16,0 1 9-16,-1-1-18 0,2 1 10 0,-5-1 6 16,2-1 3-16,0-1-20 0,3 2 15 15,-1 2-1-15,2-1 4 0,-3 0-1 16,2 0 7-16,-1-3-14 0,2 3-5 0,0 1 11 16,2-2 3-16,-5 2-6 0,-16 0 14 0,10 0-23 15,4 0 12-15,2 0-18 0,1 0 14 0,1 0 7 16,0 0-18-16,1 0 4 0,33-9 19 0,-35 9-8 15,0 0 4-15,-2-1 4 0,0-2-21 16,-1 2 17-16,-3 0-7 0,0 0-16 0,-1 0 17 16,0 0-4-16,2-1-6 0,1 0 7 15,-5 1 5-15,8 1-2 0,1-2-5 0,-2 2 8 16,2-3-3-16,-18 3 11 0,10 0-9 0,3 0-9 16,4 0 11-16,0 0-4 0,-1 0-8 15,1 0 2-15,-2 0 16 0,0 0-15 0,-1 0-2 16,4 0 6-16,0 0 10 0,2 0 1 15,-4 0-9-15,2 0 8 0,2 0-17 0,2 0 20 0,45 13-13 16,-33-11 5-16,-4 2-2 0,5-1 3 16,1 0-6-16,-2-1 2 0,-3-1-19 0,4 2 29 15,1 1-23-15,-4-2 5 0,4-1 9 16,-1 1 3-16,3 2-1 0,-2-2-9 0,3-1-8 16,2-1 0-16,-1 3 19 0,4 0-10 0,0-1 14 15,-1-2-12-15,-2 1 4 0,1 3 0 0,-1-4 2 16,0 2-8-16,1-2 8 0,0 0 7 15,-29 0-4-15,15 0 2 0,12 0-3 0,2 0-6 16,3 0-9-16,4 0 8 0,3 0-9 16,70-13-1-16,-69 8-10 0,-2 4 23 0,-2-3-2 0,-5 2-9 15,-1-2 20-15,-3 1-2 0,-1 1-7 16,-3-1-4-16,-2 3 14 0,1-4-13 16,-5 2 5-16,-5 2-16 0,1-1 11 0,-10-2-1 15,0 1 0-15,-14 2-8 0,7 0 16 16,1 0-2-16,-4 0-8 0,-4 0 10 0,-4 0-16 15,-4 0-33-15,6-8-31 0,-18 8-18 0,1 0 10 16,-8-2-243-16,-11-2-59 0,-5 3 25 0,-7-4 26 16,0 1 59-16,-7-1-16 0</inkml:trace>
  <inkml:trace contextRef="#ctx0" brushRef="#br0" timeOffset="488939.8566">1723 4507 660 0,'0'0'192'15,"0"0"-19"-15,0 0-10 0,0 0 4 0,0 0-30 16,0 0-8-16,0 0-23 0,0 0 20 16,0 0-12-16,0 0-13 0,0 0-11 0,0 0-12 15,0 0-4-15,0 0-10 0,0 0-13 0,0 0 2 16,-9-5 7-16,11 1-10 0,4 1-9 15,5-4 6-15,-2 3-12 0,3-3-9 0,0-1 1 16,2 0-7-16,-2 4-11 0,3 0 10 0,-2-1-4 16,1 1 5-16,-4 2-21 0,1 0 16 15,-1 2-18-15,-1 0 12 0,-9 0 9 0,7 0-9 16,5 0-17-16,14 14 2 0,-12-7 17 16,-4 1-2-16,5 2-19 0,-6 2 18 0,-4 2-20 15,-1 3 7-15,-3-5 4 0,1 7 10 0,-2-11 12 16,0 4-14-16,-11 20-4 0,5-14 2 0,-2-1 6 15,-1-2-8-15,-1 2-1 0,-3-5-9 16,2 5 29-16,-2-2-5 0,0-3-1 0,-1 1 3 16,-2-2-24-16,0 0 2 0,-2 2 5 0,2-5-3 15,-1 0 4-15,-2 1 13 0,4-1-12 16,-1 0 4-16,2-2-1 0,-2-1-5 0,5 1-2 16,2-5 0-16,3 3-4 0,0-4 10 0,1 2-1 15,2-2-30-15,-1 1-24 0,2-1-27 16,2 0-37-16,0 0 9 0,0 0-237 0,-6-8-44 15,8 3 12-15,0-1 47 0,6-8 9 0,1-1 36 16,1 1 5-16</inkml:trace>
  <inkml:trace contextRef="#ctx0" brushRef="#br0" timeOffset="489389.5188">2027 4470 517 0,'5'-4'287'0,"-2"2"-40"0,1-2-32 0,0 1-25 16,-2 3-4-16,-1-3-40 0,3 1-10 15,-4 0-2-15,3 2-24 0,-3-2-1 0,1 2-20 16,-2 0 0-16,-1 0-5 0,0 4-16 0,-8 4-9 16,-1 2-7-16,-6 2-13 0,1 1 2 15,0 2-16-15,-2 1 8 0,-1-2 14 16,1 3-13-16,4-1 3 0,-3 0-6 0,3 2-17 15,1-3-9-15,2-2 10 0,0 4 15 16,4-2-21-16,0 0 9 0,4-5-14 0,3 5 2 16,0-15 12-16,0 13-5 0,0 1-21 15,16 18 17-15,-2-19 10 0,1 0-21 0,2-1 11 16,2 0-2-16,2-4 2 0,3 2 2 16,-2-2-12-16,1-2 14 0,2-3-14 0,-2 2 5 15,2-1-6-15,-1 0 2 0,0-4-10 0,-2 3 9 16,-12-3-4-16,4 0 22 0,3 0-23 15,-2 0 14-15,-1 0-7 0,-3 0 6 16,-2 0-8-16,1 0-2 0,-4 0 6 0,-6 0-8 16,7 0 7-16,-7 0 10 0,9 0-14 0,-9 0-19 15,7 0-48-15,-7 0-36 0,15-15 8 16,-9 12-237-16,0-1-67 0,7-3 27 0,5-4 23 16,5 1 23-16,2 0 16 0,1 0 9 0</inkml:trace>
  <inkml:trace contextRef="#ctx0" brushRef="#br0" timeOffset="490272.0992">4478 4253 672 0,'0'0'226'0,"-14"0"-22"0,14 0-38 0,0 0-2 16,0 0-7-16,0 0-30 0,0 0-4 15,0 0-17-15,0 0-13 0,0 0-24 0,20-15 17 16,-4 13-34-16,2 1 8 0,2 1-1 0,-10 0-5 15,4 0-3-15,4 0-5 0,0 0 4 16,18 15-12-16,-18-8-19 0,1-1 19 0,-5 4-6 16,1 2-5-16,0 1-2 0,0-2-11 0,-6 3 5 15,2 1 13-15,1 0-15 0,-6-1-11 0,1 5 14 16,-2-3-9-16,-3-2 4 0,2 5-4 16,-4-10 5-16,0 4-4 0,0 0-2 0,-15 19-1 15,1-17-8-15,-2 2 5 0,-3-3 7 0,1-1-7 16,0 2 15-16,-3-5-14 0,0 2 0 15,1-1 7-15,-3-3-5 0,1 1 4 0,0-3-2 16,2 1 1-16,2-4-5 0,0 3 5 0,5-3-14 16,4-1-4-16,3 2-1 0,-2-2-17 15,3-2-45-15,1 0-1 0,0 0-25 0,1 0 11 16,3 0-197-16,0 0-117 0,-3-5 29 0,6 2 26 16,0-3 21-16,9-7 13 0,2-2 8 15</inkml:trace>
  <inkml:trace contextRef="#ctx0" brushRef="#br0" timeOffset="490722.3498">4928 4257 320 0,'5'-6'278'0,"-1"3"-62"0,-1 1 2 15,-2-1-23-15,3 1-9 0,-3 2-35 0,1-2-1 16,-2 1-25-16,0-1-29 0,-1 2-3 0,-1 0 1 15,-3 2-14-15,2 0-21 0,-2 0 18 16,-11 7-21-16,0 3-5 0,0 0-3 0,0 2-2 16,-3 2-6-16,-2 0-3 0,4 1-13 15,1-1 6-15,2 3-1 0,0-3-5 0,0 2 2 16,2-2-19-16,3 1 22 0,3 0-6 16,1-1-4-16,0 3 5 0,4-4-21 0,-1-3 7 15,2-12-3-15,0 13 7 0,0 3-9 0,13 9-4 16,-3-14 4-16,-1 3 10 0,5-5-4 15,-1-1 2-15,1 0 6 0,4-2-13 0,-1-1-14 16,-1-3 18-16,5 1-11 0,4 0 7 16,-2-3-6-16,-10 0 9 0,3 0 4 0,4 0-2 15,0 0 2-15,2 0-9 0,20-10-2 0,-24 5 1 16,0 2-10-16,-2-1 1 0,-3 3 6 0,-1-1 8 16,-6 0-1-16,5 2-11 0,-6 0 9 15,-1-1 1-15,-1-2-7 0,3 3 2 0,-4-1-6 16,2 1 14-16,-3-1-20 0,5 1 7 15,-3 0-2-15,0 0 1 0,1-2-33 0,-2 0-17 16,2 0-50-16,-1 1 10 0,0 0-270 0,4-2 25 16,-4 3-50-16,4-4 23 0,5-4 53 15,4 4 12-15,1-6 3 0</inkml:trace>
  <inkml:trace contextRef="#ctx0" brushRef="#br0" timeOffset="491721.9995">7731 4323 295 0,'-17'-13'222'0,"17"13"-23"0,0 0-18 0,0 0 5 16,-13 0-30-16,-6-22-12 0,18 19-24 16,-2 2-6-16,3-1 4 0,-2 2-13 0,0-3-5 15,1 2-20-15,2-2-18 0,1 1 0 16,0 0-7-16,2 1-4 0,4-1-12 0,-1 2 2 16,14-1-4-16,-1 1 6 0,-7 0-13 0,4 0 6 15,3 0-17-15,26 15-2 0,-20-7 6 16,-3 0 7-16,1 3-8 0,-7 1-2 0,0 2-2 15,-1-1 7-15,-3 4-10 0,-3 2-2 16,-4-5-7-16,-4 7 15 0,-2-1-11 0,0-11 2 16,-13 20 8-16,1-8-7 0,-2-4-3 15,-1 0 0-15,-4-1 0 0,-2 1 2 0,3-4 4 16,-2 1-23-16,-6-2 18 0,2 1 4 0,0-3-7 16,-2-1-6-16,1-3-6 0,3 5 4 0,-5-3 3 15,1-2 0-15,2-3-7 0,0 0 19 16,5 1-8-16,6-4-13 0,1 1-1 0,12-1-48 15,-10 0-36-15,4 0-13 0,6 0 9 16,0 0-125-16,-9-12-75 0,10 5-61 0,11-7 25 16,0-1 21-16,4-1 25 0,0-3-21 15</inkml:trace>
  <inkml:trace contextRef="#ctx0" brushRef="#br0" timeOffset="492073.7558">8043 4307 386 0,'17'-9'242'0,"-4"2"-57"0,-4 2 22 16,1 1-13-16,-2 0-21 0,-3 1-16 0,0 1-35 16,-2 0 20-16,2 1-28 0,-3-1-27 15,0 1-3-15,-1 0-7 0,-1 1-2 0,0 2 1 16,-3 3-1-16,-1-2 7 0,-8 11-25 16,-1-1 1-16,-2 4-8 0,-2-1-4 0,-1 2 0 15,3-2-11-15,-2 4 12 0,4-1-31 0,-6-1 14 16,5 3-11-16,1-2 10 0,1 3-19 15,0-4 3-15,4 1 5 0,1-3 11 16,-1 2-6-16,-1 0-23 0,4-6 16 0,4 2-5 16,-2-3-8-16,3 1 22 0,0-12-6 0,0 8-7 15,0 5 25-15,13 12-12 0,-4-16-10 16,1 1-2-16,2-3 20 0,2 1-25 0,-3-1 20 16,7-4-21-16,-2 2 4 0,4-3-20 0,0 2-5 15,-9-4-41-15,5 0-30 0,3 0-37 16,7 0 12-16,24-17-146 0,-30 9-116 0,7-3 14 15,-4 3-2-15,-1-3 28 0,-3-1 44 0,0 4-41 16</inkml:trace>
  <inkml:trace contextRef="#ctx0" brushRef="#br0" timeOffset="492402.9701">8336 4573 628 0,'-2'-3'208'0,"2"0"-31"0,-4 0-33 0,4-1 0 15,3 1-34-15,-2 1-5 0,0 0 12 16,0 0 3-16,3-1-21 0,0 0-33 0,1 0-1 15,2 3 20-15,-1-2-20 0,0 2-16 0,-2-1-4 16,3 1 6-16,-2 0-9 0,-5 0 0 0,6 0-14 16,-6 0 5-16,9 0-17 0,-1 0 6 0,-2 0 3 15,-6 0 2-15,9 0-11 0,8 9-6 16,-12-5-7-16,6 4 14 0,-4-3-2 16,0-1 1-16,-3 0-27 0,2 0 15 0,-3 1 22 15,1-3-17-15,-1 0-12 0,0 2 12 0,-3-2-1 16,4 0 4-16,-2 2-16 0,-1-1 14 0,1 0-5 15,1 0 12-15,-2-1-20 0,1 0-2 0,0 2 6 16,1-2-14-16,-2 1 15 0,0 0-2 16,2 1 9-16,-2-2-19 0,0 1 9 0,-1-1 16 15,2 0-17-15,-1 1-7 0,0 0-6 16,-1-3-47-16,0 0-8 0,0 0 8 0,0 0-72 16,0 0-90-16,0 0 18 0,0 9 17 15,0-9-158-15,0 0 23 0,0 0 15 0,0 6 4 16</inkml:trace>
  <inkml:trace contextRef="#ctx0" brushRef="#br0" timeOffset="497069.8169">8048 1256 383 0,'0'-12'212'0,"0"12"-33"16,0 0-37-16,-22-32 4 0,20 22-10 0,0 3-14 16,2 1 3-16,-1 0-40 0,1 0 14 15,0-1 14-15,0 7-3 0,0 0-21 0,0-7-11 16,0 1-8-16,11-7-18 0,-6 2 9 0,6 1-18 15,1 0-13-15,6-2 5 0,0-2 6 0,2 4-12 16,1 4-6-16,7-1-7 0,-2 1 8 16,-3 3 9-16,-3-1-14 0,-7 4 0 0,2 0-2 15,25 10-4-15,-18-2-3 0,-2 7 9 16,3 0-10-16,-7 5-6 0,-1-2-5 0,-4 7 9 16,-4-3 7-16,-2-4 3 0,-4 7-7 0,3-1-8 15,-4-12 3-15,0 6 15 0,0 3-13 16,-13 25-17-16,4-21 10 0,-1-2 12 0,0 0-19 15,-3-3 2-15,-5 0 20 0,1-1-10 16,-2-1 4-16,-4 2-13 0,3-3 16 0,-4 1-20 16,-1-2 17-16,1-1 1 0,-3-1 1 0,5-2 0 15,-3 0 1-15,-1-1-8 0,1-1 0 16,1 1-2-16,0-2 2 0,4 0 1 0,2-3 5 16,3 0-10-16,-2 0 2 0,7-3-2 0,2 0 1 15,2-1 11-15,0-2-17 0,2 0-18 16,1 0-41-16,3 0-21 0,0 0 7 0,0-2-97 15,4-4-100-15,9-5-113 0,1-3 18 0,6-1 23 16,-2-2 11-16,4 3-3 0</inkml:trace>
  <inkml:trace contextRef="#ctx0" brushRef="#br0" timeOffset="497553.2323">8656 1201 329 0,'1'-9'251'0,"6"3"-42"0,-5-3-41 15,3 2-3-15,-3 1-4 0,-4 3-15 0,6-1-14 16,-4-1-11-16,0 5-11 0,0 0-31 16,-18-1 9-16,12 5-33 0,-8 5 3 0,0 3-11 15,-3-1 0-15,-1 8-5 0,-1-4-5 0,2-2 7 16,2 4-18-16,1-1 17 0,0 1-1 0,-3 1-19 15,-2-1-9-15,5 1 15 0,-4 0-5 16,3 0-3-16,1 1-23 0,1-2 32 0,3 1-31 16,2-3 14-16,2 1-1 0,2-1-10 0,1 0 20 15,3-7-2-15,0-8-9 0,0 12 20 16,16 14 2-16,-6-14-13 0,2 0-2 0,3-1-3 16,4-3 10-16,1-1-4 0,6-2-7 0,0 0 16 15,-1-3-10-15,6-2 7 0,-2 3-10 0,-1-3 14 16,-2 0-10-16,-13 0-14 0,6 0 4 15,1 0 14-15,21-10-20 0,-22 9 19 16,-6-3 2-16,-4 3-2 0,1 0-3 0,-4 0 5 16,-1-2 7-16,0 1-17 0,-3 0-2 0,-2-1-10 15,3 2 9-15,-3 0-3 0,0-1 17 16,-1-1-21-16,-1 2-7 0,0-1-17 0,1-1 5 16,-5 1-31-16,3 1-37 0,-3-2-11 15,1 0-42-15,0 2 11 0,1-2-129 0,-1 0 20 16,0 0-210-16,1 2 25 0,-2-1 102 0,4-2 13 15,-4 0-17-15</inkml:trace>
  <inkml:trace contextRef="#ctx0" brushRef="#br0" timeOffset="498218.1103">9042 1398 226 0,'4'-2'248'0,"-1"0"-30"15,11-4 0-15,-5 2-24 0,0 1-15 0,0-1-44 16,0 1-12-16,8 0-21 0,-5 1 7 0,4-3-16 16,4 2 1-16,-8 1-31 0,3 1 9 0,-5 1-13 15,0 0-1-15,-1 0 6 0,4 0-4 16,15 11-10-16,-18-6-19 0,-3 2 14 0,-1-4-4 15,-1 4-15-15,-3 0 6 0,0 0 5 16,-2-7-10-16,0 11-7 0,-14 17-8 0,4-11 8 16,-2-2 10-16,1 0-12 0,-5-1 8 0,3 0-30 15,-1-1 25-15,2-4-23 0,3 1 11 0,-3 0 2 16,3-2-3-16,4-3 3 0,0 2-4 0,4-4-4 16,-2 1 4-16,0-1-2 0,3 1 8 15,0-3 3-15,0-1 2 0,0 0-10 16,0 0 4-16,12 13-10 0,1-6 14 0,-3-2-7 15,-1 1-1-15,5 1 4 0,1 1 9 0,1-1-20 16,-1-1 6-16,2 2 1 0,-4 0-5 0,0 3 3 16,0 1 1-16,-5-1-2 0,2-2-9 15,-2 5 13-15,0-1 0 0,-7-2-4 0,1 0 5 16,1-3-13-16,-3-8 6 0,0 15 5 16,0-2 10-16,-15 18-16 0,4-15 1 0,-1-2 6 15,-3 2 3-15,-2-4 5 0,-1 0 6 0,-1-2-23 16,-1 0 1-16,-1-3-3 0,-2 1 7 0,-4-2 6 15,1-1 15-15,-1 0-12 0,2-1 0 0,2-1-11 16,-3 2 3-16,2-5 17 0,2 1-12 16,3-1 15-16,2 2-2 0,7-1 8 15,0 1 10-15,10-2-8 0,-8 0-10 0,2 0 24 16,6 0 3-16,-8 0-40 0,8 0 12 0,-8 0 8 16,8 0 3-16,-10 0-16 0,10 0 1 15,0 0 21-15,-6 0-18 0,6 0-8 0,0 0-9 16,0 0-17-16,-7 0 0 0,7 0-45 15,0 0-24-15,-6 0-56 0,0-9 12 0,3 5-233 16,2-1-83-16,2-1 32 0,-2-1 26 0,1-5 23 16,0-4 23-16,0-6 12 0,14-28 1 15</inkml:trace>
  <inkml:trace contextRef="#ctx0" brushRef="#br0" timeOffset="499468.0725">8890 757 280 0,'0'-15'197'0,"0"15"-31"0,0 0-42 16,0 0 5-16,14 0-7 0,-14 0-42 15,21-30 20-15,-15 26-3 0,-1-2-25 0,0 3 17 16,5-1-9-16,2-1-39 0,0 1 24 0,8 0 9 16,-5-1-11-16,2 2 6 0,-1-4-10 15,2 5-14-15,2 2 0 0,-2-1-11 0,-3 0-4 16,-9 1 1-16,6 0 11 0,0 0-32 15,14 11-3-15,-16-2 29 0,-2 2-25 0,0-1 9 16,-5 1-17-16,0 6 35 0,-3-7-30 0,0 3 17 16,-15 26-5-16,14-18 2 0,-10 3 2 15,2 1-14-15,0 0 12 0,-2-3-33 0,2-4 14 16,-3 2 6-16,3-2-10 0,0-1 3 16,1-2 21-16,2 1-14 0,3-4-16 0,-3 0 23 15,4 0 6-15,-1-1-11 0,3-4-18 0,0 1 7 16,11 9 25-16,-2-9-3 0,3-2 5 15,2 0 0-15,5-4 6 0,-9-2-12 16,10 0 3-16,2 0-5 0,-1 0 9 0,5 0-8 16,28-14-1-16,-22 11-10 0,-3-2 14 0,2-2 3 15,-7 2 9-15,3 0 0 0,-1 1-19 16,0-3 6-16,-7 2 8 0,-6-1-2 0,-1 5-13 16,1-2-6-16,-7-4 29 0,-1 5-9 15,-5 2-3-15,0 0-21 0,0 0 15 0,8 0 6 0,-8 0-11 16,0 0-8-16,0 0 0 0,7-6-29 15,-1 4-34-15,-5 6-38 0,-2 2-44 0,-3-6 11 16,0 4-248-16,0 2 25 0,3-2-42 16,-3-1 25-16,6-2 60 0,2 1 13 0</inkml:trace>
  <inkml:trace contextRef="#ctx0" brushRef="#br0" timeOffset="499934.0053">9817 1219 473 0,'5'-2'176'0,"4"-7"9"16,5 3-26-16,0 2-46 0,-1-2 21 0,4 2-20 16,2 3-5-16,1-2-12 0,6 1-11 15,-14 2 20-15,7 0-9 0,20 14-13 0,-15-4-8 16,1 0-6-16,-2-3-15 0,-8 6-8 16,-4-3 21-16,4 5-25 0,-5-2-9 0,1 5-2 15,-4 1 3-15,1-3 3 0,-3 2 3 0,-2 1 0 16,-3 1-7-16,0-10 1 0,0 4-10 0,-20 19 0 15,10-16-4-15,-2 1 9 0,-3 0-9 16,-6-4-12-16,2 1 11 0,-1 0-5 16,-3-2-7-16,0-1 11 0,-3 1-6 0,4-1 5 15,-3-4-2-15,1 1-16 0,6-1-5 0,-5-1 20 16,6-4 0-16,2 4-10 0,-1-6 8 0,5-1-15 16,3 1-11-16,1 1-27 0,7-2 13 15,0 0-57-15,0 0-6 0,-7 0 8 0,3-13-40 16,9-2-88-16,5-2-131 0,2 1 23 15,4-1-57-15,-1-5 18 0,0 1 33 0</inkml:trace>
  <inkml:trace contextRef="#ctx0" brushRef="#br0" timeOffset="500201.0514">10253 1233 283 0,'8'-10'233'16,"1"4"-46"-16,1 1-8 0,-5-3-50 15,-1 5-2-15,-3 1 1 0,4 2-18 0,-5 3-15 16,-1 1-15-16,-4 4 15 0,1 4-30 0,-8-2 5 15,2 0-17-15,1 2-12 0,0 1 2 16,2 4 13-16,-4-3 2 0,2 4-1 0,-3 1-5 16,3-2-30-16,-2-2 5 0,3 3 12 0,0-1-14 15,3-2-8-15,1 3 29 0,-3-1-20 16,5-4-9-16,2-1 15 0,0-12-11 0,0 8 13 16,0 6-24-16,13 14 11 0,-4-15-15 0,2-1 16 15,5-4-28-15,-2 1-10 0,2-4-11 16,-1 0-26-16,-2 0 6 0,8-2-78 0,-15-3-63 15,7 0-123-15,4 0 21 0,18-17-81 16,-15 7 11-16,-1 1 28 0</inkml:trace>
  <inkml:trace contextRef="#ctx0" brushRef="#br0" timeOffset="500634.773">10584 1438 219 0,'6'-2'229'0,"9"-3"-1"0,-4 0-39 15,-1 3-19-15,-1-1-18 0,1 3 15 16,-2 0-17-16,-8 0-7 0,8 0-23 0,6 0-5 15,-3 0-13-15,11 12-2 0,-9-4-27 0,-4-3-5 16,-2 2 10-16,-4 1 3 0,0 0-10 16,-2-1-12-16,-1 0-6 0,0 2-6 0,-14 16 7 15,5-8-7-15,-1-2 3 0,-3 2-11 16,0-2 1-16,-2 0-15 0,1-4-5 0,2 3 6 16,1-1 0-16,0 1-5 0,4-2 6 0,3-3-18 15,-1-1 7-15,2 1-3 0,3-9-5 16,0 0 15-16,25 20-11 0,-5-13-5 0,1-1-2 15,4-4 4-15,3 3-1 0,-1-1 2 16,4-3 0-16,1-1 9 0,-17 0 2 0,9 0 10 16,6 0-8-16,31-12-8 0,-34 6 0 15,5 1 37-15,-1 0-33 0,-6 3 8 0,2-3 2 16,-5 1 2-16,-3 3-8 0,-1-2-10 0,-5 3 27 16,-3-2-13-16,-3-2 16 0,0 4 22 0,-2-1-36 15,0 1 22-15,-1-1-31 0,0 1 12 16,-2 0-3-16,1-3-13 0,-1 3 9 15,0-1-2-15,-2 1 10 0,0 0-25 0,0 0 8 16,0 0-5-16,0 0 26 0,0 0-52 0,0 0-8 16,10-12-25-16,-13 9-48 0,2-1-65 0,-1 2 16 15,-9-9-211-15,1-2 28 0,2-1-146 0,2-4 64 16,5-1-7-16,-2-4 25 0,3 8 14 16,0-6-6-16</inkml:trace>
</inkml:ink>
</file>

<file path=ppt/ink/ink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54749" units="1/cm"/>
          <inkml:channelProperty channel="Y" name="resolution" value="2151.47729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2-02-09T13:15:40.509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21509 5511 360 0,'15'0'166'0,"-15"0"-7"0,0 0-14 0,0 12 11 15,0-12-4-15,13 0-36 0,-13 0-9 0,23 23-22 16,-18-21-12-16,-1 1-2 0,1-1 4 15,0-1-17-15,-1 1 5 0,2-1 2 16,-1 1-14-16,2 0 2 0,-2 0-9 0,0 1-12 16,0-2 5-16,9 8-21 0,-1-6 7 0,-1 6 29 15,-2-5-30-15,4 2 6 0,-4 0 2 16,-1-3-28-16,0 1 29 0,-1 1-8 0,2 4 15 16,4-3-24-16,-3 1 15 0,1-2-2 0,-4 0-16 15,3 3 2-15,2-3 13 0,-6-1-11 16,9 2 20-16,-5-4-5 0,0 3 15 0,-1-4-15 15,0 2-2-15,-1-1-11 0,-3 0 5 16,14 0 3-16,-5 2 0 0,0-1-10 0,-3-2 19 16,-1 0 0-16,-1 0-11 0,-3 1 3 0,-7-2 4 15,15 0-20-15,-2 0 3 0,4 0 7 0,-6 0-10 16,2 0 19-16,-3 0 0 0,0 0-14 16,6 0 18-16,-1 0-16 0,2 0-2 0,-1 0 6 15,21-9 1-15,-20 9-14 0,2-3 14 16,2 1 12-16,-2-2-7 0,-2 1-24 0,2 2 13 15,-2-2-5-15,0-1-2 0,4-2-3 16,-6 2 9-16,3-3 7 0,0 0 18 0,2 5 4 16,-1-9-38-16,3 2 4 0,-1 1 19 15,0-2-24-15,0 0 15 0,3-1 7 0,-2 0-28 16,1-1 0-16,-3 0 29 0,2-1-29 0,0-2 18 16,-2 2-17-16,3-5 27 0,-1 1-18 15,-2 1-22-15,3-4 5 0,0 3 15 0,0-2 4 16,-2-3-13-16,-1 2-16 0,3-3 40 15,-2 1-34-15,-3-1 29 0,2 1-21 0,1-2 25 16,-4-3-9-16,1 3-8 0,0 0-16 16,1 0 14-16,-3-1 4 0,2-6-18 0,-4 5 35 15,2-2-40-15,-3 0 12 0,2 2 15 16,1-2-21-16,-1-4 4 0,1 6 12 0,-1-2-17 16,-2 0 26-16,-1-1-20 0,-3 0 3 0,3 0 5 15,-2 1 19-15,-2-1-23 0,0 0 10 0,-2 2-8 16,4-2 15-16,-6-2-23 0,2 1 25 0,-1 0-11 15,2-1 0-15,0-1-10 0,-1 2 29 16,-3-1-35-16,4 2 1 0,1-2 18 0,0-4 5 16,1-2-25-16,0 5 3 0,1-2-10 15,1 1 31-15,0 1-6 0,3 0-18 0,-1-1 4 16,5-1-8-16,-3 1 23 0,-1 0-15 0,4-1-5 16,2-1 8-16,-2-3-8 0,-1 3 22 15,2-2-16-15,1-1 9 0,1 1 13 0,1-3-33 16,0 2 11-16,1-4 27 0,2 5-21 15,-4-1-13-15,-1-1-3 0,0-1 36 0,0 1-37 16,-1 3 8-16,2-3 2 0,-1 0 31 0,-1 2-23 16,0-1-11-16,1 3 2 0,-2-2 29 15,1 2-29-15,-1-1 1 0,-2 2 4 0,4-1 26 0,-1 2-6 16,0-3-25-16,-1-3 3 0,5 5 16 16,-4 1-9-16,3 0-10 0,-2-1-6 15,2 1 3-15,-3 1 1 0,3 2 5 0,1 2-3 16,-1-2 19-16,3 2 7 0,1 1-14 0,-2 2-16 15,0-1 27-15,-1 2-27 0,3 1 9 16,3 1 7-16,-5-2-6 0,-1 5 10 0,4-1-16 16,-5-1 28-16,2 2-24 0,-1-2 8 0,0 5-5 15,-1-2 15-15,1 1-16 0,-1-2-6 16,-3 1-7-16,3-1 3 0,-2 1 21 0,1 0-4 16,0-1-20-16,1 1 16 0,5 3-3 15,-4-3 8-15,3 1-17 0,-1 2-5 0,5-2 28 0,-1 3-26 16,-1 1 12-16,1 1-9 15,-2 1 2-15,1 0 4 0,-3 2 23 0,0-1-10 16,4 1-5-16,-1 2-1 0,-3 2 12 0,1-2-23 16,-2 2-4-16,-2 2 6 0,-1 0 12 0,0 3 1 15,-1 0-13-15,-9 0 12 0,4 0 3 0,1 0-18 16,20 12 2-16,-16-5-2 0,0 4 4 16,-1-2 0-16,-2 3 20 0,2 0-16 0,-1 1-10 15,0 3 11-15,-3 1-5 0,-2 0 0 0,1 1 15 16,3 1-18-16,-5-1 25 0,2 2-23 0,-2 0-2 15,2-1 26-15,-1 3-10 0,-2-1 1 16,3 1-24-16,-3-3 27 0,-1 1-19 0,-1 4 4 16,0-3 10-16,0-1-2 0,0 5-6 15,-3 1-1-15,3-1 0 0,1 2 9 0,-3 0-13 16,2 3 3-16,2 1 3 0,-2 0 7 0,0 2 13 16,-1 1-3-16,2 0-18 0,-3 1 13 15,1 3-4-15,4-1-12 0,-5 1 2 0,2 0 17 16,-1 0-21-16,-2 0-11 0,1 1 16 0,0 2-3 15,-3 0 5-15,3 0 4 0,-6 2 17 16,2 0-6-16,-2 2-17 0,0 1-6 0,-1 0 7 16,0-24 0-16,0 13 15 0,0 6-15 15,-9 48 0-15,4-41-6 0,1-1 20 0,0-1 8 16,-1-3 2-16,-2 1-2 0,1 1-33 0,0-4 21 16,0 2-8-16,0 0 5 0,-1-1 9 15,2-1-34-15,0-1 38 0,1 3-33 0,-1-4 14 16,2 3-4-16,2 0-11 0,1-1 30 0,0-22 9 15,0 12-29-15,0 6 6 0,0 1 3 16,10 42-8-16,-5-41 11 0,-1-2 24 0,6 1-34 16,-3-2-5-16,-1 0-11 0,3-2 44 15,0 0 5-15,-1 0-38 0,-1-2 15 0,2-2 20 16,3 1-28-16,-2-1-15 0,2 4 10 0,0 0 16 16,0-2-22-16,2 1 6 0,-1 1-2 15,1-1-6-15,-3 0 9 0,1 1 1 0,4-2 1 16,-5 0 24-16,1-1-40 0,0 2 16 15,-2 0-6-15,0-2 22 0,-1 0-19 0,0 1 4 16,3 3 16-16,-1-2-21 0,-1-1 16 16,1 2-11-16,-1 0 2 0,0 0 16 0,0-4-26 15,-1 2 10-15,2-3 8 0,-1 3-19 0,0 2 26 16,-1-4-17-16,-1-1 21 0,3 2-17 0,1-1 8 16,-3 0-14-16,-2-2 4 0,2 0 11 15,0 2-21-15,1-2-10 0,-3-2 33 0,4 0 0 16,-1-2-4-16,-1 1 23 0,-2 3-30 0,3-3 16 15,-2 0-29-15,1-6-7 0,1 2 47 16,-1-4-42-16,-3-1 10 0,3 1 39 0,0-4-52 16,1 0 0-16,2-3 28 0,1-4-18 15,5-4 29-15,2 3-37 0,-5-4 2 0,-1-1 5 16,-3 0 28-16,6 0-9 0,19-13-18 0,-15 7 0 16,3 0-1-16,-6 0-6 0,-1-2 30 0,0 1-13 15,-4 2 30-15,3-3-13 0,-4 0 27 16,1 1-41-16,-5 1 23 0,-2 3-26 15,1-1 19-15,-5 1-11 0,4 1-8 0,-2-3 7 16,-1 4 10-16,-1 0-13 0,1 0 0 0,0 0-3 16,-2-3 16-16,0 3-16 0,2 1 10 15,-1-3-12-15,0 3 8 0,-1-3 4 0,0 3-11 16,1-1 14-16,1 0-26 0,-3 1 34 0,0 0-37 16,0 0 6-16,0 0-15 0,0 0 6 0,0 0-42 15,0 0-25-15,5-11-30 0,-5 6-59 16,-1 1 16-16,-2 0-310 0,-1-1 31 0,-4-7 35 15,1 0 37-15,-2-1-10 0,-1-3 50 16,1-1 38-16,3-1 14 0</inkml:trace>
  <inkml:trace contextRef="#ctx0" brushRef="#br0" timeOffset="20907.2324">24272 5589 683 0,'0'0'247'0,"0"0"-9"0,0-13-41 16,0 13-21-16,0 0-32 0,0 0 4 0,0 0-11 16,0 0-34-16,0 0-2 0,0 0-19 15,15 0-5-15,-15 0-26 0,0 0 18 0,0 0-16 0,0 0-2 16,0 0-10-16,0 0-10 0,0 0 3 16,0 0-3-16,0 0-7 0,18 3 8 0,-17 0-6 15,2 1-3-15,-3-2-16 0,2 1 15 16,0 2-10-16,0-3 1 0,2 1-5 0,-3-1 0 15,2-1 18-15,2 1-21 0,-1 1 19 0,1-3-9 16,0 0 2-16,1-2 17 0,-6 2-3 16,9 0 0-16,13-12 16 0,-13 2-23 0,-1 3 6 15,-1 0 2-15,0 2 19 0,-2 0-13 16,-4 3 0-16,3-3 16 0,-3 4-32 0,0-4 31 16,-1 5-27-16,0 0-19 0,0 0 4 0,0 0-2 15,0-6 4-15,-10 0 16 0,3 6-6 16,1 0-22-16,0 2 6 0,0-1 33 0,-8 6-43 15,1 1 18-15,1-5-16 0,2 3 3 0,0 2 17 16,5-1 12-16,1-1-40 0,0-4 28 16,0 4-22-16,3-2-9 0,0-2 12 0,-2 3 20 15,3-4-13-15,0-1-23 0,0 0 4 0,0 0-1 16,0 0 13-16,0 0 29 0,10 9-38 16,-6-9 0-16,1-2 25 0,2 0 12 0,-2-1-50 15,-1 1 46-15,1-1-8 0,1-1-9 0,-3 3 23 16,2-3 22-16,-1 0-32 0,-2 2-10 15,1-2 19-15,-1 1-18 0,0 2 29 0,-1-4-40 16,0 4 15-16,2-1 6 0,-6-2-12 16,3 4-16-16,0 0 35 0,0 0-5 0,0 0-54 15,0 0 24-15,0 0 32 0,0 0-24 0,-11-10-7 16,11 8-9-16,-2 5 29 0,1-1-18 0,0-1-31 16,1 0 2-16,0-1 1 0,0 3-3 0,0 0 14 15,1 1 10-15,0-3-28 0,-1 0 29 16,2 1-21-16,0-1 8 0,1 1 1 15,-2-2 24-15,3 1-2 0,1-1-14 0,-3 0 21 16,0 0-5-16,2-1 11 0,-2-1-8 0,2 2 11 16,-3-1-21-16,2-1 1 0,-1 0 19 15,0 2-18-15,-1-1 31 0,0-1-12 0,-2 1-1 16,1 0-2-16,0-1 9 0,-1 1-16 16,1-1-20-16,-4 1 30 0,1 1 3 0,1 0-17 15,-3-1-1-15,1 2 0 0,0-2 27 0,-2 1-35 16,2 0 16-16,-1 1-23 0,1 0 31 0,1-1-18 15,1 2-4-15,-1 1 9 0,3-2-25 16,0 3 12-16,0-3 3 0,1 2 7 16,1 0-9-16,0-3 16 0,1 3-16 0,-1-2-12 15,2 1 50-15,0-2-37 0,4 1-4 0,-3-2 32 16,2 1-12-16,6-6-4 0,1 3 17 16,0-1-24-16,4-1 15 0,-5 2 3 0,-5 1 16 15,-2 0-3-15,-1-1-11 0,-1 1 7 16,-1 1 1-16,-1-1 11 0,1 1-51 0,-1 1-9 15,0-2-35-15,-2 0-37 0,0 1-49 0,-4-1 12 16,-1 1-270-16,-13-3 30 0,-4 2 29 0,-5 1-54 16,-5 0 27-16,-2-2 23 0,-1 0 74 15,-2 0-28-15,-5-1 11 0</inkml:trace>
  <inkml:trace contextRef="#ctx0" brushRef="#br0" timeOffset="23273.76">22023 2132 291 0,'0'0'151'0,"0"0"-4"0,14 0-20 0,-14 0-39 16,0 0-19-16,0 0 39 0,18 10 14 16,-17-4-16-16,2-1-49 0,-1 2-10 0,2 8 5 15,0 1-2-15,2 0 14 0,-6-3-6 0,3-1-33 16,1 4-10-16,-2 1 37 0,1 0-21 16,-2-1-19-16,2 2 30 0,-1 2-3 0,-1-2 6 15,1 4-23-15,-2-11 26 0,0 6-29 0,0 3 6 16,0 4-18-16,0 1 20 0,0 2 4 15,0 2 14-15,0 0-12 0,-12 34 11 0,8-29-35 16,-1 0 23-16,2 3-36 0,-2 1 15 16,0 0 7-16,-1 2 16 0,0 2-14 0,-1-2 21 15,1 0-13-15,-4-2 10 0,3 5 4 0,-2 0-8 16,-1 0 1-16,2 0-10 0,1 2-4 16,-2-1 9-16,-4-1-18 0,5-3 15 0,0 8 4 15,-2-8-11-15,3 5-5 0,-1-3 12 16,-1 4-5-16,4 0-3 0,-3-5 0 0,3 1-2 15,-1 4 13-15,4 3-19 0,-3-4-4 0,0-2-4 16,3 6 4-16,0-4 10 0,0 0 3 16,1 3-5-16,1-1 5 0,-2 1 10 0,2 2 7 15,-1-2 23-15,0 0-17 0,-1-2-13 16,1-1-4-16,0-1-4 0,0 0 8 0,-2-1-6 16,3-3 6-16,-3 1-3 0,2 4 20 0,1-22-20 15,0 10-1-15,0 8 33 0,0 2-32 16,0 4-12-16,0 0 15 0,0 2 5 0,0-3-3 15,0 2-14-15,0-1 27 0,0 0-31 16,0-1 3-16,0 2 37 0,0-2-31 0,0-1 13 16,0 0-10-16,8 0-9 0,1 43 15 0,-8-46 2 15,3-1-28-15,-1-2 9 0,0-2-5 16,0 1-3-16,-2-3 16 0,2-2 4 0,-2-1 2 16,4-1-43-16,-1 2 24 0,-3-1 4 0,-1-17-18 15,0 8 35-15,0 2-7 0,0 0-7 16,0 0-1-16,13 30-3 0,-13-40 3 0,0 8-2 15,0 2 12-15,0 4-18 0,0 1 27 0,0 2-43 16,0-1 20-16,0-2-8 0,0-1 16 16,0 0 0-16,0-1-3 0,0-2-5 15,0-2-10-15,-9 22 15 0,7-32-2 0,2-3-1 16,-2-1-2-16,2-3-1 0,0 1-3 0,-1-3 0 16,1 2 14-16,0-4 4 0,0 1-14 0,0 0 6 15,0-3 1-15,0 0 6 0,0 1-3 16,3-3-85-16,0-14-67 0,0-6-27 0,4-4 13 15,-4-1-317-15,-3-4 4 0,0 15 24 16,0-8 29-16,0-3 2 0,-19-30 23 0,7 26 64 16,0-4 14-16,-2 1 10 0</inkml:trace>
  <inkml:trace contextRef="#ctx0" brushRef="#br0" timeOffset="24538.7695">21155 5542 486 0,'0'4'206'15,"1"-2"14"-15,0 1-77 0,2-1 6 0,-1 1 7 16,2 0 2-16,-1-2-42 0,6-1 5 15,-3 1-13-15,13 1-2 0,3 2-5 0,-4-1-6 16,5-2-2-16,1-1-23 0,0 0 2 0,6 0 16 16,-3 2-27-16,-13-2-12 0,9 0 3 15,5 0 20-15,32-12-21 0,-27 8-6 0,4-2-3 16,0 1 17-16,3-3-22 0,1 1-1 16,-1-3-12-16,3 3 29 0,1 0-31 0,1 0 0 15,0 0 4-15,2 0-13 0,-2 0 5 0,3 0-5 16,-2-1-2-16,1 4-8 0,-1-2 21 15,2 1-3-15,0 1 15 0,-1-2-32 0,2 3 8 16,-3-2 10-16,1 0 0 0,-1 1 12 0,4-1-16 16,-3 1-7-16,-1 1 28 0,2-1-33 15,1 1-6-15,1-3 9 0,-4 2-1 0,8-1 23 16,-4-1-19-16,2 3-1 0,-1-2 25 16,-3 2-11-16,0-4-21 0,2 4 1 0,0-2 18 15,-3 0-24-15,5 1 3 0,-4-2 28 0,-1 1-17 16,3 0-23-16,-2 0 15 0,-1 0 36 15,0-2-32-15,0 3-3 0,5-2-14 0,-5 1 41 16,3-1 2-16,-3 1 5 0,2 1-34 0,-2-4-4 16,3 3 20-16,0 0-3 0,0 0-16 15,1-2-3-15,-3 2 7 0,1 1 1 16,-2-3-2-16,-1 3-12 0,-2-2 0 0,0 1 15 16,-1-1 0-16,-1 0 18 0,-1 1 14 0,-3 0-18 15,5-1-9-15,-3 0-6 0,0 1 29 16,4-2-25-16,-3 2 2 0,-1 0-10 0,1 2 0 15,0-2 7-15,-4 2-13 0,2-1 20 0,0 0-16 16,-2 3 14-16,-2-4-21 0,-3 4 19 16,0-2-26-16,1-1-13 0,0 2 26 0,0-1-2 15,3 1-10-15,-4-1 13 0,1-4 8 0,-1 7 6 16,1-3 19-16,-1 0-27 0,-1 1 15 16,1-1-16-16,0-2-18 0,-1 2 6 0,-1 2 10 15,2 0 4-15,2-3-19 0,1 3 9 0,-3-1 25 16,2 2-23-16,2-1-12 0,2 1 24 15,-1-3-8-15,2 2 6 0,-4 1-1 0,3-3-2 16,-2 0 2-16,0 1-1 0,0-3 0 0,-2 1-2 16,2 3 26-16,2-2 10 0,-1-1-13 0,-1 1 19 15,1 0-19-15,-1-1 5 0,2 3-22 16,-2-3 23-16,1 1-3 0,-2 0-9 0,-1-1-2 16,1 4-2-16,-3-3-3 0,0 1-11 15,3 0 18-15,-1 1-2 0,2-1-3 0,-1 1-14 16,-4-5-1-16,2 5 16 0,-14 1-32 15,3 0 17-15,8 0-3 0,2 0-25 0,-2 0 39 16,2 0-13-16,0 0-3 0,3 0 12 0,-1 0-13 16,-1 0 8-16,1 0-5 0,-1 0 10 0,37-7-26 15,-32 5 27-15,-7 1-19 0,5-1 9 16,0 0 1-16,-3 1-6 0,3-2 12 0,-1 3-5 16,-1-2-10-16,3 0 21 0,-3 0-15 0,-2 1-24 15,6-1 34-15,-6 1-1 0,2-2-3 16,3 2-5-16,-2 1 17 0,-17 0-13 0,6 0 14 15,0 0 2-15,4 0 2 0,1 0-6 0,-3 0 12 16,0 0 4-16,22-8-17 0,-27 6-3 16,-11 2 28-16,3 0 4 0,0 0-3 0,1 0 5 15,-5 0 3-15,-3 0-11 0,2 0 6 0,-8 0 8 16,9 0-12-16,-9 0 3 0,6 0 0 16,-6 0-10-16,7 0-3 0,-7 0 3 0,0 0-11 15,7 0-1-15,-7 0 4 0,0 0-15 0,0 0-1 16,0 0-22-16,7 0-20 0,-7 0-15 0,0 0-34 15,6-7 7-15,-7 4-115 0,-16-2-53 16,-2-2-71-16,-9 2 28 0,-4-7-256 0,-9 3 54 16,-3-4 32-16,-8-3 23 0,-4-5 15 0,-9 2 29 15,-6-3-4-15,-3 1 25 0,-9 5 9 16,-6-6-30-16</inkml:trace>
  <inkml:trace contextRef="#ctx0" brushRef="#br0" timeOffset="24879.6304">24500 5213 362 0,'7'-24'150'0,"3"1"-150"0,-2-4-81 0,1-8-140 16</inkml:trace>
  <inkml:trace contextRef="#ctx0" brushRef="#br0" timeOffset="27223.7959">22461 7853 237 0,'0'0'297'0,"0"0"-73"0,0 0-33 16,0 0-13-16,0 0 4 0,0 0-20 0,0 0-20 15,0 0 0-15,0 0-14 0,0 0-12 0,0 0-16 16,0 0-4-16,-2 15 2 0,12 2-15 0,0-2-4 16,0 1-8-16,4 6 1 0,-3-3-25 15,0 5 13-15,1-4-7 0,-3 5-7 0,1 0 4 16,-4 6 19-16,2 2-27 0,0-1-1 0,-6 6 7 16,3 1-18-16,-3 0 7 0,-2 4-7 15,0-20 17-15,0 11 4 0,0 6 11 16,-16 46-1-16,12-38-36 0,-3-3 6 0,-1 10 2 15,2-3-7-15,-1 2 4 0,-2 0-2 0,0-2 3 16,2 3-5-16,1-2 18 0,-1 1-15 16,-3-3 6-16,1 0 10 0,2 0-41 0,-3 1 23 15,4 0-13-15,1-1 34 0,-4 5-5 16,-1 4-6-16,-1-4-3 0,2 6-2 0,-2 3-5 16,-1-4 26-16,3 3 1 0,-3 1-8 0,3 1 8 15,-2 3 17-15,1-6-6 0,0 3-3 16,2-1 18-16,0-3-22 0,0 1 8 0,1-1 6 0,2 1-7 15,-1-1-25-15,2-1 16 0,-1-2-8 16,1 1-4-16,0-3 18 0,1-4-15 0,2 1 10 16,0-1-30-16,0 0 0 0,1-3 10 15,0 0 4-15,0-28-17 0,0 13-3 0,0 6-15 16,0 2 25-16,0-1-11 0,0 1 1 16,0 0 4-16,0-3-8 0,11 38-27 0,-9-42 13 15,-1-2 14-15,0-3 1 0,-1-2-9 0,4 3-12 16,-3-5 24-16,0-2-12 0,-1-5 4 0,2 1 1 15,-2-4-5-15,0-3 3 0,2-3-3 16,-2-11 5-16,0 8-1 0,0-1 5 0,0 1-21 16,0-2 9-16,0-6-16 0,0 8 14 0,0-3-34 15,0-5-34-15,0 8-34 0,0-8 9 0,0 6-114 16,0-6-77-16,0 0 25 0,-10 8-287 16,5-9 43-16,-9-4-18 0,-3-5 39 0,-1-1 47 15,-1-1 4-15,-3-3 27 0,7 0 83 16,-8-3 13-16,0-1 17 0</inkml:trace>
  <inkml:trace contextRef="#ctx0" brushRef="#br0" timeOffset="28019.4203">21372 10949 490 0,'-1'-3'332'0,"-2"0"-67"16,0 3-18-16,2-4-47 0,0 1-10 16,1 1-10-16,-1 1-11 0,2-1-10 0,-1-1-21 15,2 3 30-15,2-2-18 0,0 2-21 0,4 0 12 16,10-1-46-16,6 1-5 0,-2 0 21 15,-8 0-53-15,5 0 49 0,8 0-4 0,2 0-32 16,3 0 0-16,3 0 11 0,3 0-51 16,-3 0 23-16,0 0-7 0,3 0-3 0,-1 0-5 15,2 0-4-15,2 0-8 0,42 8-5 0,-38-4 7 16,4-1 8-16,-3 1-3 0,5 3-10 16,-1-5-2-16,3 2-4 0,1 0 0 0,3-1 18 15,0 1-5-15,-5-3-3 0,5 6-16 0,-4-2-3 16,5-2 16-16,-2 0 25 0,0 3-20 15,2 0-22-15,-1-4 10 0,3 4-4 0,-2-1-2 16,3 1 8-16,-1-5 8 0,2 6-4 0,0-2-2 16,0-2-4-16,-2 2-7 0,2-1 14 15,1-4-24-15,-2 3 14 0,3-2-4 0,2 2-21 16,-2-2 37-16,0-1 0 0,-2 5-9 0,-30-5-6 16,15 0-29-16,8 0 22 0,4 0 9 15,4 0-7-15,58-13-10 0,-60 11 24 0,0-2 1 16,-4 1-15-16,-27 3 9 0,14 0-26 0,8 0 14 15,6 0 2-15,63-10-14 0,-61 8-15 16,2-2 36-16,0 0 1 0,-5 1-8 0,5 0-22 16,-1 2 23-16,-1-5-6 0,0 4 1 0,0-4 20 15,0 0-24-15,0 2 8 0,-1-3 16 0,1 5-28 16,-1-4 10-16,0-1-4 0,-3 2 7 16,0 0 9-16,1 1-43 0,0 0 33 0,-6 1 9 15,-6-1 1-15,3 1-50 0,-5 1 35 16,-2-1 5-16,-2 1-20 0,-2 2 11 0,-20 0 12 15,9 0-5-15,4 0 7 0,2 0-11 0,-2 0 0 16,-3 0 20-16,24-11-5 0,-31 10 11 0,-1-2 19 16,-6 1-7-16,0 1-13 0,-3-1 0 15,-3 0-4-15,1-1 15 0,-1 3-11 0,-3 0 4 16,1-2 0-16,-1 2-3 0,0-2-9 16,-1-1 12-16,2 2-18 0,-1-2-11 0,-1 2-11 15,-1-4 1-15,1 3-89 0,-1-4-58 0,1 4-56 16,-3-4-63-16,0-1 29 0,0-3 22 0,-14-15-314 15,5 6 47-15,-1-2 35 0,-2-3 73 16,2 0 29-16,2 0 23 0,-1-1 19 16,2 0 21-16,-6-5 8 0</inkml:trace>
  <inkml:trace contextRef="#ctx0" brushRef="#br0" timeOffset="30151.6953">23097 10936 541 0,'0'0'206'16,"0"0"-41"-16,0 0 6 0,0 0-15 0,0 0-10 15,0 13 4-15,0-13-22 0,0 0-12 16,0 0-15-16,0 0 21 0,-11 25-16 0,14-23-5 16,1 3-7-16,1-2-7 0,4 6-11 0,-2-1-13 15,2 3 7-15,0-4-6 0,2 3-16 16,1 0 18-16,1-2-4 0,-1 1-9 0,2-1 6 15,2 0-17-15,2 1-9 0,-1-1 5 0,1-3-5 16,2 2 7-16,-1-1 5 0,3-1-15 16,-1 1-7-16,-1-1 8 0,-2-2 0 0,2 3 5 15,-4-4 7-15,6 0-5 0,-5 2-15 16,-4-1 11-16,2 0 10 0,2 1-36 0,-2-1 17 16,5 1-17-16,-6-2 0 0,4 3 10 0,-6-1-26 15,0-4 19-15,6 0 22 0,2 0-24 0,-6 0 17 16,-3 0-7-16,4 0 6 0,2 0-1 15,21-11-28-15,-15 5 21 0,-1 2 17 0,-1-3-6 16,0-1-23-16,1 1 34 0,-1-2-28 16,0 2 13-16,1-1-25 0,-2-2 22 0,1-2-2 15,0 2 35-15,1 0-46 0,-3-1 21 0,2-1-20 16,-1 2 8-16,-2-4-1 0,4 2-2 0,-3-4-17 16,0 1 10-16,0-3-1 0,3 0 18 15,-3-3 13-15,3-2-15 0,-1 2-17 16,-1-4-2-16,3-3 1 0,0 2 13 0,-3-2-12 15,3-1 20-15,-2 0-2 0,2 0-3 0,1-5-41 16,-2 1 19-16,-2-5 1 0,1-2 0 16,2 1 13-16,1-4-1 0,-1 0-11 0,-4 1-2 15,4 0-1-15,-1-2 1 0,0 0 10 0,-2 0-9 16,2 1-2-16,-3-5 1 0,1 4 0 0,1-6 0 16,-2 2-6-16,2 5 9 0,-2-7-2 15,0 4 4-15,1 1 16 0,1 2-12 16,-3-3-10-16,1 1-3 0,1 1 4 0,1-2 1 0,0 2-1 15,2 1 12-15,-1-4-4 0,4 2-4 16,-3-1-12-16,5 0 5 0,1-1 23 16,-4 3-22-16,0-3 10 0,1 5-17 0,1 2 27 15,-2 2-21-15,2-1 3 0,-1 3-3 16,-1 0-18-16,1 3 19 0,2-2-17 0,-1 0 0 16,2 2 3-16,-2-3 29 0,4 2-5 0,-1 0 14 15,1 1-21-15,1-1-3 0,-4 0 17 16,3 0-5-16,-1 1-12 0,-1 2-22 0,0-3 1 15,2 5 5-15,1-1 34 0,-4 4 10 0,0-1-37 16,0 2 36-16,-2 0-23 0,-1 2 3 0,-2 0-8 16,0 4-14-16,-4-3 20 0,3 3-3 0,-3 0 13 15,-2 0-9-15,2 2 13 0,-5 0-2 0,4-1 0 16,-1 3-9-16,3-2-8 0,0 1 4 16,1 3-6-16,-2-2 2 0,3 0 10 15,-1 4-32-15,-2-3 49 0,2 4-3 0,1 1-2 16,1 1-17-16,-1 1 3 0,1 3-14 0,-3-3 1 15,-1 2 11-15,-2 1-15 0,2 1 5 16,0 0-6-16,-11 3 6 0,2 0-10 0,4 0 13 16,-1 0 16-16,18 11-21 0,-13-6 1 15,-5 3 4-15,2-1-6 0,-2 0 5 0,1 4-13 16,-3-2 48-16,3 3-39 0,0 3 12 0,0 0 2 16,0 3 3-16,-2 0 5 0,-2 1-20 15,3 1 37-15,-4 4-24 0,-1-1-13 0,0 4-2 16,-4-1 16-16,5 4 10 0,-6-1 7 0,0 4-24 15,-1-3-6-15,1 3-10 0,-3 0 22 16,0-1-2-16,0 2-10 0,0-14 23 0,0 5-10 16,0 2-21-16,0 4 7 0,0 1-16 0,0 1 43 15,0 1-40-15,12 31 19 0,-9-29 22 16,1-4-18-16,-3 4 7 0,2 2-17 0,2 0-6 16,-4 3 4-16,0-4 0 0,-1 1 3 0,2-1 11 15,-2 3 5-15,0-1-25 0,0-18 16 16,0 8-2-16,0 4 32 0,0 4-25 0,0 3 3 15,0-1-16-15,0 3 10 0,0-1-2 16,0-2 11-16,0 3-6 0,0-1-25 0,0-2 3 16,0 3 14-16,0-2 11 0,0 1 8 15,0-2 7-15,0 3-35 0,0-3 1 0,0-1 13 16,0 1 0-16,0 0 22 0,0 0-24 16,0-1-21-16,0 3 4 0,7-6 1 15,3 45 1-15,-6-45 35 0,1-4-1 0,6 2-3 0,-4-5-18 16,-2 5-1-16,2-4 1 0,2 1 18 15,4-2-3-15,-4 0-11 0,2-2 9 0,-2-1-2 16,1-2 23-16,2 0-3 0,-2 1-30 16,1-1-17-16,1-1 4 0,-1 1 0 0,1-4 1 15,-1 4 40-15,4-1-2 0,-2-1-38 16,0 0 12-16,3-2-13 0,-1 0-6 0,4-3 23 16,-2 1-1-16,-1 2 0 0,0-4 10 0,-2-2-11 15,6-1 4-15,1-2-3 0,2-2-4 16,-3-1 7-16,5-1-19 0,1-2 2 0,0 4 0 15,-1-5-2-15,-3 1 26 0,4-1 1 16,-2 0 16-16,2-1-3 0,-2 1-28 0,4 0 4 16,-5-1 2-16,-10-2-9 0,4 0-2 15,2 0 15-15,1 0-6 0,-2 0-2 0,0 0-6 16,-4 0 17-16,0 0-21 0,7 9 0 0,-11-8 2 16,-10-1 22-16,6 0 0 0,-6 0 13 15,8 0 2-15,0 0-2 0,-1 0-45 0,-7 0 7 16,7 0-6-16,-7 0 3 0,9 0-63 0,-9 0-32 15,0 0-30-15,12-8-57 0,-15 4 16 0,-1 0-279 16,-14-2 33-16,-1-4 33 0,-4 1 27 16,-3 0-40-16,2 2 26 0,-4-1 19 0,-4 1 11 15</inkml:trace>
  <inkml:trace contextRef="#ctx0" brushRef="#br0" timeOffset="30840.6382">26426 10868 323 0,'-3'1'218'16,"3"2"-74"-16,2-1 32 0,0 0-22 15,-1 0-10-15,2 2-38 0,0-3 14 0,0 2-33 16,4 0 3-16,9 2 6 0,0 0-12 0,0-1-21 15,3 1 16-15,1-1-26 0,-1-2 12 16,0 2-24-16,0 2 16 0,4-5-18 0,0 0 2 16,-1 4 4-16,0-3-20 0,2 2 8 0,1-2 3 15,2 2-10-15,0-1 4 0,0 0 7 16,1-1-8-16,2 0 14 0,0 2-20 0,0-3 24 16,-2 2 0-16,4 0-21 0,-1-3 25 15,2 4 0-15,-4-4 10 0,4 0-18 0,-2 4-9 16,4-1 3-16,-1-2 5 0,-3 1-4 15,4 1-11-15,1-1-7 0,-2-1-11 0,-4 2 2 16,4 1 6-16,-2 1-1 0,5-2 10 0,-2-1-18 16,4-2 4-16,0 5 21 0,-3 0-15 0,3-2-6 15,0 1 25-15,-4-4-14 0,3 3 21 0,-3 0 12 16,2-1-37-16,1-2 8 0,-1 5-20 16,-1-4-3-16,0 0 5 0,0 0 40 0,2 1-27 15,-3-1-9-15,0 1-15 0,1-2 54 16,-3 4-21-16,0-4-21 0,3 0 18 0,-2 3-20 15,0-2 17-15,-6-1 5 0,-2 1-16 16,-1 1 40-16,-2-2 2 0,-5 0-30 0,-3 0 15 16,-4 0-9-16,0 0 6 0,-4 0-4 0,-7 0-4 15,0 0 5-15,7 0-17 0,-7 0-35 16,7 0-29-16,1-2-43 0,-11 1-18 0,-2 1-90 16,-2 0 17-16,-14-4-258 0,6 4 3 15,-26-7 35-15,13 2 28 0,-4-2-34 0,-6-3 35 16,-4 2-2-16,-4-5-7 0</inkml:trace>
  <inkml:trace contextRef="#ctx0" brushRef="#br0" timeOffset="57107.8154">22332 12862 422 0,'0'0'194'0,"0"0"3"0,0 0-20 0,0 0-40 15,0 0 5-15,0 0-10 0,0 0-55 0,0 0 10 16,0 0 10-16,0 0-5 0,-17 10-5 0,12 5 15 15,5-6-2-15,-3 18-8 0,1-9-20 16,0 2-5-16,0 0 7 0,1 2-4 0,1 1 2 16,-2 2-8-16,0-1-8 0,1 2 3 15,-2 0-17-15,2 3-2 0,-3-1 1 0,2 3 6 16,-2-2-17-16,0-1 5 0,-1 2 2 0,1 1 6 16,-1-5-6-16,0 4 5 0,0-3-13 15,-3 2 13-15,2-2-19 0,-2 3 22 0,2-2-31 16,-2 1 12-16,-1-1 5 0,3-3-1 15,-2 4-27-15,-1-2 18 0,0 1 9 0,3 4-7 16,-1 1-7-16,-3 0-18 0,4 1 5 16,-1-1 6-16,2 1 25 0,0 5 0 0,-1-1-17 15,1 1-3-15,-1 2-10 0,3 1 9 16,-1 0 11-16,1 2 6 0,-1 0-4 0,3 0-8 16,1 0 15-16,-2-1 15 0,0 2-23 0,2-23 4 15,0 13-9-15,0 5-1 0,0 2 30 0,0 1-14 16,0 2 12-16,0 2-41 0,0 1 26 15,0 1 5-15,0 1-4 0,0-2-3 16,0 1-3-16,0 1 2 0,0-2-3 0,8-1-12 16,-8-1 3-16,0 3-17 0,0-6 10 0,10 47-17 15,-10-48 1-15,0-2 1 0,0-20 10 16,0 8-6-16,0 7 5 0,0 2 18 0,0 0-15 16,0 1-5-16,0 0 6 0,0 1 1 0,0 0-6 15,0 2-15-15,0 2 24 0,0 0 4 16,0 4-3-16,0 0 0 0,0 3-2 0,0 3-2 15,0 1 1-15,0 2 21 0,0 5 19 0,0-3-20 16,-14 63 24-16,10-64-16 0,3 2-21 0,0-3 2 16,-3 1 2-16,3-1 27 0,1-30-4 15,0 13-9-15,0 7 3 0,0 1-3 0,-9 53-20 16,6-53 36-16,3 3-29 0,0-28 16 0,0 10-2 16,0 4-10-16,0 5-11 0,0-2 11 15,0-1 12-15,0-2 0 0,0-1-16 0,0-2 7 16,0-1 5-16,-10 32-11 0,10-36 1 15,0-14 13-15,0 5-14 0,0 1 6 0,0 2-29 16,0-4 7-16,0-2-8 0,0-1 19 16,0-6-6-16,0 0 9 0,0-1-21 0,0-2 13 15,0-6-15-15,0 8-22 0,0-8-27 16,0 0-15-16,0 6 7 0,0-6-87 0,-9 6-45 16,5-11-39-16,-1-10 23 0,0-7 20 0,-4-4-360 15,3 1 30-15,-2-7 37 0,-10-5 96 0,6-5 26 16,-8 1 24-16,-2-6 25 0,-3 2 18 15,-1 1 14-15,-1-4 6 0</inkml:trace>
  <inkml:trace contextRef="#ctx0" brushRef="#br0" timeOffset="57857.7357">21124 16249 237 0,'-3'-1'283'0,"1"0"-14"0,-1 1-38 15,3 0-31-15,-1 0-15 0,-2-3-8 16,1 3-22-16,1 0-29 0,1-1-2 0,-2 0-9 16,4-1-4-16,1 1-15 0,0-1 0 0,1 1 5 15,2-1-22-15,8-5-1 0,3 3-21 16,-4-2 12-16,10 0 9 0,-6 1-29 0,3 1 3 16,3-2-15-16,1 3-3 0,-1-3 2 0,3 2 2 15,2 0 0-15,0-1-14 0,4 2-1 16,0-3 8-16,0 3 16 0,0 0-7 0,6 0-23 15,-1 1 11-15,3-2 8 0,3 0 14 16,-1 1 14-16,1-1-37 0,0 1 20 0,-1 1-9 16,1-1 19-16,4 1-36 0,-2-2-3 0,2 3 11 15,1 0 6-15,1 1 19 0,3-1-44 0,2 1 16 16,1-1 19-16,1-2 10 0,2 3-5 16,-2-3 0-16,3 0-2 0,0 3-6 0,2-3-4 15,2 0-31-15,2-1 14 0,0-2-2 0,3-1-2 16,0-1-19-16,-1 2 1 0,2-1 0 15,-1-3 12-15,1 4-8 0,-3-4 0 0,4 2 0 16,-2 1 0-16,-2-5-1 0,1 6 26 0,-3-4-4 16,-2 1-34-16,0 0 2 0,-2 2 26 0,-2 0 7 15,3 2-2-15,-5-2-3 0,-4-1-2 16,-2 0-1-16,4 0-3 0,-3 1-16 0,-1 0-2 16,-4-2 1-16,0 0-1 0,0 0 2 15,-7 0-1-15,0 2 3 0,-3 0-5 0,-1-2 1 16,-4 0 12-16,-3 0 17 0,2 2-3 15,-2-1-2-15,-1 1-12 0,-3-1 19 0,-1 0-5 16,-3 3 5-16,1-2-36 0,-2 1 36 16,-5 1 3-16,5 0-35 0,-2-1 27 15,-1 3-17-15,-8 2 14 0,1-1-3 0,0 0-43 16,-3 1-6-16,0 0-21 0,-3-1-34 0,-3 2-28 16,0-1-45-16,-2 2-45 0,-1 1 20 0,-2-1-238 15,-14 6-52-15,-2 0 53 0,-4-3 45 16,-7-4-6-16,-6 3 43 0,4-2-6 0,16-1 41 15,-10 0 6-15</inkml:trace>
  <inkml:trace contextRef="#ctx0" brushRef="#br0" timeOffset="61186.9583">23075 14518 424 0,'5'-21'208'0,"-1"4"12"0,1-2-46 0,-1 2-2 16,-2 0-28-16,2 2-1 0,-1 0-27 16,-1-2-11-16,1 5 0 0,1-3-5 0,-1 5 5 15,1-5 0-15,-4 9-19 0,0-2-11 0,0-3 1 16,11-14-3-16,-8 12 5 0,3 0-22 15,-1-2 0-15,2 0-7 0,1 3 1 0,0-1-4 16,3 0-8-16,-3 0-1 0,3 1-4 16,1 0 1-16,-3 1 18 0,-1-1-8 0,3 2-27 15,2 0 20-15,-2 1 4 0,3 0-23 0,-1 2 1 16,0-3 6-16,-2 2-15 0,2 0 16 16,1 5-16-16,0-3 2 0,3-2-8 0,-3 5-2 15,6-2 19-15,1 4-11 0,-7 1-2 16,-6 0-2-16,4 0 15 0,5 0-18 0,15 12-1 15,-12-8 13-15,-4 2 4 0,3 2-7 0,0-1 5 16,-2 1-20-16,1 3 17 0,-3-1-5 16,4-1-11-16,-3 3 18 0,1 3-19 0,-2-3 23 15,1 2-24-15,-2 0 18 0,2 1-20 0,-1-2 9 16,2 2 11-16,-5 1-17 0,0-1 8 16,3 2-2-16,-1 5 15 0,0-1-14 15,0-2-14-15,-1 2 5 0,-1 0 8 0,2-5 1 16,-1 4 18-16,-2-1-16 0,-1 1 8 0,1-1-11 15,-1-1-7-15,0-1 1 0,-1-2 7 0,1 1 2 16,0 1 3-16,-1 0 11 0,3-1-26 16,-1 0 7-16,0-2 28 0,-1 4-37 0,3-1 8 15,2-2 16-15,-4-3-8 0,1 5 9 0,3-1-9 16,-2 1-18-16,2-4 10 0,-1 1-7 16,2 1 14-16,-5-1-13 0,4-2 20 0,0 1 6 15,-4-2-24-15,4 3 23 0,0-3-10 16,-3-3 8-16,0 2-21 0,2 0 8 0,-1-2-16 15,-2 2 7-15,6-1 2 0,1 0 3 0,-3 2 20 16,3-3-17-16,1 2 7 0,0-2 8 16,-1 2-10-16,3 1-16 0,-1-3 12 0,1 1-6 15,-2 0-8-15,1 1 21 0,1-3-17 16,-2 1-1-16,-1 1 13 0,0-3-12 0,-1 0 2 16,-2 0-13-16,1-1 4 0,1 0 13 0,-1 1 13 15,0 1 6-15,2-4-15 0,-4 3-6 16,5-2-13-16,-1 0 15 0,0-1-6 0,2 2 6 15,1-2 0-15,0 1 29 0,0-1-19 16,2 3 1-16,-3-4 7 0,1 3-25 0,3-4 4 16,-15-1 21-16,5 0-11 0,4 0 20 0,0 0-26 15,0 0-2-15,1 0 38 0,17-12-2 16,-21 10-18-16,4-5 13 0,-1 4-11 0,0-4-9 16,1-1-8-16,-2 4-2 0,2-4 7 15,1-3 41-15,-3 1-28 0,4-5 26 0,-1 3-49 16,1-1 11-16,-2-1-21 0,1-4 32 0,-1 0-20 15,3 1 40-15,-5-1-36 0,-2-3 22 0,2 0-19 16,-2-2 7-16,4 1-14 0,-2-1 35 16,1-1-10-16,-3 1-1 0,2-2-33 0,-2-2 27 15,0 0-26-15,1 2 6 0,-5-4-4 0,3 2-6 16,0 0-7-16,-1-1 19 0,3-1 25 16,-3 0-24-16,-2-2-7 0,3 0 8 0,1 4 9 15,-2-3-29-15,-3 0 21 0,3 3-6 0,0-3-15 16,-2 2 17-16,-2-2-1 0,3 1 14 15,-5 1-11-15,1-4 8 0,-2 2-17 16,3-4 7-16,-4 1-3 0,1 2 0 0,0-1 1 16,-1-1 11-16,3 0-8 0,-2-1 15 0,-1 2-14 15,3 1-5-15,2 0 19 0,-1 1-3 16,-2 0-15-16,-1 2 0 0,1-3 34 0,2 4-7 16,0-2-24-16,2 2-9 0,-1-2 30 0,1-1-30 15,2 0 4-15,-3 0-3 0,2 0 9 16,3 0-10-16,-6-1 34 0,4 2-37 0,1-1 7 15,-2-2-1-15,0 4 36 0,4-3-1 0,-1 3-27 16,-1-2 18-16,3 1-1 0,-4 0-32 0,2 0 31 16,-2 4-29-16,3-3 14 0,-2 3-20 15,0 1 6-15,-1 2-1 0,0 0 3 0,1 0-1 16,0-2 16-16,-1 5 3 0,1-1-13 16,0-2 30-16,-1 2-30 0,-4 1-3 0,0 4-3 15,1-3 5-15,0 1 13 0,0 4-10 0,-1-6 15 16,3 3-16-16,-1-1 2 0,3-1-14 0,0 1 18 15,-1 1-8-15,5-1-4 0,-3 0 6 16,3 1 4-16,0 0-8 0,1 3-21 0,2 0 59 16,-2-4-47-16,1 4 18 0,3 1-1 15,-3 1-9-15,1-1 3 0,-3 2-12 0,0 2 33 16,3-1-22-16,-5 3 36 0,1-1-25 16,-2 2 18-16,-1-2-34 0,-2 7 8 0,-2-3 15 15,-1-1-24-15,-1 3-9 0,1 1 15 0,-9 0 20 16,8 0-10-16,-1 0-12 0,1 0 13 15,3 0 25-15,6 0-55 0,15 14 23 0,-14-8-17 16,-3 1 13-16,1 4-1 0,1-1 5 16,0 0-2-16,0 1 3 0,-2 0 6 0,-2 2-7 15,3-1 17-15,-3 0-25 0,1 0 3 16,1 1 23-16,-2 2-24 0,3-3 6 0,-4 1 0 16,2-2 22-16,1 1 13 0,-3 2-44 0,1-1 3 15,-3 0 5-15,6 2 10 0,-6 0-13 0,3-1-13 16,-2 1 0-16,-1 1 25 0,6-1 2 15,-3 1 4-15,-1 1-2 0,1-2-4 0,1 2 18 16,-1 1-41-16,-1 1 10 0,1-1-11 16,0 4 25-16,0-5-7 0,-1 4 7 0,-1-2-4 15,3 1-20-15,-2 2 26 0,2-1 14 16,-2 2-42-16,4-3 24 0,-3 2-9 0,3-1 12 16,-2 1-10-16,1 0-1 0,0 1-7 0,-1-3 16 15,2 1-6-15,-1 0-15 0,2 0 41 16,1 0-16-16,-2 0-5 0,0-2 4 0,0 0-13 15,3-1 9-15,-4 1 6 0,4 0-30 0,-2-1-1 16,1-3 51-16,-2 5-23 0,0-3 3 0,3 1-11 16,-4 0-5-16,6-1-2 0,-6 0 26 15,4 1-18-15,0-4-19 0,-2 2-2 0,1 0 15 16,-1-1-1-16,2-1 2 0,1 0 13 16,1-1 0-16,2 2-3 0,-2-3-5 0,0 2 0 15,3-1 9-15,-1 0-8 0,-1 0 5 0,0-1 6 16,2-1-30-16,-1 2 18 0,1-2 11 15,-3 0 14-15,5-1-9 0,-1 1-23 0,0-1 2 16,1 0 13-16,-4 1 18 0,-1-3-26 16,2 1-7-16,-1 0-15 0,0-2 2 0,0 1 3 15,-1 0 16-15,0 0-13 0,-1-1 9 0,2 1 14 16,-4 2-9-16,2-3 2 0,2 4-8 16,-3-3 12-16,4 0-8 0,-1 1-5 0,-4-3 18 15,4 2 1-15,-2 2 12 0,2-2-18 0,-2-1-19 16,2 4 6-16,-1-4 15 0,-1 0 0 0,0 1-2 15,1-2-12-15,1 3 12 0,-2-2-8 16,2 0-7-16,2 0 3 0,2-1 28 0,-1 2-8 16,2-2-31-16,1 1 2 0,-1-3 1 0,5 3 18 15,-3-2-20-15,0 0 23 0,0 0-25 0,0-4 47 16,2 3-24-16,1-3 0 0,-4 1-9 16,-14-2-3-16,4 0 18 0,8 0-11 0,-1 0-3 15,-1 0 12-15,24-12-30 0,-24 8 33 16,2 0-16-16,-5-1 13 0,-1-2-24 0,-1 1 16 15,-1-3 0-15,2 1-1 0,-1 2-6 16,-1-3-12-16,1-3 41 0,-3 3-14 0,4-2-11 16,-5-2 0-16,2 3-19 0,0-1 19 0,-3-2 4 15,1 4-1-15,-1 0 15 0,-1 1-19 0,2 1 14 16,-2-3 13-16,2 2-35 0,-2 3 26 16,5-1-21-16,-6 2 15 0,-2 1-14 0,0-1 12 15,-1 2-14-15,-1 1-15 0,1 1 27 0,-2 0-5 16,1-2 26-16,1 2-7 0,-1-1-30 15,10 1 2-15,-10 0 0 0,1 0 1 0,6 0 0 16,-2 0-3-16,-1 0 7 0,11 11 0 0,-9-3 3 16,-1 1-1-16,-3 0-3 0,1 0 31 0,0 3-45 15,-5-4 14-15,1 4 0 0,0 1 1 16,0 0 12-16,-5-1-16 0,3-3 8 16,1 6-2-16,-3-4 24 0,1 3-28 0,4 0-17 15,-4 2 0-15,2-1 3 0,-1 0 20 0,0 1 30 16,-1-1-21-16,4 2-23 0,-1 0 14 15,1-2 27-15,2 0-1 0,-2 3-5 0,0-3-21 16,-2-1 15-16,1 3 7 0,3-3-48 16,-4-6 19-16,-1 9 2 0,4-3 0 0,1-3 11 15,1 3-15-15,-4-3-10 0,3 3 15 0,-1-3 2 16,1 0 17-16,-2-1 4 0,6 0-12 16,-8-1-14-16,1-3 1 0,0-2-1 0,5 10 4 15,1-9-19-15,3 1 13 0,-4 0 7 16,7-4 16-16,-8 1-1 0,0-3 13 0,-1 0-27 15,-10 0 5-15,25-11 9 0,-9 8-17 0,0-2 9 16,2-5-27-16,1 3 10 0,2-7 25 16,-2 2-30-16,3-2 6 0,-1 1-1 0,-1-1-14 15,0-1-5-15,1 0 19 0,-4 1 26 0,5 0-6 16,-3-3-24-16,-1 1 18 0,1-1-22 16,-1 2 18-16,4-2 22 0,-2-2-34 0,2 0 18 15,-3-1-22-15,0-3 1 0,2-1 21 0,0 0-21 16,3-1 5-16,-4 3 2 0,-2-1 21 15,-1 2-17-15,1-2-6 0,0 1-15 0,-2-1 61 16,2 1-29-16,1 3-2 0,-4 1-14 0,2 0 35 16,-1 0-31-16,1-3-3 0,0 5 37 15,-1-1-51-15,0-2 22 0,0-1 12 0,0 2-12 16,-4 2 1-16,1-5 18 0,1 2-8 16,-2-2-14-16,0 2 16 0,1-1-33 0,-1 2 17 15,0 2 3-15,0-3 9 0,-2 2 28 0,2-2-48 16,-1 0 22-16,1-1 0 0,2 1 12 15,-3 2 3-15,2-3-55 0,-1 2 22 0,-1-2-9 16,-1 3 41-16,3-2-32 0,1 2 2 0,-2-1 25 16,-1 1-34-16,3-1 46 0,-1-1-29 15,-2 0 30-15,1 1-49 0,0 0 16 0,4-1-24 16,0 1 31-16,0-1-19 0,1 2 7 0,1 1 19 16,1-2-20-16,-3 0 23 0,2 2 8 15,3 1-27-15,-3 1 8 0,-2-4 4 0,2 1 12 16,4 6-2-16,-8 0-35 0,3 0 5 0,-2 0 13 15,0 3-4-15,1-2 5 0,-2 1 0 16,-1 0 6-16,2 0-17 0,-1 2-2 0,-3-1 31 0,1 1-30 16,-2-5 11-16,-1 5 3 0,-3 0-15 15,1 4-22-15,-2-2 64 0,5-2-27 0,3-3-16 16,-3 1 13-16,-1-2 28 0,0 7-30 16,-4-2 30-16,3 2-35 0,2-5-13 0,-5 3 48 15,3 0-63-15,-3 1 41 0,0 0 16 0,9-2-21 16,-6-3-8-16,1 7-21 0,-5-4 15 15,3 3-4-15,-3 1 16 0,0 0-24 0,0 0 16 16,-2-1 4-16,1 3 27 0,1-3-36 0,0 3 17 16,1-4-20-16,0 3 22 0,0 0-28 15,-1-1 29-15,2 1-27 0,-2-2-3 0,2 4 14 16,-1-1 14-16,-1-2-10 0,3 1 11 16,-2 1-9-16,-1-2-15 0,2 1 34 0,-2 1-11 15,1 1-23-15,0 0 48 0,-1-1-44 0,-4 1 7 16,0 0 22-16,8 0-20 0,-8 0 34 15,7 0-22-15,-7 0-11 0,17 13 25 0,-13-11-17 16,2 1-35-16,-2-1 60 0,0 0-43 0,-2 1 4 16,2-1 4-16,-1 4 6 0,1-2 9 15,-3-1-26-15,3 0 28 0,-3 1-25 0,4-1-5 16,-4 4 9-16,2-6 24 0,-1 5-34 0,0-2 15 16,-1 1 0-16,0-2-4 0,1 4-22 15,-1-2 23-15,-1 0-12 0,0 0-9 0,0-1 27 16,1 1-3-16,-1-1-17 0,2 0 18 0,-1 1-30 15,-1 0-4-15,0 0-6 0,0-2 1 16,0 3-32-16,0-1 4 0,0 1-5 0,0-1-21 16,0-5-43-16,0 7-18 0,0-2 14 0,0-5-22 15,0 8-138-15,0-8 24 0,-16 23 21 0,9-17-104 16,-2-1 23-16,-4 1-15 0,3 1 9 16</inkml:trace>
</inkml:ink>
</file>

<file path=ppt/ink/ink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54749" units="1/cm"/>
          <inkml:channelProperty channel="Y" name="resolution" value="2151.47729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2-02-09T13:21:07.415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18086 1742 643 0,'0'0'208'0,"0"-12"-14"0,0 12-23 16,0 0-7-16,0 0-5 0,0 0-18 0,0 0 8 15,0 0-30-15,0 0 10 0,0 0-19 16,0 0-8-16,0 0-12 0,0 0 0 0,0 0-6 16,0 0-16-16,0 0 4 0,0 0-11 15,0 0 17-15,0 0-13 0,0 0-14 0,0 0-13 16,0 0-7-16,0 0 2 0,0 0 14 0,0 0-2 15,0 0-6-15,0 0 10 0,0 0-17 16,22 2-13-16,-16 12 1 0,2-3-5 0,1 3 2 16,-3 0 22-16,3 0-22 0,-1 0-11 0,1 0 26 15,-1 1-2-15,-1 1-17 0,3-1-6 16,-2 1-3-16,0 1-6 0,1-2-2 0,0 2 30 16,0 0-22-16,1-1 27 0,0 1-18 15,-2-2-17-15,0 1 10 0,2-2-4 0,0 2 17 16,-2-2 11-16,-1 1-6 0,2-2-11 0,-2-3 1 15,-1 2-7-15,0-4 17 0,-2-1-26 16,3 3-1-16,-2-6 14 0,4 5 18 0,-4 3-29 16,-3-8-8-16,1 2 17 0,1-2 3 0,0 1-17 15,-2-4 13-15,-2 4 4 0,3-4 27 16,-2 1-29-16,2 2-9 0,-2-3-6 0,-1 1 24 16,2 0 3-16,-2-1-27 0,0 1-13 0,2-2 19 15,-2 2 12-15,0-2 3 0,1 2-44 16,-1-2 0-16,0 0-33 0,0 0-15 0,-3-4-9 15,2 2-30-15,-1-1-31 0,-1-1 14 16,3-1-61-16,-1-2-70 0,-4-10-86 0,1 0 27 16,4-1-111-16,-1-1 56 0,-1-1 18 0,2 5 8 15</inkml:trace>
  <inkml:trace contextRef="#ctx0" brushRef="#br0" timeOffset="450.6076">18439 1802 318 0,'3'-4'274'16,"-2"2"-70"-16,0-2 11 0,-1 1-45 0,1 2 15 16,1-2-21-16,-2 0-13 0,0 2-18 0,0 1 8 15,1 1-17-15,-1 0 31 0,0 2-34 16,0 0 4-16,-1 3-16 0,1-2-3 0,-2 3-21 16,4 12-7-16,-2-12 24 0,0 7-33 0,0 1 4 15,-13 20-14-15,5-14-14 0,2 0-3 0,0 4 37 16,-1-6-38-16,-3 5-3 0,2-2 19 15,-2 3 0-15,-1 0-11 0,-1 0 0 0,2-1-19 16,-3 0-9-16,4-1-1 0,-3-1 2 16,1-2-10-16,2 4-4 0,-1-3 9 0,1 1 2 15,0 2-3-15,3-2 8 0,-4-3-8 0,-1-1 6 16,3 3-12-16,2-6 2 0,-4 4 3 16,3-1-9-16,0-3 10 0,2 1 6 0,-2-1-7 15,0 0 1-15,-1-2-9 0,1 1 26 0,2-3-25 16,1-5 15-16,-2 2 6 0,2 0-9 15,3-2 13-15,-7 7 2 0,3-4-20 0,3-3-26 16,-2 0 45-16,0-1-38 0,3-2 10 0,-3 3-8 16,3-1-17-16,-2-4 19 0,2 2 11 15,0 1-23-15,-2-2-9 0,2 1 34 0,1-3-21 16,-2 3 18-16,1-1-48 0,1-2-25 16,0 0-12-16,0 0-43 0,0 0-22 0,-1-7-4 15,3 4 15-15,7-10-150 0,0 3-58 0,-1-3 27 16,4 4-109-16,-2-4-4 0,0 1 27 15,-1-1 14-15,6 1-8 0</inkml:trace>
  <inkml:trace contextRef="#ctx0" brushRef="#br0" timeOffset="799.0356">18433 2357 478 0,'2'-2'246'0,"2"1"-30"16,0 1-18-16,-3-2-3 0,2 2-15 0,-2 0-20 15,0 2 4-15,3-1-4 0,-2 1-9 0,0-1 3 16,1 4-40-16,-2-2-5 0,4 2-2 16,-4 1-20-16,2 0 34 0,-1 1-31 0,2 10-6 15,0 0-8-15,-3-3-5 0,3 0 2 16,-3 3-7-16,1-4 15 0,-1-1-12 0,-1-2-2 16,1-1-9-16,-1-9 8 0,0 8-16 0,0 1-22 15,0 5 20-15,0-1 12 0,0-1-25 0,0-1-4 16,0-2 13-16,0 0 8 0,0 0-6 15,0-3-30-15,0 0-2 0,0 0-2 0,0-6-15 16,0 10 13-16,-10 3 12 0,10-9 15 0,-1 1-30 16,1-5 9-16,0 0-35 0,0 0-21 15,0 6-16-15,0-6-49 0,0 0-46 0,-7 8-58 16,5-10 18-16,-1-2 17 0,3-1-298 16,-2-11 32-16,2 2 28 0,0 3 19 0,0-9 25 15,0-4 75-15,11-31-23 0</inkml:trace>
  <inkml:trace contextRef="#ctx0" brushRef="#br0" timeOffset="992.4843">18558 2203 564 0,'2'-4'268'0,"0"0"-37"0,2 0-29 0,-2 1-19 15,0 0-27-15,0 0-14 0,1 1-26 0,-1-1 3 16,1 1-9-16,-2 0-22 0,2-1-10 0,-2 0 0 15,-1 1-26-15,2 1-23 0,2-3-4 0,-4 1-46 16,0 3-60-16,4-4 9 0,-4 2-113 16,0 0-111-16,1-2-79 0,1-1 40 0,-2 0 31 15,2 0-20-15</inkml:trace>
  <inkml:trace contextRef="#ctx0" brushRef="#br0">18880 2044 400 0,'4'0'265'16,"1"1"-39"-16</inkml:trace>
  <inkml:trace contextRef="#ctx0" brushRef="#br0" timeOffset="1729.1733">18944 2241 287 0,'1'3'276'0,"2"-1"-54"16,0 0-7-16,-1-1-30 0,4-1-5 0,0 1-10 15,1-1-15-15,0 1-11 0,12 0-15 0,-13-1-8 16,8 0-12-16,2 0-7 0,1 0-20 16,21-12-9-16,-19 12-2 0,-3-4-1 15,2 0 12-15,0 0 4 0,-3 0-15 0,-2 1 4 16,3-2-9-16,-5 3-10 0,-2-1 14 0,1 2-35 15,-1-1 29-15,-4 1-24 0,1-1 1 0,-3 0-8 16,1 2 25-16,1-2-28 0,0 1-1 16,-2 0 25-16,-1 1-32 0,2-1 7 0,-4 1-10 15,3 0 10-15,0-2-25 0,-2 1-7 16,1 1 16-16,-2 0-15 0,3-1 34 0,-2 1-6 16,-1-2 0-16,4 2-23 0,-2-1 6 0,-2 1-11 15,4-1-3-15,-1 1 23 0,-2 0-23 16,-1 0-12-16,1-1-47 0,1 1-21 0,-2-1-33 15,0-1-30-15,2 1 13 0,-2 1-235 0,0 0 28 16,0 0-118-16,0 0 26 0,0 0 27 16,0-8 13-16,12-12 69 0</inkml:trace>
  <inkml:trace contextRef="#ctx0" brushRef="#br0" timeOffset="2832.3719">18911 1933 400 0,'0'0'199'0,"-14"0"-39"16,14 0-10-16,0 0-14 0,0 0-4 15,0 13-15-15,0-13-18 0,0 0 1 0,0 0-11 16,-14 0 13-16,14 0-24 0,0 0 5 0,0 0 0 15,0 0 4-15,0 0-13 0,0 0-19 16,0 0-4-16,10 21 14 0,-1-22-6 0,1 1-7 16,7 0-2-16,1 0 7 0,25-9-22 0,-22 7-1 15,2-2 15-15,-2 2-4 0,0-2-9 16,-3 0 9-16,-1 2-14 0,2 1-13 0,0-4 7 16,0 2-5-16,-8 1 2 0,-2-1-5 15,3 1 8-15,-1 0-5 0,6 0 2 0,-6 0-9 16,-2 1 6-16,-2-1 11 0,-1 1-8 0,2 1 6 15,-2-2 1-15,-1 1-5 0,-1-1-8 16,1 1-4-16,-1 1 0 0,2-1-4 0,-2 1 12 16,-1-1 12-16,-1-1-23 0,2 2-12 0,-2-1 11 15,0 0 5-15,1 0 9 0,-2 1-12 16,2 0-15-16,0-2 10 0,-1 2-3 0,0 0 1 16,-1-2-3-16,1 2-2 0,-2 0-20 15,1 0-9-15,-1 0-25 0,-1 0-9 0,1 0-60 16,-2 4 12-16,1-3-214 0,-3 0-85 0,4 0 19 15,-3-1 25-15,1 2 22 0,2-2 13 16,0 0 0-16</inkml:trace>
  <inkml:trace contextRef="#ctx0" brushRef="#br0" timeOffset="3964.9339">20775 1742 376 0,'0'0'204'0,"0"0"-13"0,0 0 11 0,0 0-49 16,13-12 2-16,-13 12-35 0,0 0 24 15,19-23-16-15,-19 21-3 0,1-1-9 0,2 2-15 16,-3-2-9-16,0 1-8 0,0-2-1 0,0 1-9 16,1 2-1-16,-2-1-16 0,1-1 9 0,0 1-18 15,-2 1 3-15,2 1-12 0,0 0 16 16,-8-9-24-16,2 9 3 0,1-1-1 0,0 1-16 15,0-1 6-15,-4 1 2 0,3 0-14 16,-3 0 19-16,-4 0-4 0,-23 11-16 0,21-8 2 16,-8 3-7-16,5 1-1 0,-1 2 4 15,-3-1 5-15,5 0-12 0,-2 1 22 0,4 2-17 16,-2 1-3-16,6 1 10 0,-3-5 2 0,0 6-6 16,0 0 10-16,5 1-15 0,2-2 6 15,-3 1-1-15,4 0 5 0,2 1-2 0,-1-3-13 16,3-1 22-16,1 0-10 0,1-11 9 0,0 9-10 15,0 3 6-15,17 17 0 0,-2-15 16 0,-1 0-2 16,5-3-15-16,2 6 19 0,-1-5 3 16,1 1-37-16,2 1 5 0,0-1 31 0,0 0-4 15,-3 0-38-15,0-1 22 0,0 0 0 16,-2 3-14-16,-3-5 2 0,-1 2-9 0,-2 0 9 16,-3-1 1-16,-3-3-5 0,-2 1 5 0,0-1 19 15,-2-1-14-15,-2-7 25 0,0 6-34 16,-10 13 9-16,-2-7 30 0,-2-3-7 0,-2 1-27 15,0 0-10-15,0-1-7 0,-4-5 14 0,-1 4 21 16,0-2-23-16,2-1 11 0,0-2-13 16,-1 0 13-16,2 1-13 0,-1 1 25 0,6-5-16 15,3 1 11-15,1 2-1 0,1-3-25 0,3 1 12 16,5-1-1-16,0 0-28 0,-10 0 40 16,10 0-31-16,-6 0 30 0,6 0-36 0,0 0-16 15,-7 0-22-15,7 0-30 0,0 0-36 16,0 0-30-16,-13-10 14 0,13 6-188 0,1 0-84 15,3-1 28-15,4-6-6 0,1-2 25 0,3 1 20 16,0-1 11-16,3 2 4 0</inkml:trace>
  <inkml:trace contextRef="#ctx0" brushRef="#br0" timeOffset="4300.9487">20882 2045 455 0,'7'-1'279'0,"-5"-1"-38"0,1 1-11 0,2 0-24 16,-3 2-36-16,2-1-8 0,-1 0 0 0,2 3 20 16,-1-1-26-16,0 2 5 0,0 1-37 0,8 6 8 15,-5 1-1-15,0 1 6 0,1 1-24 16,-4 1-8-16,-2-3 20 0,5 1-29 0,-3-1-15 16,-3-3 10-16,0 1-28 0,1-1 21 0,-1 1-9 15,-1-10-7-15,0 6-7 0,0 1 3 16,0 1 10-16,0 0-9 0,0 0-6 0,0-1-6 15,0-1-5-15,0 1-6 0,0-1-15 0,0 2 3 16,0-1-14-16,0 0-2 0,0-7-6 0,0 9-22 16,0-3-23-16,0 0 19 0,0-6-53 15,-12 16-36-15,11-12-50 0,-4-2-21 0,2-1 15 16,-2-1-163-16,3-3 29 0,-1-1-163 16,2 0-11-16,-3-13 28 0,1-2 89 0,1-1 21 15,2-4-5-15,-1-1-8 0</inkml:trace>
  <inkml:trace contextRef="#ctx0" brushRef="#br0" timeOffset="4435.9886">20876 1952 363 0,'-1'-6'264'0,"-1"2"-53"0,1 1-19 0,0 0-16 16,1-1-38-16,0 2-8 0,-2 0-3 0,4 0-20 16,-1-1-23-16,0 1-33 0,1 2-55 0,0 0 0 15,1-2-155-15,2 2 13 0,-3-2-244 16,0 4 9-16,2-4-1 0</inkml:trace>
  <inkml:trace contextRef="#ctx0" brushRef="#br0" timeOffset="4964.3523">21229 1985 560 0,'4'3'258'0,"-1"0"-28"0,1 2-31 0,5 6-6 16,-1 3-4-16,-4-4-33 0,3 4-11 16,-2-2-4-16,-2-3-10 0,0 1 1 0,-1 6-41 15,-1-3 24-15,1-2-34 0,-2-11-2 0,0 11-2 16,0 3-22-16,0-2-5 0,0 0 9 0,0-2 0 16,0-2-22-16,0 0-6 0,0-1 2 15,0-7 25-15,0 5-17 0,0-5 8 0,0 8-9 16,0-8-1-16,0 0 12 0,0 6-11 15,0-6-8-15,0 0 5 0,-12 9 14 0,13-10-27 16,1-3 41-16,0 0-43 0,7-10-17 0,3 1 26 16,-1-3-21-16,2-1 22 0,0-2-24 15,1 1 31-15,0-2-20 0,-4 5 20 0,2 1-5 0,-2 6-4 16,0-4 12-16,-2 5-5 0,-1 1-3 16,0 0-4-16,-2 2-3 0,-1 2-3 0,-2 0 19 15,2 2-4-15,-4 0-5 0,0 0 24 0,7 0-17 16,14 12-5-16,-8-3-4 0,-5 1-7 15,1 2-4-15,0 3-4 0,1-5 22 0,-5 5-9 16,3-1-7-16,0-3 26 0,-1 5-22 16,-3-7 9-16,4 7-3 0,-5-7-22 0,0 1 24 0,-2-1-44 15,2-2 30-15,-3 1 1 0,3 8-12 16,-1-7-6-16,-2-1-28 0,0 0 3 16,0-1-36-16,0 0-26 0,0-7-47 0,0 0-38 15,0 7-61-15,0-7 20 0,0 5-224 16,0-5 33-16,0 0 31 0,4 7-24 0,-2-9 6 15,10-10 18-15,3-1 23 0,2-2 23 0,2-5 3 16</inkml:trace>
  <inkml:trace contextRef="#ctx0" brushRef="#br0" timeOffset="5430.0842">21964 1736 380 0,'0'-3'324'0,"1"1"-74"16,-1-2-4-16,2 3-20 0,-2-2-16 0,1 0-9 16,0-1-18-16,-1 2-33 0,0 1-22 15,1 1-18-15,-1-2 7 0,0 2-24 0,0-1-15 16,-1 2 3-16,1 1 9 0,-1 2-12 0,-2 0-12 15,2 2 27-15,-3 9-50 0,-5 4 7 0,4 0 18 16,-3 3-14-16,-1 1 3 0,3-2 0 0,-3 4 6 16,4 0-25-16,-1 0 7 0,-3 0 13 15,2 0-32-15,0 3 11 0,0-3-5 0,2 1 31 16,1 0-12-16,2-1-38 0,2 0 15 16,0-13-20-16,0 5 18 0,0 3 7 0,10 24 5 15,-6-24-30-15,2 2 16 0,-3-5 0 0,3 4-3 16,2-6 1-16,-2 4-9 0,3-1 12 15,-1 0-22-15,-2-5 12 0,2 0-2 0,1-1 35 16,-2 1-16-16,4-1-2 0,-2-5-37 0,5 4 19 16,-2 1-12-16,-1-8 0 0,0 5-1 15,2-2-61-15,-3-1-35 0,3 0-25 0,1-5-46 16,-4 0 17-16,-10-1-140 0,14 0-157 16,18-11 34-16,-16 3-18 0,-1-4 28 15,4-4 53-15,-5-1 18 0,3 2 59 0,-2 0 8 16</inkml:trace>
  <inkml:trace contextRef="#ctx0" brushRef="#br0" timeOffset="6013.0191">22188 1953 454 0,'5'-15'242'16,"-3"3"-7"-16,2 3-3 0,-3 2-42 0,3-1-10 15,3-3-29-15,-1 2 5 0,0 3-21 16,1 1-17-16,-1 0-18 0,-2 2 16 0,4-2-14 16,6 0-23-16,-4 3-7 0,1-1-7 0,-2 3-7 15,-9 0 8-15,9 0-6 0,4 0-10 16,12 15-8-16,-13-8 20 0,-1 1-17 0,-1 2 1 15,-1-2-2-15,-4 7 15 0,1 0-20 0,-1 1 1 16,1 2 1-16,-3-1-11 0,-3-6 19 16,0 1-16-16,0 4 27 0,-14 18-7 0,5-17-40 15,-1-1 44-15,2 1-11 0,-3-1-36 0,-4-4-4 16,2 2 11-16,-3-3 22 0,6 1-29 16,-7-3 2-16,5 0 9 0,0 0-15 0,2 0-1 15,1-2-1-15,3-2-6 0,0 1 28 0,3-2-21 16,0-1-8-16,-1-1 17 0,3 2-2 0,-1-3-8 15,-1 5 36-15,3-6-15 0,0 0-24 16,0 0 3-16,0 0 19 0,16 13-5 0,-10-12-14 16,14 4 24-16,-1 0 15 0,3-3-11 15,-3 0-17-15,3 0-30 0,-3-1 21 0,-9-1-6 16,8 0-3-16,0 0 14 0,1 0-5 0,-1 0-1 16,-4 0 33-16,-1 0-3 0,1 0 1 0,-4 0-37 15,2 0-7-15,-5 0-1 0,1 0-15 16,0 0 34-16,7-12-10 0,-10 12-13 0,0-1-5 15,1 1-11-15,0 0-62 0,-2-2-20 16,0 0-53-16,-1 0 15 0,1-1-191 0,0 0 27 16,10-3 26-16,-2-3 23 0,-6 0 22 0,7-2 18 15,1 1-161-15,0-2-3 0,4-2 44 16,2 0 5-16</inkml:trace>
  <inkml:trace contextRef="#ctx0" brushRef="#br0" timeOffset="6612.9329">22911 1926 367 0,'2'-3'321'0,"-1"1"-66"16,-1-2-28-16,1 0 24 0,0 1-39 16,-1 1-43-16,0-1-14 0,0 1-14 0,2 2-20 15,0 0 2-15,-3 0-1 0,0 3-3 0,-1-1-13 16,2 3-21-16,0 1-5 0,-7 10-19 15,0-1 4-15,2-1-6 0,-2 3-4 0,-1-2 11 16,1 2-33-16,0-2 16 0,-2-1-6 0,1-1-16 16,0 2 10-16,2-3-14 0,-3-3 7 15,4 1-18-15,0-4 28 0,2 0-13 0,1-3 1 16,-1 2-22-16,-1-1 5 0,4-1 16 0,-2-1 25 16,1 0-28-16,-1-2 8 0,2 0-10 0,0 0 14 15,2-2 6-15,1-1-14 0,-1-1 11 16,5-9-4-16,2 2-12 0,5-6 0 0,0-2 27 15,3-3-7-15,-3 2-2 0,4 0-29 16,-3-1-8-16,2 1 15 0,0-1 19 0,2-1-22 16,-4 5-2-16,2-3 24 0,1 3-3 15,-2 0 28-15,0 4-31 0,-1 1 17 0,-3 4 2 16,0-2-3-16,-4 3-27 0,-2 6 24 0,4-2-3 16,-3 0-2-16,-1 3-4 0,-6 0 0 15,12 0 11-15,13 18-18 0,-11-8 14 0,-3 4-3 16,-1 1 9-16,0 3-4 0,0 0-4 0,-3 0-6 15,-1 2 0-15,0-1-15 0,-3 5 13 0,1-6-2 16,-2 4 0-16,0-1-15 0,-1 0 15 0,0-1-13 16,1 1 2-16,-1-2-3 0,-1 0-12 0,1-2-1 15,-1-10 23-15,0 2-11 0,0 1-14 16,0 5-4-16,0-3 23 0,0-1-10 0,0-2-1 16,0 0-13-16,0-2-6 0,0-1 11 15,0-6-16-15,0 9-19 0,0-9-22 0,0 6-4 16,0-6 7-16,0 7-104 0,0-7-10 0,0 0-49 15,0 0-53-15,-14 8 28 0,11-10-285 0,-3-4 40 16,2-7 13-16,-5-5 33 0,3-1 28 16,-2 0 25-16,2-4 82 0,3 1 16 0,-6-6-88 15</inkml:trace>
  <inkml:trace contextRef="#ctx0" brushRef="#br0" timeOffset="6864.3979">22905 1788 322 0,'0'-3'243'0,"2"0"1"15,0 1-38-15,0-2-4 0,3-1-8 0,-1 3-18 16,15-4-26-16,-3-1-4 0,-2 3-7 0,5 1-8 16,1 2-16-16,0-1-19 0,1 2 5 15,-1-4-13-15,0 4-16 0,-1-1-10 0,3 1 0 16,0 0-26-16,-2-2 7 0,2-1-35 0,-12 3-40 15,5 0-64-15,7 0 9 0,0 0 8 16,2 0 8-16,0 0-337 0,31-6 15 0,-27-4 57 16,3 6-7-16,-3 1 13 0,1-2-16 0</inkml:trace>
  <inkml:trace contextRef="#ctx0" brushRef="#br0" timeOffset="7229.6208">23565 1748 454 0,'-3'1'294'16,"0"1"-56"-16,2-2 6 0,0 2-26 0,2 0-18 15,0-1-24-15,2 0-18 0,2 0-4 16,0-1 12-16,3 3-15 0,9 2-33 0,-4 0-20 16,9 1-16-16,-3 0-5 0,3 0 27 0,-5 1-40 15,1 2 3-15,-3-3-9 0,2 4 4 0,-4 0-14 16,-2 3 30-16,-2 0-21 0,1 3-21 15,-5 5 20-15,2-4-1 0,-4 0 1 16,0 1-14-16,-2 0 24 0,-1-8-36 0,0 4-3 16,-14 17 1-16,7-15 11 0,-8 0-12 0,5-1-14 15,-2-3 2-15,-5 2 9 0,2-1-11 0,-3-1 10 16,1-1-19-16,-3-4 15 0,2 2-24 16,2 0 35-16,-4-4-26 0,5 2-30 0,-5-2-28 15,8 0 14-15,4-2-34 0,-2 1-16 16,3-4-27-16,1 0-22 0,6 0-18 0,0 0 15 15,0 0-137-15,0 0-160 0,-4-8 54 0,12-3 24 16,2-1-53-16,7-1 34 0,-1-4 6 0</inkml:trace>
  <inkml:trace contextRef="#ctx0" brushRef="#br0" timeOffset="7529.0607">24066 1846 577 0,'9'-7'301'0,"-3"3"-26"0,-1 0-23 15,2 3-6-15,-5-2-26 0,3-1-7 16,-2 2-36-16,-2 2-5 0,0 0-38 0,1 0 1 16,-2 2-23-16,-3 2 2 0,2 0-17 0,-12 7-2 15,4 3-8-15,-3 1-5 0,-3-1 4 16,0 4-33-16,-2 0 15 0,7 0-26 0,-1 6 15 16,-1-7-8-16,3-1-14 0,-2 1-8 15,3 1-5-15,-2-3 36 0,1 2-20 16,4 2-6-16,-2-5-14 0,5 0-21 0,-1-4 7 0,3 0-1 15,-3 0 6-15,3-10-18 0,0 8 30 16,0-3-24-16,0 7-25 0,0 1-24 0,19 11-11 16,-13-16-56-16,0-1-33 0,7 1 15 15,-2-6-193-15,1-1-102 0,0-1 31 0,7 0-5 16,-9 0 20-16,5 0-1 0,25-13 11 16,-16 5 77-16</inkml:trace>
  <inkml:trace contextRef="#ctx0" brushRef="#br0" timeOffset="7913.5927">24293 2123 320 0,'3'0'367'0,"-2"0"-52"16,2 1-42-16,-3 0-59 0,2 2-5 0,-2 1-25 15,2-3 21-15,-2 5-3 0,0-1-21 16,0 1 8-16,0 1-60 0,0 1 22 0,0 5-27 16,0 1 8-16,-13 18-16 0,7-17-11 0,-1 3-16 15,1-1 3-15,2 0-27 0,-5-1-3 16,1 1-7-16,2-1 16 0,1 1-8 0,-2 0-7 15,1-4-21-15,0 0-13 0,0-3-47 0,3-3-36 16,-1 0 3-16,0-2-35 0,1-1-4 0,1 0-3 16,0-2-2-16,1-2-6 0,1 0-53 0,0 0 8 15,0-7 20-15,3 1 28 0,2-8-2 16,0-6 32-16,3 1-29 0,0-3 48 0,0 3-8 16,-1-2 54-16,2 0 24 0,2 1 42 15,-6-1-1-15,2 4 42 0,-1-1-9 0,1-1 13 16,-3 6-7-16,0 1 27 0,-1 2-46 0,-1 3 9 15,2 2 9-15,-2-1 6 0,0 3-42 16,1-3 10-16,-3 3-22 0,0 1 25 0,2-1-30 16,0 1-26-16,0-1-32 0,-1 0-12 15,-1-1-53-15,3 4-58 0,-3-6-25 0,0 1 17 16,4 1 12-16,5-6-343 0,1-7 26 0,3 1 25 16,-4-1 27-16,6-4 20 0,-1 0 62 15</inkml:trace>
  <inkml:trace contextRef="#ctx0" brushRef="#br0" timeOffset="8364.6394">24801 1698 491 0,'10'0'259'0,"7"-3"-9"0,3 4-16 15,-11-1-28-15,6 0-8 0,17 10-3 0,-14-5-45 16,3 1 20-16,-2 3-32 0,-1 1 4 0,-2 0-21 16,0 2-27-16,0 1-5 0,-3 4-12 15,1 0 12-15,-6-1 4 0,4 4-11 0,-5-1 4 16,2 1-8-16,-3 1-28 0,1 3 7 0,-5-3 2 15,-2 4-27-15,3 5 35 0,-3-18-7 16,0 7-13-16,-12 29-4 0,3-21 26 0,-1-2-26 16,1 0-16-16,-1 0 14 0,1 0-21 0,-4 0-9 15,3-2 14-15,-3 2-22 0,2 2 26 16,-2-4 19-16,0 1-22 0,0 1-18 0,-2 3-8 16,1-2 41-16,-5-1-4 0,1-1 18 15,-1 1-19-15,0-5 18 0,3 1-21 0,-3-4 2 16,4 0-5-16,-3 0-57 0,0 0-42 0,1-3-28 15,-3 0-29-15,5-4-95 0,2-2 21 16,-1-1-290-16,10-5 39 0,4 1 32 0,4-6 29 16,2 1 23-16,13-7 26 0,2-2 29 0,8-3 10 15</inkml:trace>
  <inkml:trace contextRef="#ctx0" brushRef="#br0" timeOffset="8796.4505">26093 2115 395 0,'-1'-4'331'0,"-1"0"-27"16,0 0-44-16,0 2-9 0,2-1-34 0,-2 0-16 15,1 0 3-15,1 1-30 0,0 0-27 0,-1 2-8 16,2-3-20-16,-1 1 25 0,1 1-43 0,2 1-21 16,1 0 23-16,1-2-17 0,4 0-21 15,10 2-2-15,0 0-19 0,-10 0 15 16,8 0 3-16,0 0-8 0,2 0-17 0,-1 0-5 15,3 0 14-15,-3 0-23 0,0 0 14 0,1 0-8 16,-6 0 1-16,0 0-2 0,-3 0 5 0,-1 0 3 16,0 0-34-16,-3 0-19 0,-6 0-13 15,9 0-39-15,-9 0-45 0,16-2-43 0,-13-3 15 16,0 1-265-16,0 0 30 0,-1-2-94 0,3-7 29 16,-1 0 99-16,-1 1-1 0,0 3 13 15,-3-1 2-15</inkml:trace>
  <inkml:trace contextRef="#ctx0" brushRef="#br0" timeOffset="9061.8606">26395 1931 322 0,'-1'-3'281'0,"0"-2"-32"16,-1 3-27-16,2-2-25 0,-1 0-20 15,1 4 7-15,-1-5-17 0,1 4-36 0,-2 1 12 16,2 1-12-16,-2 1 9 0,1 2 16 0,1 3-35 16,-2-1-4-16,2 12-4 0,-2 0-11 15,-1 4-12-15,3-11 17 0,0 6-30 0,0 1-19 16,0 2 9-16,0 0-13 0,-9 24-12 0,5-19 7 15,3-2 4-15,0-1 6 0,-2 0 0 16,-2-1-25-16,1 0-2 0,-2 0-5 0,2 0 14 16,0-1-13-16,2 1-8 0,-3-1 8 0,-4-1-9 15,4 0-4-15,0-4-17 0,2 1-17 16,-2 0-35-16,-2-4-22 0,1 2-73 16,-3-2-47-16,4-5 17 0,0 0-291 0,0-2 33 15,2-1 11-15,2-2 26 0,0-2 46 0,1 0 22 16,1-2 8-16</inkml:trace>
  <inkml:trace contextRef="#ctx0" brushRef="#br0" timeOffset="9745.749">27743 1896 550 0,'10'-8'277'0,"0"-4"-23"16,2 0-23-16,-6 5-32 0,0 0 4 16,3-5-26-16,-6 5-26 0,3-1 19 0,-3 2-43 15,1 2-1-15,-3 1-11 0,2-1 5 0,-3 1-28 16,2-1 17-16,-2 4-40 0,0 0-11 16,0 0-10-16,0-5 16 0,0 5 0 0,0-6-13 15,-14-5-14-15,9 7-7 0,-1 2-1 0,-10-3-5 16,-2 2-7-16,0 3-1 0,-3-2 3 15,9 2 12-15,-4 0-4 0,-4 0 3 0,0 0-13 16,-23 12-10-16,23-4 28 0,-1 0-1 0,4 1-24 16,-2 0-8-16,-2 3 1 0,5-1 18 15,-4 1-12-15,5 2-8 0,-1 1-2 16,-4 2-7-16,8-2 35 0,-3 3-29 0,0-1 4 16,4 1-8-16,-3 0 18 0,2 0 25 0,-1 3-20 15,6-3-5-15,-2 1 6 0,2-2 6 0,-2 2-39 16,6-2 13-16,0 1 3 0,3 0-16 0,0-12 19 15,0 6-3-15,0 2 10 0,0-2-16 16,13 16-7-16,-6-14 13 0,2 0 24 16,0-4-16-16,3 1-11 0,1 2-16 0,1-4 11 15,-2-1 2-15,5 0 8 0,-4-1-17 0,6 1 30 16,-2-2 8-16,-1-1-24 0,1 0 3 16,2-2-9-16,-1 1 4 0,1 0-4 0,2 1 27 15,-6-5-13-15,-1 0-22 0,-14 0-15 16,14 0-8-16,3 0-29 0,-6 0-17 0,19-13-29 15,-14 6-37-15,-7 2 16 0,-2-1-159 16,2-4-115-16,-6 1 28 0,0 0-44 0,-3 9 46 16,0-8-21-16,0-4 5 0,-17-15 90 0</inkml:trace>
  <inkml:trace contextRef="#ctx0" brushRef="#br0" timeOffset="9952.5515">27444 2098 385 0,'2'2'251'0,"1"0"-49"16,1 1-32-16,0-1 3 0,11 4-9 15,-2-2-21-15,6 3-2 0,-8-5-25 16,6 4-6-16,0 1-8 0,-1-2-14 0,2-1-29 16,-4-1 3-16,0 3-8 0,-1 0-8 15,-4-5-30-15,2 0-29 0,-2 0-30 0,7 3 5 16,-5-3-204-16,7 1 20 0,-9-2 16 0,4 0-149 15,1 0 18-15,0 0-11 0</inkml:trace>
  <inkml:trace contextRef="#ctx0" brushRef="#br0" timeOffset="10258.1729">28070 2163 343 0,'4'2'267'0,"-2"0"-38"0,1 0-4 0,-1-1-26 15,1 0-31-15,0 2 1 0,-2-1 13 0,0 4-19 16,0-3-9-16,1 3-8 0,-2 1-4 0,0-2-43 16,0 3 6-16,0-8-8 0,0 12 21 15,0 3-46-15,0 0 13 0,-13 18-1 0,8-15-28 16,0-2 15-16,0 0-30 0,-2-1-3 16,2-1-11-16,1 3 18 0,-2-3-17 15,2-2 11-15,3-3-25 0,-4 6 20 0,-1-2-17 0,5-1-7 16,-1-7 18-16,2-5-18 0,0 0 2 15,0 5-4-15,0-5-8 0,0 0 7 16,0 8-32-16,-11 2-45 0,8-8-45 0,-2-1-22 16,1-1 11-16,-3-1-299 0,5 1 28 15,-1-5 28-15,-1 2-9 0,-3-10 25 0,0-1 17 16,7 6 39-16</inkml:trace>
  <inkml:trace contextRef="#ctx0" brushRef="#br0" timeOffset="10461.7164">28128 2036 272 0,'1'-4'379'15,"-1"0"-60"-15,1 2-13 0,0 0-47 0,2-1-24 16,-2 2-10-16,0-2-25 0,1 2 3 0,-1 0-25 16,0-1-32-16,-1 2-16 0,0-3-9 15,1 1-29-15,-1 1-62 0,2 1-15 0,-5 0-57 16,3 1-106-16,-1 1 13 0,0-2 13 15,-1 0-317-15,0 0 29 0,2 0 25 0,-4-3 27 16,4-1 66-16,-1 0-16 0</inkml:trace>
  <inkml:trace contextRef="#ctx0" brushRef="#br0" timeOffset="15639.072">24488 1842 314 0,'0'0'218'16,"0"-12"-39"-16,0 12-65 0,0 0-1 0,0 0-9 16,0 0 13-16,0 0-36 0,0 0 5 0,0 0-34 15,0 0 1-15,0 0 1 0,0 0 0 16,0 0-39-16,0 0 26 0,0 0-10 0,0 0 6 16,0 0 1-16,0 0-18 0,-8 2 4 0,7 2-14 15,-2-2 26-15,2 2-23 0,-3 0 5 16,3-2-1-16,-2 2 12 0,3-1-14 0,-2-2 12 15,2 1-8-15,0 1-9 0,0-1 17 0,0-1 0 16,0-1 12-16,0 0 7 0,0 0-14 0,5 3 11 16,-3-3-5-16,2-1 14 0,-1-1-5 15,-1 1 5-15,2 1-4 0,-1-3 4 16,-1 1-12-16,2-1 10 0,-1 1 3 0,0 0-2 16,0-1-13-16,-1 1-1 0,0 0-16 0,-2-1 8 15,1 0-6-15,-1 1-13 0,-1 1-3 16,-1-2 10-16,0 2-5 0,-4 0 9 0,3-1-9 15,-1 2-2-15,-1 0 3 0,1 2-5 0,-1-2 11 16,1 1-4-16,-1 0-7 0,3 0-13 16,-3 1 14-16,1-1 3 0,4-1-8 0,0 0 3 15,-9 3-2-15,6-1-4 0,2-1 4 0,-2-1-3 16,0 4 5-16,1-4-8 0,1 0-5 16,0 0 10-16,-2 2-8 0,3-2 4 0,-1 2 2 15,0-2 4-15,1 0-13 0,-2 0 12 16,1 0 4-16,0 0 0 0,1 1 2 0,0-1-18 15,0 0 16-15,-2 0-6 0,2 0-6 16,0 0-2-16,0 0-2 0,0 0 10 0,0 0-25 16,0 0-37-16,0-1-32 0,2 1 9 0,-2 0-297 15,4 1 26-15,-4 0-39 0,5 0 13 0,-1-2 8 16,3 0 5-16,12 0 82 0</inkml:trace>
  <inkml:trace contextRef="#ctx0" brushRef="#br0" timeOffset="20506.5054">28756 2111 314 0,'0'13'195'0,"0"-13"-15"0,0 0-17 0,0 0 3 16,0 0 4-16,0 0-6 0,0 0-30 15,0 0-3-15,0 0-2 0,0 0-17 0,0 0-6 16,0 0-12-16,0 0-11 0,0 0-2 0,0 0-4 15,0 0-6-15,0 0-7 0,0 0-10 16,0 0 13-16,0 0-10 0,0 0 3 0,0 0 8 16,0 0 3-16,27-1-11 0,-25-2-25 15,-2-2 27-15,1 3-28 0,1-4-9 0,1 0 0 16,-2 0 10-16,2 1-4 0,2-10 0 0,3 3-17 16,-3 0 23-16,-2 5-10 0,7-5-27 0,-4 5 26 15,2-5-13-15,0 5 18 0,-1 1-21 16,3-3-8-16,-1 1 13 0,0 5-20 0,-1 0 5 15,7-3 1-15,-6 4 6 0,0 0 6 0,0-2 3 16,2 4-23-16,-11 0 13 0,8 0-14 16,0 0 9-16,7 0-3 0,12 11-2 0,-12-8 16 15,-1 3 10-15,0 2-28 0,0 0 20 0,-1 0-20 16,0 2 23-16,1 1-25 0,-1-1-3 16,-3 3 3-16,3-1-4 0,-3-1 15 15,2-3 14-15,-2 2-21 0,-1 0 8 0,6-2 13 16,-3-1-12-16,2 0-8 0,1-1-2 15,3 2 10-15,0-8 13 0,1 1-10 0,3-1-17 0,-12 0 12 16,7 0-6-16,1 0 24 0,27-11-31 16,-23 7-1-16,0 0 26 0,1-3 12 15,-4-1-12-15,2 3-20 0,-5 0-1 0,-3 0 10 16,-3-2 31-16,7 0-15 0,-12 2-10 16,3 0-7-16,-3 2 1 0,1-2 21 0,-3 2-3 15,-2-2 4-15,2 1-28 0,-1 2 11 0,-1-1-5 16,2 0-30-16,1-2 19 0,-3 2-34 15,-1-1-22-15,1-1-18 0,2 1-26 0,-3 0-51 16,3 1 15-16,-3-4-174 0,3 3 25 0,-1-1 24 16,0-1 21-16,7-4 18 0,4 2-98 0,0-4 20 15,1 4-55-15,0 0-1 0</inkml:trace>
  <inkml:trace contextRef="#ctx0" brushRef="#br0" timeOffset="21373.0362">30050 1805 428 0,'2'-4'260'0,"1"1"-52"16,-1 1-19-16,0 1-46 0,0-2-8 0,0 2-5 15,-1 1-15-15,1 0-14 0,0 0-19 16,0 3 6-16,-2-1-7 0,0 3-28 0,-2 1 12 15,2 1 1-15,-1 12-6 0,1-8 0 16,-12 23-8-16,5-11-14 0,-3-1 4 0,2 1 5 16,-2 1-13-16,-2 0-9 0,3-2 8 0,-2 2 3 15,-1-3-16-15,3-2-1 0,0-1 3 0,3-3 6 16,-3-1-18-16,1-2-2 0,4-3-10 16,2-4 11-16,-1 0 10 0,1 1-7 15,0 0 6-15,0-5 11 0,-1 2 16 0,2-1 7 16,1 0-7-16,0-2 27 0,0 0-33 0,0 0 3 15,0-4-4-15,4 0-14 0,-3-2 20 0,6-7 3 16,3-3-29-16,0-4-7 0,-2-3 0 0,2 0 14 16,2-1-10-16,0 0-6 0,1-1 18 15,-2 0-18-15,4 0 5 0,-2 5 0 0,0-3 17 16,0 2-14-16,1 2 6 0,-3 2 4 0,-1 1 0 16,0 3 6-16,-2 1-14 0,-1 3 1 15,-3 4-8-15,2-1 31 0,0 1-34 0,0 2 30 16,-1 0-31-16,0 3 5 0,2-1 26 15,-7 1-39-15,10 0 27 0,19 18-21 0,-15-8 8 16,2 3 1-16,-2 3-32 0,-2 4 10 0,1 1 3 16,0 0 5-16,-1 0 15 0,0 4-24 15,1-5 38-15,-1 2 2 0,-3 1-24 16,1 2 15-16,-1-3-11 0,-3-1-32 0,3 0 12 16,-1-3 1-16,-1-2 11 0,-3 0-3 15,3-1-27-15,-5-5 20 0,3-3 18 0,-2-3-27 16,1 1 35-16,-2 0-26 0,-2-5 9 0,0 0 2 15,0 0 14-15,0 0-1 0,0 7 6 0,0-7-3 16,0 0 55-16,0 0 27 0,5 8-17 16,-3-9-20-16,0-2 11 0,0-1-14 0,0-1-17 15,3-9-15-15,2-2 5 0,-4-2 1 0,1-1 10 16,0-4-17-16,-1 1 7 0,1-3-6 16,-1-2-11-16,1-3-14 0,1 4 6 0,-3 0 7 15,1 2-20-15,-1 0 16 0,-1 3 11 0,0 1-10 16,1 0-11-16,3 1-2 0,-4 2-5 15,-1 4 3-15,0 1 12 0,0 4 0 0,1 0-19 16,-1 2 12-16,0 0 0 0,3-1 4 0,-3 3-14 16,2-1-6-16,-2-2 15 0,2 4 2 15,0-1 0-15,2 1-19 0,0-3 20 0,-2 1-11 16,0 1 16-16,2 0 7 0,-3-1-15 0,1 2-17 16,1 0 8-16,-2 0-7 0,2 1 23 15,-1 0-6-15,-2-3-7 0,2 5-32 0,1-2 12 16,-3 0 0-16,2-1-88 0,-1 2 5 15,1 1-45-15,-2-2-20 0,0 2-27 0,0 0-36 16,0 0 21-16,0 0-231 0,0 0-18 0,0 0 29 16,9 0 49-16,-2 0 4 0,2 0 29 15,2 0 40-15,17-10-6 0</inkml:trace>
  <inkml:trace contextRef="#ctx0" brushRef="#br0" timeOffset="21822.0356">31089 1534 710 0,'3'0'243'0,"-2"-1"-8"15,2 1-23-15,0 0-32 0,-2-1-14 0,0 1-12 16,0-1-47-16,-1 2 6 0,2-1-6 15,-1 1-23-15,-1-1-18 0,-1 3 7 0,-1-1-6 16,1 2-17-16,-9 7-3 0,0-1 2 16,0 3 3-16,-4-1-16 0,-2 5-15 0,1-2 2 15,-1 3 10-15,1 1-9 0,1 1 10 0,2 2-15 16,-1 2 9-16,2-1-7 0,-4 2-12 0,7-1 2 16,-1 2-3-16,0 1 23 0,3 0-17 15,1 1-9-15,-2 4 2 0,7-3 6 0,-3 3-12 16,3-3 0-16,0-16 15 0,0 6-15 0,0 0 8 15,12 21-2-15,-6-21 3 0,4-1-15 16,-3-4 11-16,1 1-1 0,3-1-2 0,0-2 6 16,3 0-6-16,-1-4 2 0,-2 2 11 15,2-3-15-15,-2-1 5 0,-2 0-2 0,2-5 14 16,-2 2-8-16,-3 0-17 0,0-1 23 16,0-1-18-16,-2 1-14 0,2-2-40 0,-6 0-20 15,0 0 6-15,6 0-221 0,-6 0-101 0,28-18 27 16,-16 12-58-16,-3-1 25 0,5-3 79 15,0-1 5-15</inkml:trace>
  <inkml:trace contextRef="#ctx0" brushRef="#br0" timeOffset="22439.1272">31527 1702 389 0,'2'-6'315'0,"1"2"-63"0,0 0-16 15,-2-1 3-15,0 2-15 0,2-3-36 16,-3 2-16-16,0 1 3 0,1-1-13 16,0 2-26-16,1-1-40 0,-2 1 27 0,1-1-42 15,0-1-21-15,-1 3 3 0,0 1-8 0,0 0-8 16,-1-2 20-16,1 4-5 0,-1 1-29 15,-2-1 23-15,2 2-41 0,-3 0 19 0,-4 8-14 16,2 1 8-16,-4 0 1 0,2 2-18 16,0 2-1-16,-1 0-6 0,2 2 18 0,-2 0-20 15,4 1-4-15,-4 0 31 0,4 0-23 0,-4 3-6 16,3-3 15-16,5 4-6 0,0-5 4 0,0 2-1 16,1-11 2-16,0 5 9 0,0 2-11 15,11 16-26-15,-6-16 10 0,2-2 12 0,0-1 8 16,1-3-6-16,1 2-16 0,1-4 14 15,2-1-13-15,1-2 27 0,2 0-29 0,-4-5 25 16,2 1 0-16,-3-2 11 0,-1 0-8 0,7 0 33 16,14-13-18-16,-10 9-2 0,-1-6 43 0,-2 1-9 15,-2-3-7-15,4-3 23 0,-4-2-32 16,2-1 20-16,-6-1 0 0,2 0-37 16,0-4 23-16,-4 2-8 0,0-3 0 0,-3 3 10 15,-1-1-18-15,-2 2-5 0,-1-2-13 0,0 2 20 16,-2 4-21-16,1-4 4 0,-1 12-4 15,0-5-28-15,0 2 34 0,-12-14-34 0,10 14 20 0,-3 2-6 16,2 2-25-16,1 1 23 0,2-1 1 16,-3 1-23-16,2 4 7 0,0-4 28 0,-1 3-11 15,0 3-12-15,2-2 0 0,0-1-66 16,-3 0-32-16,3 1-21 0,-1 1-11 0,0 1-47 16,-3 0-63-16,4-2 23 0,-4 5-218 0,0-1 35 15,3-2-48-15,1 0 24 0,-3 6 25 16,2-4 26-16,0 1 50 0,3 0 1 0</inkml:trace>
  <inkml:trace contextRef="#ctx0" brushRef="#br0" timeOffset="23038.7344">31943 2221 544 0,'1'3'253'0,"-1"-2"-35"16,1 2 7-16,-1-3-27 0,0 4-36 15,0-4-12-15,1 1-14 0,-1 1 0 0,-1 1-21 16,1-3-17-16,1 1-10 0,-1 0-17 16,2 1 7-16,-2-2-17 0,0 3-14 0,0-3 6 15,0 1 6-15,0-1-22 0,0 2-13 0,0 0 4 16,0-1 10-16,-2 3-11 0,1-2-13 15,0 2 17-15,-2 0-1 0,1 0-11 0,-1 0 17 16,-2 11-12-16,0-8-15 0,1 2 5 0,-2-3-6 16,-2 5 18-16,3-2-15 0,0 0-1 15,-5 1 22-15,2 1-22 0,1-4 5 0,2 1-16 16,0-3 9-16,-6 4 18 0,4-3-22 0,1 6 5 16,1-7 18-16,-1 0-28 0,0 2 5 0,1-2-2 15,3-1-4-15,-2 0 12 0,1-1 8 16,-1-1-15-16,2 1 14 0,-1 1-22 0,1-2 0 15,2-1 7-15,-3 1 6 0,2 1 3 16,0-3-9-16,-1 1-2 0,1 3 17 0,0-4-15 16,1 1 4-16,-1 0-21 0,-1 0-36 0,2-1-23 15,0 0 5-15,0 0-297 0,0 0-45 0,3-13 43 16,2 0 30-16,4-6-11 0,1 0 21 16,2-2 10-16,4-2 50 0</inkml:trace>
  <inkml:trace contextRef="#ctx0" brushRef="#br0" timeOffset="23855.1725">32514 1777 422 0,'0'-3'203'0,"-1"3"15"0,2-1-26 15,-1-1-3-15,0 2-26 0,0 0-14 0,0-2-8 16,0 2 2-16,0-2-22 0,-1 1-18 0,-2-1-12 16,3 1 1-16,-1 1-10 0,1 0-18 15,0 0-2-15,0 0 3 0,-3 0-17 0,3 0-6 16,-1-2-1-16,1 4-11 0,-1-2-13 16,-2 1 8-16,2 2-6 0,-3 1-6 0,-4 5 25 15,-1 2-12-15,-2-1-16 0,2 2 11 0,-3 0-25 16,1 1 4-16,1 1 13 0,1 1-4 0,-3-1 8 15,5 1-2-15,-1-3-8 0,0 6-15 16,2 0 11-16,3-2 5 0,1 2-3 0,2 0-3 16,-3-6 6-16,3-12-4 0,0 11-4 15,0-3 14-15,0 0 0 0,0-1-1 0,12 6 2 16,-2 1-8-16,-5-7-9 0,4-1 9 0,-2 0 20 16,0-6 14-16,1 2 3 0,13 3 20 15,-12-5-13-15,7 0-22 0,0 0 23 0,18-12 9 16,-20 5 4-16,-2-2-1 0,5-1-3 15,-4-5 17-15,-2-1-10 0,-3 1 19 0,1 0-10 16,-3-1-7-16,0 3-8 0,-3-2-38 16,1 2 24-16,-2 1-7 0,-2 6 0 0,0-4-5 15,0-1 10-15,0 2-5 0,0-1-4 0,0 0-4 16,0 3-3-16,0-1-3 0,-8-4-22 16,5 10 3-16,3 2-17 0,0 0 1 0,0 0 0 15,0 0-60-15,0-7-7 0,0-1-30 16,-13 2-18-16,6 6-55 0,0 2-42 0,-3 0 20 15,5-1-190-15,0 3 28 0,-1-3 30 16,3 3-60-16,3-1 27 0,1 1 26 0,2 0 15 16,2-4 4-16</inkml:trace>
  <inkml:trace contextRef="#ctx0" brushRef="#br0" timeOffset="24028.3355">32725 1955 835 0,'1'1'237'0,"2"-6"6"16,-1 9-23-16,0-6-35 0,0 4-33 0,-1 0-19 16,1-2-12-16,-1 1-18 0,-1-3-12 0,0 2-39 15,0 0-69-15,0-1-47 0,3-8 7 16,0 7-332-16,4 2 27 0,-4-3 25 0,1 1 10 16,3-5 12-16</inkml:trace>
  <inkml:trace contextRef="#ctx0" brushRef="#br0" timeOffset="24437.665">32896 1881 356 0,'8'0'275'0,"-2"-1"-54"0,1-1-7 0,0 2-53 16,1 2 6-16,0-2-11 0,-1 2-15 0,-7-2-25 15,17 7-10-15,-11-2-24 0,-3-3-6 0,-1 0 4 16,6 1-10-16,-1 1-24 0,-4 4 7 16,4 0-7-16,-5 1 1 0,2-1-13 0,-4 4-3 15,0-12 16-15,0 13-8 0,0-2-13 0,0 3 17 16,-16 11-16-16,13-13-9 0,-5-4 20 16,2 5-20-16,-4 1-11 0,3-3 7 15,0 6 3-15,0-6-3 0,-2-3 13 0,3 1-25 16,3 0 4-16,-4-2-15 0,4 1 18 15,-1-2 2-15,-2 0-2 0,5 0 0 0,1-6-6 16,0 0 10-16,0 7-8 0,0-1 16 0,11 5-8 16,-7-4 12-16,1-6-1 0,0 4-8 0,2 0-3 15,4-2-13-15,1-1-10 0,0 0 35 16,1-2-23-16,4 1-5 0,-11-1-23 0,4 0-26 16,19-12-15-16,-18 6-24 0,9-2 9 0,0 0-154 15,-4-3-136-15,3-3 6 0,-1 1-6 0,-1 0 74 16,-2 3-23-16,3-5-2 0</inkml:trace>
  <inkml:trace contextRef="#ctx0" brushRef="#br0" timeOffset="24822.4528">33270 1985 234 0,'-2'-8'280'0,"4"5"-55"0,1 0-15 0,-4-1-45 16,2-2 9-16,-1 8-17 0,0-7-10 16,7 4 4-16,-7 2-32 0,2 1-15 0,-2 1-14 15,7 0-3-15,-9 2-17 0,5 2-12 16,0-2-10-16,0 4-16 0,-1 2 20 0,0 1-7 0,2-2-2 15,1 3-9-15,-5 2 0 0,0-1-16 16,3 2 9-16,-5-1 3 0,5 0 1 0,-3-1-5 16,-1-2-3-16,-2-1 6 0,-1 0-13 15,-1 1-16-15,-2-2 21 0,3-2-8 0,-4 1 8 16,-5-2-15-16,3-1-8 0,0-3-17 0,-7-2-5 16,3-1-62-16,5-1 20 0,9 1-13 15,-9 0-4-15,-9-9 4 0,12 5 24 0,6-1-1 16,-8-3 44-16,4 0-40 0,10-1 50 0,-4-4 1 15,7 3 26-15,5-2 24 0,-5-6-18 16,5-1 9-16,-6 3-17 0,5-2 15 0,3 0-11 16,-3 1-3-16,2 0 13 0,-1-2-9 15,0 5 4-15,1 1-15 0,-4-1 12 0,3 3-8 16,-5 0 2-16,-1 4 2 0,-1-3-18 16,2 2 8-16,-1 1-20 0,-1 1 3 0,1-1-23 15,1 1-40-15,0 4-40 0,3-7 10 0,-1 5-296 16,2 0 37-16,1-2 22 0,-5-1 22 15,4 1-13-15,-4 0 6 0</inkml:trace>
  <inkml:trace contextRef="#ctx0" brushRef="#br0" timeOffset="25236.8071">33593 1751 380 0,'0'-2'299'0,"1"2"-38"0,-1-4-31 0,0 5-23 16,0-6-36-16,3 8-14 0,-2-6-23 0,2 6-9 15,1 1-20-15,1 3-11 0,2 1-17 16,1-2-8-16,4 6-2 0,0 3 2 0,-7-1 0 16,2 4-12-16,-1 2-25 0,-1-1 3 15,3 3-10-15,1 2 26 0,-8 1-18 0,6-7 28 16,-6 6-31-16,-1-13-6 0,0 8 8 16,-12 20 11-16,5-13-32 0,-2-2-1 0,-2-6 14 15,-4 5-11-15,0 1-2 0,-4-5 5 16,1 3 16-16,-3-1-6 0,-7-2-31 0,3-3 23 15,-3 1-7-15,-4 1-13 0,-2 1 16 16,-5-2-6-16,-2-1-1 0,-4 1-3 0,4 1 10 16,-1-2-2-16,-2-8-9 0,6 5 22 0,5-4-33 15,2 2 10-15,4-2 2 0,3-3 18 0,0 3-9 16,7-2-8-16,-1-3-12 0,8-2 5 16,2 3 9-16,-2-2-2 0,2 0-18 0,1-1 27 15,4-1-18-15,3-1 4 0,0 0 13 0,0 0-19 16,0 0 20-16,-11 4-13 0,9-4-20 15,1 0 8-15,0-5-42 0,1 10-40 0,-1-5 10 16,-5-1-225-16,0-3-69 0,9-1 4 0,-6-5 9 16,3-2 25-16,0-2 20 0,0 6 55 15</inkml:trace>
  <inkml:trace contextRef="#ctx0" brushRef="#br0" timeOffset="76728.2779">20422 3131 553 0,'0'0'163'0,"0"0"-9"16,0 0-19-16,0 0-21 0,0 0-23 15,0 0 18-15,0 0-18 0,0 0 2 16,0 0 3-16,0 0-12 0,0 0-5 0,0 0-11 16,0 0 2-16,0 0 8 0,0 0-22 0,0 0 2 15,0 0-1-15,0 0-2 0,-3-10 1 16,5 8 1-16,2-1-17 0,0-3-4 0,-2 3 4 16,3-2-2-16,4-3-11 0,-1 1-2 0,-3 1-8 15,1-1-6-15,7-3 13 0,-3 0-2 16,2 1-12-16,-1-2 5 0,0 1-1 0,1 2-9 15,-1-1 10-15,-2 4 9 0,3-5-12 16,1 1 1-16,-5 3 0 0,1 0 0 0,2-2-13 16,1 0 6-16,-2 2 8 0,-2 2-2 0,-2 0-15 15,3 0 0-15,-5 0 16 0,2 4-8 16,1-3 11-16,-2 0-8 0,3 3 0 0,-2 0-1 16,3-1-4-16,-2-1 3 0,2 2 2 15,0 0 3-15,5 0-10 0,3 0 1 0,-2 0-13 16,2 0 25-16,19 14-12 0,-21-8 1 0,0-2-2 15,3 2 12-15,-4 2-15 0,2 0 0 16,-4 2 4-16,1-1-2 0,0 1-6 0,0 1 8 16,-3 0 5-16,3 0-2 0,-2 1-8 0,-1-4 4 15,1 2-1-15,-5-3-11 0,1 1 11 0,-1-3 8 16,-1 0-7-16,1-1 4 0,5 4-4 16,-1-1-7-16,-2-4 12 0,-1 1-10 0,-4 0 24 15,2-2-12-15,2 0 23 0,0 0-9 16,-2-2-3-16,3 1 6 0,-3-1-1 0,-5 0-13 15,15 0 1-15,-1 0 19 0,3 0-15 0,-4 0-5 16,19-14 14-16,-17 10-7 0,2 0-11 16,1 0 11-16,-2-3-2 0,-1 0-16 0,2 0-5 15,0 0 15-15,1 0-4 0,-2-4-4 0,1 5 15 16,1 1 7-16,1-4-24 0,0 1 13 16,-6 3-14-16,0 2-4 0,2-3-5 0,-1 0 27 15,-1 4-22-15,-4-2 1 16,-1 2 3-16,2 0-10 0,-3 2 13 0,0 0 0 0,-7 0-2 15,15 0 13-15,-2 0-5 0,20 10-15 16,-15-5 10-16,-1-1 12 0,3 2-6 0,-4 2-16 16,1-1 11-16,2 1-12 0,-4-4-2 0,1 6 11 15,1-4 5-15,-2 1-1 0,2 1-1 16,-2 0 7-16,1-1-14 0,0-3 19 0,-3 2-28 16,0-2 14-16,2 0-3 0,-1-1 0 15,-2-3-2-15,3 6-3 0,-8-6 12 0,5 0 14 16,5 0-15-16,-1 0 5 0,5 0 13 0,16-13-21 15,-18 8 20-15,0-1-11 0,-1 2 1 16,3-3 25-16,-4 0-32 0,3-1 0 0,-2-1 5 16,2 1 21-16,-5 0-21 0,5-1-12 15,-3 0 2-15,0-3 0 0,0 5-4 0,-3 1 27 16,2-1-24-16,0-2 16 0,-2 1-11 0,-3 4-8 16,2 0 0-16,-3-1 18 0,-1 5-22 15,0-4 17-15,0 4-13 0,-4-1 14 0,4 0-7 16,-2 1 0-16,1 0-8 0,1 0 3 0,3 0 10 15,3 0 11-15,-1 0-24 0,4 0 19 0,14 15-27 16,-14-12 6-16,3 1 9 0,-5 3 6 16,2 0 7-16,0-3-26 0,-1 4 1 0,-1-1-3 15,0 1-2-15,5 0 11 0,-5 0 8 16,-1-1-14-16,0-2 0 0,-1 3 8 16,7-1-9-16,-6-1 18 0,6-2-5 0,-5 1 10 15,2 1-2-15,1-3-17 0,1 3 29 0,-3-2-21 16,0-3-7-16,6 2 13 0,-1-1-13 15,-4-2-6-15,2 2 2 0,-1-2 21 16,-1 0-15-16,3 0 23 0,-3 1-20 0,3 1 15 0,-2-2-20 16,-10 0 16-16,7 0 1 0,2 0-30 15,3 0 30-15,0 0-13 0,-1 0 5 0,2 0 0 16,1 0 0-16,-4 0 10 0,4 0-28 16,18 12 7-16,-20-10 8 0,-2-1-12 15,0 2-4-15,-1-3 12 0,-7 2-7 0,9 1 6 16,-4-3-5-16,2 5 10 0,1-4-8 0,-6 0 4 15,-3 1 18-15,0 1-15 0,9-2-1 16,-6 0 4-16,-1-1 9 0,-2 0-4 0,9 3-10 16,-10-3 0-16,3 0-2 0,3 0-3 0,3 0 6 15,1 0 13-15,0 0 0 0,3 0-7 16,-4 0-8-16,3 0 6 0,-2 0-4 0,0 0-10 16,-3 0 10-16,3 0 20 0,1 0-11 0,17-10-14 15,-17 9 6-15,-2-2 25 0,0 2-32 0,-4 1 12 16,-1-1-10-16,-1 0-1 0,-2-2 13 15,-1 1-1-15,-2 2-9 0,1 0-1 0,0-1-3 16,-3 1 18-16,1-2-14 0,1 1 11 0,-2 1-2 16,2 0 1-16,-2-2-13 0,2 1 1 15,-2 1 1-15,0-1 25 0,-1 1-3 0,4-2 13 16,-6 1-35-16,3 1 12 0,-1-2-5 16,0 1-4-16,0 0 9 0,0 1 3 0,1-2 0 15,-3 1 13-15,2 0-10 0,0 0-5 16,-1 0-41-16,-2-3-32 0,-1 3-48 0,1-1 10 15,-1 2-225-15,0 0 26 0,-11-22 24 0,-3 14-131 16,2-7 21-16,0 0 25 0,-4 3-22 16,2-3 7-16</inkml:trace>
  <inkml:trace contextRef="#ctx0" brushRef="#br0" timeOffset="104399.6349">22719 4640 440 0,'0'0'263'0,"0"0"-33"16,0 0-36-16,0 0-5 0,0 0-35 0,0 0-4 16,0 0-13-16,0 0 6 0,0 0-29 0,0 0 1 15,0 0-17-15,0 0 12 0,0 0-14 16,0 0-12-16,0 0 3 0,0 0-2 0,0 0 10 15,0 0-18-15,-19 0-9 0,21-4 14 16,-2 2-18-16,0-3-23 0,1 2 20 0,-2-3-17 0,2 3-8 16,-1 3 16-16,0 0-14 0,0-10 16 15,0 1-21-15,0-4-18 0,0 1 1 16,0-4 23-16,0-1-24 0,0 0-3 0,-12-16 26 16,12 13-41-16,-4 3 2 0,2-2 18 15,-4-1-6-15,2-3 26 0,1 2-29 0,2-1-8 16,-7 0 15-16,4 0 6 0,-1 0-11 15,-1 0-10-15,1 0 7 0,0 0-6 0,-2 2-7 16,3-1 25-16,-4 3 6 0,1-3-7 0,2 0-25 16,4 1 11-16,-4 0 10 0,-2 2-23 0,0-1 16 15,0 4-3-15,3-3 24 0,-2 1-2 16,-2-1-34-16,3 1 7 0,-4-1 17 0,4 0-31 16,-1 4-1-16,0-4 19 0,2 0 3 15,-2 1-12-15,3 1 21 0,-1 0-8 0,-2 5-2 16,5 0 15-16,-1 3-18 0,0-3-1 0,-3-3 0 15,3 2-8-15,-1 3 26 0,1 1-20 0,-1-1 28 16,2 4-28-16,-2-2 9 0,3 0-12 16,-6-7 4-16,3 3 8 0,1 1-10 0,0 2-1 15,1-1-1-15,-3 3 18 0,3 0-11 16,1 2-21-16,-2-3 14 0,2 3-1 0,-2-2 29 16,0 2-29-16,2 0-12 0,-3 0 44 0,3 4-28 15,0 0-5-15,0-8 2 0,0 8 12 16,0-6-23-16,0 6 11 0,0 0 17 0,0-7-16 15,0 7-5-15,0 0 2 0,0-7 0 0,0 7 13 16,0 0-6-16,0 0-7 0,-11-11 12 16,9 12 19-16,-3 4-35 0,-6 7 6 0,-1-4-3 15,0 9-6-15,-1-1 22 0,-2 0-10 16,0 2 23-16,1 0-39 0,0 1 28 0,1-2-7 16,-2 1-17-16,2-1 25 0,-1 1-3 0,-1-2-11 15,2 1 24-15,3-3-42 0,-1 0 13 0,1 0 27 16,3 1-26-16,0-7 1 0,2 0-8 15,1-2-5-15,-1-2 16 0,1 0 28 0,-1-1-33 16,4 0 4-16,-2 1 0 0,2-3 9 16,0 1-17-16,0 2 18 0,-2-2-8 0,3-1 6 15,0 0 25-15,0 1-6 0,-1-2-23 16,-1 2 30-16,2-2 2 0,2-2-10 0,-1 0 14 16,2-2-23-16,-1-2-5 0,6-9 7 0,-2-1 13 15,6-1-11-15,-3-1-26 0,3 0 9 16,-1 1 0-16,-2-1 1 0,1 0-4 0,-1 4 7 15,1-4 22-15,-1 3-21 0,1 0 15 0,-3 1-19 16,-2 3 18-16,6-5-18 0,-3 6-19 0,-2 1 16 16,1-4-10-16,-1 5 10 0,-1 0-11 0,1 4 16 15,0-4-9-15,-2 3 9 0,1 0 0 16,-1 0-3-16,0 1 8 0,0 0-23 0,0 2 22 16,-1-3-1-16,1 2 1 0,-2 1-4 15,2-1-5-15,0 1-2 0,-1 0-14 0,0-1 14 16,2 1 0-16,0 2 6 0,3-1 4 0,-8 1-12 15,0 0-12-15,14 0 8 0,14 14 29 16,-12-7-16-16,-2-2 0 0,1 5-1 0,-3 0 1 16,3 1-8-16,-1 0 1 0,0 3 6 15,0-3-13-15,-1 4 31 0,-2-3-3 0,2 1-1 16,1 1-24-16,-1-1 22 0,0 2 0 0,-2-2 1 16,-3-1-15-16,3 1 8 0,-2-3-14 15,0 2-23-15,0-4 15 0,-2 3-7 0,-2-5 3 16,-1-2 1-16,1 0 2 0,-1 3 0 0,-2-1 25 15,3-4 13-15,-2 2-28 0,1-2 17 16,-2 1-16-16,0 0 8 0,1 0-8 0,-1-1-17 16,0 2 22-16,-2-2 4 0,3-1-8 0,-2 2 10 15,0-1 7-15,1-1-19 0,0 0 19 0,-2 0 5 16,3 2-22-16,-1-3-8 0,-2 2 5 16,1-2 2-16,-1 0-1 0,0 0-16 0,0 0 18 15,0 0 0-15,0 0 0 0,0 0-8 0,0 0 10 16,0 0-7-16,0 0 1 0,0 0 0 15,0 0 1-15,0 0 11 0,0 0-1 16,0 0-21-16,0 0-15 0,7 11-20 0,-7-10-21 16,1 0-10-16,-1-1-45 0,0-1-33 15,0 2 14-15,2-3-265 0,-4 0-50 16,2-2 34-16,0 1 19 0,0-2 25 0,0 1 86 16,0-2 14-16,3-1 12 0</inkml:trace>
  <inkml:trace contextRef="#ctx0" brushRef="#br0" timeOffset="187357.4889">10124 4118 563 0,'0'0'221'0,"0"0"-33"0,0 0 3 16,0 0-28-16,0 0-8 0,0 0-7 0,0 0-24 16,0 0 1-16,0 0-22 0,0 0 13 0,0 0-2 15,0 0-18-15,0 0 5 0,0 0-5 0,0 0-22 16,0 0-10-16,0 0-14 0,0 0 13 15,0 0-1-15,0 0-9 0,0 0 5 0,0 0-10 16,0 0-22-16,0 0-1 0,0 0 20 16,0 0-12-16,0 0-13 0,0 0 0 0,-14 0-17 15,14 0 17-15,-27 25 4 0,21-23-13 16,-2-1-12-16,-1-1 13 0,-13 4-16 0,11-3 16 16,-10 3-11-16,0 0-5 0,0-2 9 15,2 1 1-15,-2-1-8 0,1-2 22 0,-1 2-29 16,1 1 13-16,1-1 19 0,0-2-6 0,2 3-16 15,2-1 0-15,2-2 6 0,-6 2 3 16,-2 0-3-16,7-2 10 0,-2 0-23 0,-2 0 17 16,4 0-18-16,0 0 4 0,-6 0 4 0,10 0-9 15,-4 0 21-15,-1 0-18 0,0 0 3 16,2 0 16-16,-3 0-25 0,0 0 22 0,-1 0-10 16,2 0 22-16,-1 0-8 0,4 0-24 15,3 0 21-15,-3 0 14 0,3 0-10 0,0 0-19 16,3 0 19-16,6 0-6 0,-10 0 12 15,1 0-29-15,2 0 12 0,0 0 19 0,7 0-26 16,-11 0 0-16,4 0 25 0,7 0 1 0,-9 0-27 16,2 0-7-16,7 0 7 0,-9 0-4 15,9 0 22-15,-7 0-18 0,0 0 0 0,7 0 23 16,-10 0-7-16,10 0-22 0,-8 0 3 16,8 0 27-16,-9 0-12 0,1 0-19 0,8 0 20 15,-7 0-5-15,7 0 5 0,-8 0-26 0,8 0-13 16,-5 0-28-16,5 0-12 0,-7 0-33 15,7 0-45-15,0 0 15 0,-8 0-103 0,8 0-117 16,-10-9 25-16,10 4 26 0,1 2-70 0,-1-2 45 16,3 0-8-16,1-9 11 0</inkml:trace>
  <inkml:trace contextRef="#ctx0" brushRef="#br0" timeOffset="187861.2992">9451 3984 342 0,'2'0'250'0,"0"-2"-4"15,1 2-28-15,-2 0-32 0,2-2-9 0,-3 2-31 16,2 0-14-16,-3 0-12 0,0 2-4 16,-1 0-19-16,0-1-8 0,-1 2-9 0,-1-1-8 15,-1 0-18-15,1 1 15 0,-8 5-24 0,0 0 20 16,-2-1-6-16,-3 0-11 0,6 3 1 15,-4 3 3-15,-1-4-11 0,2 4-3 0,-2-3-12 16,0 1 18-16,3 1-19 0,1 0 9 16,-3-1-8-16,2-2-13 0,2 4 26 0,-1-2-13 15,1-2-3-15,4-1 1 0,-2 2-11 0,0-1 15 16,6-3-15-16,-1 0 14 0,0 2-8 16,2-3-5-16,1 1 2 0,-1 0 9 0,1 1 14 15,1-3-5-15,0-4-20 0,0 7 12 0,0-7 13 16,14 26-41-16,-2-14 25 0,0-2-10 0,0 1 10 15,5 0 9-15,-5-2-25 0,5-2 15 16,-2 1-13-16,1-2 7 0,0 1-16 16,2-4-3-16,0 2 4 0,-3 0 28 15,2 0-28-15,-3 2 13 0,-1-5 10 0,-4 2-21 16,-1-2-5-16,1-1 14 0,-1 2-11 0,-3-2-8 16,2 2 4-16,-1-3 14 0,0 2 8 0,0 0-20 15,-2-2-7-15,1 1 3 0,-4 0-8 0,2 2 21 16,2-3-16-16,-3 2 2 0,0-1-22 15,0 2-25-15,-2-2-23 0,0-1-60 0,0 0 12 16,0 0-313-16,-15 5 33 0,-7-4-20 16,13-1 26-16,-7 0 26 0,-20-10 15 0,10 3 5 15</inkml:trace>
  <inkml:trace contextRef="#ctx0" brushRef="#br0" timeOffset="191521.6373">8622 2625 212 0,'0'0'145'0,"0"0"-28"0,0 0-14 0,0 0-14 15,0 0 33-15,7 15 0 0,-1-16-12 16,1-1-9-16,6-5-19 0,-2 2-2 0,3-1 0 16,-2 0-15-16,2 0-12 0,4-1-22 0,-7 3 30 15,3-2-33-15,-2 3 20 0,2-4 0 0,0 2-24 16,4 1 18-16,0-1-10 0,4 1-5 15,-2 0 19-15,0 1-28 0,2 0 9 0,-4-3-27 16,1 6 23-16,3-5 2 0,-2 4-8 16,-1 1 6-16,-4 0-13 0,-5 0 8 0,1 0-4 15,1 0-7-15,-3 0 13 0,1 0 7 0,11 17-18 16,-7-9-6-16,-7-2-7 0,5 2 7 16,-6 0-5-16,2-4 5 0,-2 3 10 0,3 2-25 15,0 0 21-15,1 0-3 0,0 1-8 0,0-1 2 16,0 1 2-16,-2-2 6 0,-2-4 2 15,2 0 21-15,-3 2-10 0,2-5 16 0,6 6-19 16,-1-4-3-16,-6-2 1 0,3 0 10 0,0-1-9 16,-1 1 0-16,-8-1 5 0,7 0 2 15,0 0 6-15,5 0-23 0,20-13-6 0,-17 10 23 16,2-2-14-16,-1-1-7 0,-4 3 3 0,3-3 8 16,2 0-25-16,-2-2 19 0,2 0 3 0,0-1-10 15,2 2 8-15,-1-2-17 0,1 2 17 16,-1-2-3-16,-2 0 3 0,4 2 8 0,-1 1-3 15,-3-1-15-15,3-3 14 0,-4 2-12 16,2 2 20-16,-1 0-1 0,1-2 1 0,-4 3 13 0,3-1-4 16,-3 0 10-16,2 1-4 0,-4 1 4 15,-5 0 3-15,1-1-17 0,-1 3 1 0,-2-3-6 16,1 5 13-16,-1-3 7 0,1 1-18 16,-3 1-2-16,0 0-1 0,2 0-10 0,-1 0 10 15,0-1-6-15,-1 1-2 0,1 0-3 0,-1-1 13 16,0 1-1-16,0 0-16 0,0 0 0 15,0 1 2-15,1-1-5 0,-3 0 14 0,1 1-13 16,-1 0-7-16,0 0-28 0,-1 0-22 0,-2 1-19 16,1 0-54-16,-2 0 10 0,-1 1-240 0,-2 1 26 15,-8 1-81-15,2 2 24 0,0-4 67 16,3-1 2-16,0-1 3 0</inkml:trace>
  <inkml:trace contextRef="#ctx0" brushRef="#br0" timeOffset="207534.3628">5076 6850 288 0,'0'0'206'15,"0"0"-19"-15,0 0 6 0,0 0-51 0,0 0 6 16,0 0 2-16,0 0 2 0,0 0-5 16,0 0-22-16,0 0-10 0,0 0-11 0,0 0 2 15,0 0-4-15,0 0-1 0,22-6-5 16,-21 4-27-16,-1 2-9 0,0-4 6 0,0 4-11 15,0-3 3-15,2 2-14 0,-2 1 8 0,0-3 12 16,1 1-33-16,-1 4 4 0,1-4 4 0,-1 2-14 16,0-2 1-16,1 2 8 0,-1 0-2 0,0-3 7 15,2 2-3-15,-1 1-13 0,-1-1 1 16,1 0-13-16,1-1 0 0,-1 0 9 16,1 1 2-16,1-1-12 0,1 1-7 0,-2-2 10 15,2 2 1-15,3-1-20 0,-1-1 5 0,-1 1 1 16,0 0 8-16,0-1-17 0,2 0 18 15,-1 3-6-15,10-6 7 0,-3 2-10 16,-2-2-5-16,-1 2 25 0,4-3-3 0,-4 1-16 16,-1 4-10-16,0-3 21 0,5-1-13 0,-4 0 3 15,-2 3 12-15,-1-1-21 0,-1 3 5 0,0-5 6 16,-1 5-7-16,-1-2 6 0,1 1 9 16,-1-1-12-16,1 1-7 0,-1-2 21 0,1 2-7 15,2 1 4-15,-4 0-23 0,1-2 21 0,2 0-6 16,-3 2 2-16,3-1-10 0,0 0 15 15,-2-1-4-15,-1 0-13 0,3 3 0 0,-3-3 0 16,1 2 2-16,0-1-5 0,-1 1 6 0,2 0 21 16,-3 1-17-16,2-2-5 0,-1 2 13 0,1-1 7 15,-1-1-6-15,0 2-9 0,0-1 14 16,-3 1 2-16,3-1-21 0,1-1 2 16,-3 2 25-16,1 0-33 0,0-1 10 0,0 1 0 15,-1-1 8-15,0 0 13 0,0 1-32 0,1 0 9 16,-1 0 27-16,0 0-30 0,1 0-8 0,-2 0 7 15,0 0 28-15,0-2-31 0,2 2 22 16,-2 0-16-16,0 0 18 0,1 0 7 0,-1 0-29 16,0 0 1-16,0 0 15 0,0 0 13 0,0 0-19 15,0 0 4-15,0 0-23 0,0 0 6 16,0 0-9-16,0 0 32 0,4-1-18 0,-2 1 8 16,-2 0-5-16,0 0 6 0,0 0 5 15,0 0-6-15,0 0-12 0,0 0 10 0,0 0-7 16,0 0 24-16,0 0-6 0,0 0-25 0,0 1 4 15,1-1 1-15,0 0 8 0,-1 2-19 16,1-2 0-16,-1 0 8 0,3 1-1 0,-2 0-2 16,2 2-21-16,-3-3-18 0,0 1-1 15,1 0-21-15,0 1-34 0,-1-1 15 0,0 1-46 16,0-1 14-16,1 2 11 0,-1-2-183 0,0 2-77 16,0-1 8-16,0-1 57 0,-1 2 18 0,-1 1-75 15</inkml:trace>
  <inkml:trace contextRef="#ctx0" brushRef="#br0" timeOffset="244578.7669">21096 5391 252 0,'0'0'306'0,"0"0"-48"16,-13 0-36-16,13 0-24 0,0 0-10 0,0 0-23 15,0 0-4-15,0 0-3 0,0 0-18 16,0 0-11-16,0 0 1 0,-28-19-23 16,28 19-2-16,-1 0-29 0,-1 0-5 0,2 0-3 0,0 0-1 15,0 1-18-15,3 0 15 0,-2 1-18 16,3 0-2-16,0 1 15 0,15 4-19 15,-6 6 3-15,3-4 27 0,0 3-23 0,3 2-25 16,3-1 13-16,1 1 2 0,-4 1 10 0,3 2-35 16,1-2 19-16,0 0-13 0,-2 1 5 15,1 0-6-15,1 2 0 0,-1-1 24 0,-2 2-8 16,1-2-12-16,-1 1-18 0,1-1 18 0,-3-1-3 16,1 2-28-16,-4-4 6 0,4 3 34 15,-3 0-31-15,3-1 23 0,-5-1-12 0,0-2 28 16,-1 1-7-16,-2-2-10 0,-4 1-16 15,2-5 18-15,-3 1 15 0,-1-3-38 0,1-1 17 16,0 0-12-16,-4-1 34 0,2 1-37 0,-3-3-1 16,2 2 9-16,-2-2 8 0,2 2-20 0,-2 0 19 15,0-1-17-15,1 0 33 0,-1 2-30 16,-1-2-1-16,0 0-7 0,0 0-42 0,0 0-13 16,0-3-25-16,0 0-25 0,0 0-45 0,0 0 12 15,-10 4-235-15,7-6-50 0,-1-2 30 16,-1 0 29-16,4-2 21 0,-1-1-35 0,1-11 12 15,-2 5 74-15</inkml:trace>
  <inkml:trace contextRef="#ctx0" brushRef="#br0" timeOffset="245046.1946">21827 5404 347 0,'3'-7'392'0,"0"-1"-58"0,0 4-29 0,-2-2-36 15,2 3 16-15,-2-1-51 0,1 0-25 0,-1 2-30 16,0-1-20-16,0 0 10 0,1 0-41 16,-1 2-20-16,-1-1-13 0,1 1 4 0,-1-1-29 15,3 2 3-15,-1 2-13 0,-2 1-15 0,0 1 8 16,3 0 2-16,-2 4-16 0,-1 9 29 16,0-7-48-16,0 7 16 0,0 2-13 0,0 2 29 15,-14 24-16-15,9-17-17 0,-4 0-3 0,2 1 4 16,-4-2-5-16,-3 2-11 0,-1 2 40 15,-2 0-31-15,0-4-30 0,2 3 23 0,-2 0-3 16,2-1 32-16,-4-2-6 0,6 2-32 16,-6-2 7-16,6-2 2 0,-2-3-27 0,2 0 17 15,2-1 15-15,-4 1 10 0,4 1-27 0,-1-4 15 16,2 3-18-16,-4-4 4 0,5-1 0 16,4-2 1-16,-4 0 3 0,0-2 8 0,3 0-7 15,-3 1-16-15,4-1 18 0,-4 0-1 16,5-6 0-16,-1 1 10 0,1-1-10 0,3 0-1 15,-3-1-7-15,3 1 6 0,-2-4 2 0,2 2-20 16,-2-1 32-16,1-1-3 0,-1 2-9 0,2 0 18 16,0-3-22-16,-1 1-23 0,1 1 12 0,0-2-43 15,1-1-17-15,-2 0-32 0,1 0-48 16,2-3-21-16,1 1 15 0,2-2-213 0,3-9-58 16,1 2 23-16,6 1 27 0,-4-6 24 15,0 1 25-15,3 0 16 0,2 0 5 0</inkml:trace>
  <inkml:trace contextRef="#ctx0" brushRef="#br0" timeOffset="245445.8402">21972 5939 446 0,'5'-1'392'0,"-3"1"-76"0,-1-2-16 16,1 2-79-16,-1 0-23 0,2-1 18 0,-1 1-50 15,-2-1-19-15,1 2-27 0,2 0-10 16,-3 1-12-16,0 0 12 0,1 3-33 0,-2-3 6 16,1 5-16-16,0-1 8 0,0 1-9 0,0 4-8 15,0 1-23-15,0 4 1 0,0 0 0 16,-10 19 1-16,7-16 11 0,-1 0-2 0,-1-3 22 16,3 2-45-16,-3-2 21 0,-1-1-27 15,4-2 29-15,-1-1-30 0,2-2 6 0,1-1 18 16,-3 0-22-16,3-2-11 0,-1 0 5 0,1-2 6 15,0 3-14-15,0-1 15 0,-1 0 17 16,1-1-1-16,0-6-36 0,0 7 18 16,0-7-34-16,0 10 18 0,0-5 19 0,0-5-17 15,9 18 3-15,-5-14 35 0,-2-1-35 0,1 1-11 16,2-1-60-16,-1-2-46 0,0 0-28 0,-1-2 13 16,3-1-232-16,6-7-85 0,-1-1 27 15,-2-5 31-15,-2 2 24 0,5-5 24 16,-3-2 25-16,-3-1 3 0,-2 0 56 0</inkml:trace>
  <inkml:trace contextRef="#ctx0" brushRef="#br0" timeOffset="245610.1506">22007 5953 449 0,'-1'-3'364'0,"1"1"-67"0,0 1-60 0,-2-3-22 16,2 3-19-16,-2-1-44 0,1 1-6 15,0 1-48-15,-1-1-44 0,2 1-84 0,0-2-23 16,-1 2 5-16,0-2-320 0,1 2 42 16,0-3 10-16,-3 2 15 0,2 0 9 0</inkml:trace>
  <inkml:trace contextRef="#ctx0" brushRef="#br0" timeOffset="246415.2822">21575 4902 283 0,'1'-10'385'0,"2"6"-67"0,-2-2-63 16,1 2-6-16,-2 0-32 0,-2 2-10 0,4-3-45 15,-2 4-26-15,1-1 5 0,-2-1-40 0,2 1 14 16,-2 3-31-16,-1 2-15 0,1 0-3 16,1 1-13-16,-3 2-4 0,-1 10 2 0,-3 1 8 15,-1 0-27-15,2-1 18 0,-4 1-30 16,5-2 2-16,-3 0 3 0,1 2-1 0,1-6 2 16,0-1 2-16,2-2-11 0,1-4-6 15,0 1 6-15,1 0-8 0,1-3-3 0,-2 1 9 16,2 0 6-16,0-1 32 0,1 0 10 0,0-2-1 15,0 0-22-15,0 0 9 0,-3-5 17 0,3 0-15 16,2-4-28-16,0-6 16 0,-2 5 4 16,8-23-2-16,-3 10-18 0,-1 1 7 0,3-1 2 15,-2 5 5-15,-2-4-3 0,4 3-5 16,-1 0 4-16,-2 1-5 0,2 2 19 0,-2 1-4 16,1 5-6-16,-1 3 22 0,-2-1-2 15,1 3-36-15,-3 0 18 0,3 2-3 0,-2 0-6 0,-1-1-11 16,1 2 10-16,3 1-5 15,0 1-14-15,-4 0 10 0,0 0-20 0,23 11 15 0,-9-3 3 16,4 4 8-16,1 1-37 0,-3 4 25 16,0 3-3-16,2-4 9 0,-2 3-26 0,4 0 4 15,-5 2 19-15,3-1-14 0,-3 2 0 0,3-2-9 16,-5 0-11-16,3 0 18 0,-4 3-7 16,2-3 38-16,-2 1-38 0,-1-3 12 0,-2-2-21 15,0-2-3-15,0-1 21 0,-4-3 9 0,1-2 0 16,-4-1-11-16,0 0 19 0,2-4-10 15,-3 2-1-15,1-2-11 0,0 2 4 0,0-4-18 16,0 2 33-16,-2 0-1 0,1-1-10 16,2 1-20-16,-3-1 3 0,4 1-60 0,-3-3-72 15,0 3-43-15,0-3 17 0,-1 4-302 0,0-4 11 16,0 0 5-16,0 0 33 0,0 0 24 16,9-12 72-16,-2 9-11 0,8-6 20 0,2 1 12 15,2 3 5-15</inkml:trace>
  <inkml:trace contextRef="#ctx0" brushRef="#br0" timeOffset="247128.6152">22649 5678 212 0,'-2'-2'324'0,"-2"4"-50"0,3-1-33 0,-2 1-14 16,2-1-20-16,-2 1-24 0,3 0 4 0,-2-2 10 15,0 2-47-15,2-2 7 0,0 2-41 16,0-1-13-16,0-1-1 0,0 1 6 0,3 2-9 16,-1-3-6-16,5 1-12 0,-1-1 5 0,2 0 3 15,11 2-32-15,0-2-7 0,-7 0-3 16,6 0 32-16,24-12-30 0,-17 12-20 0,1-4 27 15,-1 3-12-15,2-2-14 0,-2 1-17 16,0 2 37-16,1-1-4 0,-1 1-13 0,-4-3-24 16,1 3-6-16,-1-1 20 0,-2 0-27 0,-6 1 43 15,-4-2-21-15,1 1 34 0,-5 0-38 16,-1 0 9-16,1-1-2 0,-1 2-2 16,-1-2 22-16,-3 2-9 0,0 0-5 0,0 0-5 15,0 0 9-15,0 0-26 0,0 0 12 0,7 0 3 16,-7 0-4-16,0 0 0 0,0 0-4 0,0 0-58 15,11 2-41-15,-13-2-66 0,0-2-73 16,-1 1 22-16,1 0-240 0,-3-2 34 0,1 0 30 16,1 3 5-16,-1-5 15 0,-5-7 28 15,2-1 22-15,2 3 39 0,0 1-20 0</inkml:trace>
  <inkml:trace contextRef="#ctx0" brushRef="#br0" timeOffset="247993.8476">23439 5399 290 0,'5'-2'353'16,"-1"1"-54"-16,2-2-36 0,0 1-20 0,-1-1-21 15,0 1-20-15,0 1 4 0,2 0-25 16,-3 1-1-16,5-2-36 0,-2 2-7 0,-1 0-30 16,10 0 15-16,14 11-3 0,-13-6-2 15,1 3 3-15,2 0-43 0,-3 0 10 0,1 1-10 16,1 3 34-16,0-1-12 0,2 3-11 0,-2-3 4 15,0 2-8-15,-4-1-13 0,6 5-16 16,-2-3 2-16,-2 1-6 0,-1-1-6 0,0 4 9 16,0-2 2-16,-3 0-12 0,3 1-9 15,-1-1-5-15,-1 0 2 0,-3-1-22 0,2-1 6 16,-2 1 12-16,1 0 1 0,-3 1-32 16,0-3 1-16,-1-3-28 0,-2 1-50 0,-2-4 10 15,1 0-36-15,-1 0-5 0,-3-4-17 0,0-1-13 16,1 3 10-16,-1-5-24 0,0 0-47 15,-1 0 17-15,0 0-41 0,0 0-19 0,7-12-2 16,-4-1-8-16,3-8 36 0,0 0 66 0,-4 1 96 16,3-1 8-16,2-2 105 0,-2-1-4 15,-1 4 41-15,1-2 9 0,0 1 13 0,-1-1 3 16,0 4 32-16,0 1-18 0,-2-1 29 0,-1 3-19 16,5-1 30-16,-6 5 7 0,1 3-10 15,0 1 13-15,1 0-32 0,-2 2-7 0,1 0-4 16,-1 3-15-16,2-1-13 0,-2 3-11 0,0 0-10 15,0 0-8-15,0 0-9 0,0 0-13 16,0-9-16-16,0 9 8 0,0 1-21 0,0 5 5 16,0-1-21-16,0 14 35 0,-3-2-19 15,3-9 1-15,0 6-3 0,0 5-5 0,-13 23 4 16,6-17-17-16,1 0 8 0,0 1 2 0,-3 2-5 16,-1 1-16-16,3 0 24 0,-6 2-27 0,3-2 0 15,-3 3 8-15,2-3-1 0,-2 5-7 16,0-1 19-16,0-5 5 0,-1 5-22 0,3-6 14 15,-2 2-3-15,-2-2-7 0,3-2 16 16,1 1-18-16,-2-2 10 0,0 1 3 0,3-2-17 16,-1 1 1-16,-2-1 9 0,3-1-21 0,0-4 30 15,0 0-30-15,4-3 21 0,1-1 0 16,-3-1 7-16,5-1-3 0,-3-5-18 0,2 2 13 16,2-4-5-16,-1 0 4 0,-1 0 0 15,2-2-5-15,2 1-9 0,-3 1-13 0,2-5-53 16,-2 5 8-16,1-3-57 0,2 0-40 15,0 1-40-15,0-2-45 0,0-1 28 0,0-5-292 16,2 3 40-16,7-7 36 0,1-6 19 16,3 1 32-16,0 1 37 0,1-4-6 0,0-1 67 15,0 4 16-15,1-1-97 0</inkml:trace>
  <inkml:trace contextRef="#ctx0" brushRef="#br0" timeOffset="248380.7202">24341 5950 658 0,'19'-3'373'0,"-10"-3"-86"0,5 1-4 0,-3 1-45 16,-3 4-17-16,1-1-15 0,-3 0-17 0,-2 1-27 16,0-1-28-16,-4 1-5 0,0 0 5 15,0 0-17-15,8 0 16 0,2 12-15 0,-8-6-4 16,6 3-9-16,-4 2-11 0,0 0 13 15,0 6-31-15,-4-1 0 0,1 2 13 0,-1-6-20 16,0 8-5-16,0-2 15 0,0-8-5 0,0 5 5 16,0 1-20-16,0 2 15 0,0 0-19 15,0 2 18-15,-10 14-19 0,7-16-21 0,1-1-3 16,-1-1 19-16,2 0-8 0,1-7-10 16,-3 0 0-16,2 0 13 0,1-2-1 0,0 2-14 15,0-1-10-15,0 0-1 0,0-2 3 16,0-6-7-16,0 6-5 0,0-6-18 0,0 0-26 15,0 7-16-15,0-7 5 0,0 0-80 0,2 6-77 16,-3-10-56-16,0 0 26 0,1-4-304 0,-3-12 40 16,-3-2 36-16,0-9 56 0,2 1 28 15,1-1-34-15,-3-1 28 0,-3-2 20 0,1-1 3 16</inkml:trace>
  <inkml:trace contextRef="#ctx0" brushRef="#br0" timeOffset="248553.5722">24341 5698 692 0,'6'-14'400'16,"-1"2"-29"-16,3 1-74 0,-2-2-15 0,1 5-39 16,-2 0-14-16,-2 1-27 0,0 3-21 15,0-1-24-15,0 2-21 0,-1 1-5 16,-1-2-55-16,0 1-72 0,-1 3-41 0,0 0-74 16,0 0 10-16,0 0-322 0,-24-13 24 0,11 11 29 15,-11-6-31-15,-3 0 25 0,2 1 69 16,-7-3 20-16</inkml:trace>
  <inkml:trace contextRef="#ctx0" brushRef="#br0" timeOffset="249426.5211">20728 4741 609 0,'-3'-2'289'0,"0"-1"-39"0,0 2-38 16,1 0-6-16,0 1-47 0,0-2-2 16,-1 0-10-16,0 1-27 0,1 0-12 0,2 0-13 15,-3 1-19-15,2 0 9 0,-2 1-4 0,-1 1-24 16,-6 7-9-16,-1 3-2 0,-2 3-11 16,-2 1 9-16,3 0 13 0,0 6-26 0,-2-3 1 15,2 5-5-15,-5-3 6 0,2 8 3 0,-4 2-7 16,2 2-4-16,2 3-7 0,-6 2 28 15,4 0-14-15,0 1 5 0,-4 0-2 0,1 3-9 16,1 0 33-16,0-1-28 0,3-1 19 0,1 4 3 16,1 0 9-16,1 0-38 0,1 5 22 15,-2 1-21-15,3-2-6 0,-1 2 3 16,-1 2-17-16,6-1 26 0,-3 1-18 0,4 2 27 16,0-1-38-16,-1 3 27 0,4 0-3 0,-4 0 1 15,7 1-14-15,0-26 0 0,0 12-10 16,0 7 37-16,16 60-25 0,-7-48 10 0,-2-2 5 15,9-1-18-15,-2 0-5 0,4-2 23 0,3 0-21 16,2-1 5-16,4-2-6 0,5 0 7 16,2-1-3-16,5-2-14 0,3-1 3 0,7-5-36 15,1-6-40-15,5-1-30 0,1-8-55 16,7-3 15-16,0-7-256 0,3-9-61 0,4-6 76 16,5-5 10-16,-36 0 26 0,86-25 24 0,-32-3 23 15,3-7 19-15,8-8 1 0</inkml:trace>
  <inkml:trace contextRef="#ctx0" brushRef="#br0" timeOffset="250142.7116">25530 4947 468 0,'-3'0'316'0,"0"-3"-60"15,2 1-28-15,-4 1-40 0,1-1-6 16,3 2-27-16,-3 0-24 0,3 0-13 0,0 3-1 0,1-1-8 16,-2 3-11-16,2 2 16 0,6 7-14 15,1 1-24-15,-1 6 21 0,2 1-13 0,4 2-21 16,0 0-11-16,-3 2 12 0,4 1-21 0,-1 3 19 16,1 0-18-16,-1 3-11 0,-2 2 23 15,3 1-27-15,0 3-5 0,0 2 24 0,1 2-37 16,-3 2 18-16,2 1 24 0,-1 3-41 15,-2-1 18-15,0 1 12 0,-4-1-33 0,2-2 5 16,-4 3-16-16,-1-4 18 0,-2 2-5 0,-1-4 21 16,0 2 18-16,0-24-48 0,0 12 13 15,-16 40 19-15,6-32-34 0,-1-1 22 0,-2-2 3 16,-2-3 2-16,-3 3 2 0,-4 1 7 16,0-3 25-16,-4-2-22 0,-3-2-10 0,-3-3-4 15,3 0 42-15,-2-3-8 0,2-2-30 16,1-4-3-16,-3 0-3 0,2-4-10 0,-2-2-1 15,0 0 28-15,3-7-4 0,-3 5-5 0,3-5-2 16,-2-1-62-16,0-2-52 0,1-1-8 16,15-3-67-16,-4 0-71 0,-24-14 21 0,21 3-264 15,2-3 45-15,5-4 34 0,4-6 20 0,1 1-6 16,4-5 25-16,1-5 13 0,4 12-21 0</inkml:trace>
  <inkml:trace contextRef="#ctx0" brushRef="#br0" timeOffset="250826.0497">26194 4598 474 0,'3'-4'330'0,"1"-1"-70"0,-2 0-29 16,2-1 1-16,-1 1-33 0,1 1-6 0,-2 0-33 15,11-4-2-15,-5-1-21 0,3 3-33 16,2 3-8-16,0 0-7 0,-13 3-1 16,14 0-22-16,0 0 8 0,15 16 7 0,-12-7-15 15,-3 3-12-15,-1 5 7 0,-1 0 5 0,-3 3 3 16,-1 1-27-16,1 0 24 0,-4 2-19 0,-4 2-16 16,-1 3 2-16,0-13 13 0,0 7-29 15,-11 27 22-15,5-23-19 0,-1 2 7 0,-2-3 5 16,0-1-11-16,4 2-7 0,-9-4 4 0,5-1-14 15,-2-1 33-15,3-4-31 0,-1 1 9 0,6-2-16 16,-3-2 11-16,2 1-5 0,-1-5 8 16,3 0 13-16,0-2-9 0,2 1 0 0,0-8 4 15,0 5-3-15,19 13-1 0,-6-8-2 16,8-2 54-16,2-4-10 0,5-1-7 0,-12-3-6 16,11 0 8-16,5 0 6 0,4 0-1 0,2 0-34 15,2 0 24-15,44-12-3 0,-42 11-14 16,1-1 16-16,-4-1-16 0,-3 1 1 0,0-1-12 15,-4 0 0-15,2 2 23 0,-4-2-2 0,-2 2-7 16,-4 0-25-16,-3 0 21 0,-5 0-2 16,-4-2 5-16,-2 3-18 0,-1 0 6 0,-3-3-27 15,-2 3 21-15,1 0-19 0,1 0 17 16,-5 0 3-16,1 0-21 0,1-1 1 0,-3 1 1 16,5 0-62-16,-4-2-29 0,-2 1-57 0,-3 1-73 15,2-1 24-15,-3 1-301 0,-12-3 38 0,-2-2 35 16,-3-4 18-16,1-1 8 0,-5 1 16 15,-2 2 24-15,-2 0-20 0,-2 0 36 0</inkml:trace>
  <inkml:trace contextRef="#ctx0" brushRef="#br0" timeOffset="252194.3599">19640 4785 212 0,'12'-15'346'0,"-12"15"-73"15,0 0-17-15,0 0-24 0,14-13-10 0,-14 13-39 16,17-18-17-16,-16 15-12 0,-1 2-9 16,3 1-13-16,-2-1-32 0,1-1-10 0,-1 2-7 15,0-2 3-15,0 2-19 0,-1 0-15 16,0 0 10-16,-1 2-8 0,-1-2-23 0,-2 2-7 16,-1 2 12-16,-7 7 3 0,-5-1-2 0,-1 4-11 15,-1-2 7-15,-4 2-6 0,4 1-21 0,-3-1 12 16,-1 3-3-16,-2 1-13 0,-1 1 19 15,1 0-9-15,-4-3 10 0,1 6-21 0,-4-2-2 16,3-1 11-16,-2 1-1 0,-2-2-13 0,4 0 20 16,-1 0-2-16,2 1 2 0,1-4-11 15,2 3 4-15,-1-1-17 0,2 0 15 0,-3-2 2 16,4 3 6-16,0-5-20 0,1 1-4 0,3 1-5 16,-1 1 7-16,0-3 16 0,1 2-15 15,0 0 18-15,5-3 1 0,-1 2-9 0,5-2 13 16,-1-4-27-16,0 3 0 0,3-4 9 0,2 0-3 15,1-1-12-15,1-1 23 0,0 0-12 16,0-1 10-16,4 0 2 0,0 0 3 0,0-4 20 16,0 0-5-16,13 17 25 0,-3-4-22 15,7-7 34-15,-1 1-17 0,5 1-2 0,0-2-15 16,4 0 4-16,-1 2-19 0,4-2 34 0,0-1-25 16,-1-1 2-16,0 0-6 0,-3-2 22 0,1 6-13 15,-2-4-35-15,-2-1 16 0,-1 3 33 16,-4-2-34-16,1 3-2 0,-1-2 38 0,-7-1-47 15,0-1 18-15,0 1-17 0,-1-1 15 0,-3 1-10 16,-1-1-5-16,1-1 2 0,-1 3-16 16,1 9-1-16,-1-8 26 0,-4 3 6 0,0-9-12 15,0 11 5-15,0 0-11 0,-17 21 13 16,4-12-4-16,0 2 14 0,-4-4 19 0,-2 3 0 16,-5 0-42-16,-4 2 33 0,-1 2-51 15,-2-2 21-15,-3 3-13 0,-3 0 29 0,-3 2-19 16,4 0 6-16,-1 2 13 0,1-4 16 0,-2 4-32 15,6-5 2-15,0 1 14 0,0-1 12 0,4 0-24 16,0-4 21-16,6 1-20 0,-1-3-6 16,4 0 1-16,6-1 0 0,-6-1-19 0,6-1 15 15,-1 2 11-15,4 0-11 0,2-2-12 16,3-1 24-16,5-3-2 0,-1 1 14 0,1-13-1 16,10 22-2-16,-1-6-2 0,5-4-5 0,2-5-3 15,4 2 24-15,3-1-5 0,4-3 14 16,-2 1 6-16,6-2 4 0,0-1-6 0,2-3 11 15,1 2-25-15,0-2 13 0,-19 0-8 0,9 0-5 16,3 0-13-16,1 0 7 0,0 0 0 0,-2 0-16 16,-3 0 7-16,1 0 0 0,-6 0 11 15,-1 0-11-15,-3 0 12 0,-3 0-48 0,-3 0 1 16,5 0-60-16,6 12-43 0,-16-8-47 16,-2 3-73-16,-2 1 23 0,-2-2-287 0,-5 5 37 15,-2 7 0-15,-4-4 44 0,0-3 28 16,-3 1 56-16,3 4 7 0,-7-2 38 0,0 3 14 15</inkml:trace>
  <inkml:trace contextRef="#ctx0" brushRef="#br0" timeOffset="252542.6505">18741 6878 465 0,'-3'4'332'0,"2"-1"-53"0,1 0-52 0,0 1-26 16,0 0-17-16,0 0-19 0,0 2-16 15,0-1 12-15,0 3-4 0,0 0-44 16,0 4-9-16,0 2-9 0,0 2 26 0,-10 21-44 0,7-16 13 16,3-12 10-16,0 8-13 0,0 2-20 15,0 1 20-15,0-1-32 0,-9 23-12 0,8-21 25 16,-5-4-28-16,3 3 46 0,2 2-41 16,1-12 22-16,0 5-24 0,0 1 10 0,0 1 0 15,0-4-22-15,0 1 10 0,0-3-21 0,0-1 34 16,0 0-37-16,0-3 11 0,0-2-3 0,0-5-15 15,0 8-4-15,0-1 32 16,0-7-32-16,0 7 5 0,0-7-25 0,0 8 18 16,0-8-15-16,0 0-47 0,0 0-26 0,-5 6-53 15,3-10-17-15,4 0 14 0,-2-3-227 16,1-15 29-16,-1 9 26 0,0-8-67 0,0-5 11 16,0-3 24-16,14-29 24 0,-10 30 7 15,3 2 17-15</inkml:trace>
  <inkml:trace contextRef="#ctx0" brushRef="#br0" timeOffset="252736.822">18777 6836 415 0,'7'-12'366'16,"1"1"-73"-16,1 0-40 0,1-2-7 0,-1 3-45 15,-1 3-27-15,-1-1-13 0,0 3-33 0,-1 0 2 16,-1 1-35-16,9-4-6 0,-1 1-39 0,2 0-32 15,-6 2-25-15,-1 1-49 0,2 2 6 16,-1-2-143-16,7-3-158 0,-4 3-10 0,-4 1 23 16,0 2 20-16,2 0 23 0,-4-1 2 15</inkml:trace>
  <inkml:trace contextRef="#ctx0" brushRef="#br0" timeOffset="252959.159">19090 6759 539 0,'4'1'313'0,"-2"2"-45"16,2-2-22-16,1 2 16 0,-1-3-18 0,4 2-27 16,-1-2-10-16,9-2 12 0,-9 2-18 0,8 0-25 15,2 0-19-15,19-8-17 0,-17 3-20 0,4 3-30 16,-2-2 19-16,-3 0-28 0,-2 1-20 16,-2 1-37-16,-2 2-47 0,-12 0-34 0,8 0-39 15,-1 0-34-15,-7 0-22 0,13 13 14 0,-12-9-200 16,-3 1-80-16,-5 11 29 0,-2-2 40 15,2 1 25-15,-4 1 21 0,-3 0 8 0,2-1 0 16</inkml:trace>
  <inkml:trace contextRef="#ctx0" brushRef="#br0" timeOffset="253128.9871">19133 7047 397 0,'-5'6'309'16,"1"0"-28"-16,3-2-39 0,-2 0-38 0,2 0-38 15,1-1-7-15,0 1-9 0,0-3-6 0,4 4-15 16,0-3-21-16,1 0 2 0,0-1-37 0,4 1 2 15,8 0-25-15,-3 1-23 0,0-3-17 0,-4 0-31 16,0 0-18-16,3 0-26 0,5 0 6 16,15-17-134-16,-19 7-65 0,4 0-85 15,-2-2-8-15,3 1 43 0,-1-3 13 0,-4 1 5 16</inkml:trace>
  <inkml:trace contextRef="#ctx0" brushRef="#br0" timeOffset="253357.8755">19463 6953 367 0,'5'-3'268'0,"0"2"-20"0,-1 0-9 0,0 0-29 16,-1 1-12-16,0 2 13 0,1 1-31 15,-4 1-12-15,7 9-19 0,-5-3-8 0,2 0-25 16,-3 1 9-16,2 6 28 0,-2 0-26 0,-1 2-21 16,0-13-11-16,0 7-22 0,0 3 8 0,0 3 28 15,0-1-8-15,0 1-15 0,-9 0-31 16,-4 17-12-16,8-18 15 0,-4 0-8 0,2-2 18 16,2 0-15-16,1-1-28 0,0-5-9 0,0-1-4 15,0-2 9-15,-1 4-36 0,1-1-28 16,-1-3-20-16,1-1-38 0,0-2-20 0,-2-1-54 15,4-3 17-15,2 0-255 0,0 0 6 16,0 0 20-16,-12-13 59 0,7-4-13 0,-3-3 30 16,1-7 17-16,-1 2-68 0</inkml:trace>
  <inkml:trace contextRef="#ctx0" brushRef="#br0" timeOffset="254657.4572">18972 3721 499 0,'0'-12'272'0,"32"-18"-28"0,-23 19-32 0,1 2-14 16,-1-4-24-16,0 5-7 0,4-2-20 0,-3 5-22 16,3-1-18-16,-3 2 1 0,-1 2-12 15,0 1-20-15,-1 1-9 0,-8 0 3 0,0 0-6 16,7 0-14-16,15 16-6 0,-13-6 12 0,0 4-5 16,-4 2-15-16,3 3 6 0,-4-2-10 0,1 6 6 15,-5-13-4-15,0 7-1 0,0 2 6 16,0 5-19-16,0-1 12 0,-13 26-20 0,9-25-2 15,-1 1 23-15,-1 0-16 0,2 0-2 0,-4-2-2 16,3-1 3-16,0 1 5 0,0 0 19 16,-2-4-11-16,2-2-6 0,-1 3 4 0,1-3-21 15,1-2 10-15,0 0-19 0,4-2 23 16,0-4-20-16,-2 0 11 0,0 0 19 0,2-9-31 16,0 7 12-16,0 2 29 0,15 11-16 15,-5-8 8-15,-3-3 22 0,-1-5-7 16,1 1 33-16,1-1-16 0,-2-1-13 0,1-1-6 15,12 2 39-15,-6-1-10 0,-2-3-8 0,2 0 0 16,-3 0-25-16,-10 0-6 0,13 0 19 0,0 0-16 16,-2 0 6-16,2 0-5 0,-4 0 6 15,7-11-14-15,-10 10 11 0,-1-1-20 16,0 1 2-16,-1 1 4 0,0-1 3 0,-1 1-4 16,2-1 6-16,-1-1-13 0,-1 2-16 0,-1-2-1 15,1 2 21-15,-2-1-2 0,2 1-6 0,-1 0-12 16,1-1 9-16,-3 1-4 0,0 0 1 15,0 0 9-15,0 0-6 0,0 0-4 0,0 0-12 16,0 0 23-16,0 0-27 0,11-4-22 0,-9 3 3 16,-2 0-78-16,1 1-39 0,0 0-48 15,-2 0-38-15,2 1 21 0,2 0-215 0,-4 1-56 16,2-2 35-16,1 0 30 0,-2 0 50 16,3-2 0-16,-2 2 30 0,4-2 25 0,-1-1 10 15</inkml:trace>
  <inkml:trace contextRef="#ctx0" brushRef="#br0" timeOffset="259390.2124">26308 4867 374 0,'0'0'186'16,"0"0"-10"-16,0 0-15 0,0-15 0 0,0 15-28 15,-18-20-5-15,18 15-19 0,0 1 17 0,1 0-3 16,-1 1-23-16,2 0 9 0,-2-1-21 16,1 4-6-16,0-4-13 0,-1 2 1 0,0 2-6 15,0 0-19-15,0 0-9 0,0 0-9 16,0 0 11-16,0 0 7 0,0-5-25 0,0 5 14 15,-2 3-31-15,-1 1 34 0,1 0-17 0,-6 10 2 16,2 2-3-16,-1-2-5 0,2 0 7 0,0 1-6 16,1-6-11-16,-1-1 2 0,4 2-12 0,-2-3 7 15,3 0-8-15,-4-2 26 0,3 1-12 16,1-2-25-16,0-1 28 0,-1 0-3 0,1 0 0 16,0-3 2-16,0 0 15 0,0 0 0 15,0 0-17-15,10 10 21 0,-5-10-8 0,0-1 6 16,0 1 4-16,8-8-5 0,1-1-4 0,-1-1 6 15,2-2-1-15,-4 1-5 0,0-3-3 16,3 0 4-16,-2 0-4 0,-2-2 0 0,1 2 36 16,0-3-13-16,1 4 0 0,-5 1 8 15,2 0 9-15,-1 1 5 0,-6 5-39 0,4-2 13 16,-3 5-5-16,-2-2 5 0,2 0-1 0,-3 2 6 16,2-1-3-16,-2 1 3 0,3 3-5 0,-2-2 6 15,-1 0-5-15,0 1-34 0,0 0-4 16,0 1 28-16,0 2-47 0,-2 2 38 0,0-1-5 15,-7 10-8-15,-1 3-10 0,-5-2-3 0,3 6 18 16,2-1-15-16,6 3 3 0,-5-4 2 16,-1 2-8-16,4 0 18 0,1-3-15 0,-2 0 5 15,5-6-9-15,0-1 14 0,2-3-11 0,0-7-5 16,0 8 15-16,0-1 21 0,0 0-25 16,0-7 12-16,0 7-4 0,0-7-18 15,11 16-6-15,-8-13 47 0,1 0-23 0,0 0-17 16,1-3 28-16,2-2-5 0,-2 0-16 0,11-6-10 15,2-1 9-15,-5 1-16 0,0-4 14 16,0-1-2-16,1-1-5 0,-4 1 26 0,3-2 17 16,-1-3-34-16,-3 1 31 0,-2-1 2 0,0 2-32 15,-3 7-1-15,1 1 3 0,-3-1 34 0,0 1-19 16,0 1-21-16,-1 2 10 0,-1 1 21 16,0 0-13-16,1 2-17 0,0-2 31 0,-1 0-26 15,0 4-6-15,0 0-10 0,-5 0 10 16,1 2 18-16,-8 10-43 0,-1 1 17 0,0 4 19 15,0-1-29-15,-1 4 18 0,3-5 36 0,-1 4-37 16,1-3 2-16,1 2 4 0,-3 1 30 16,6-3-26-16,1 1-33 0,2-7 19 15,3 0 15-15,0-1-20 0,-1-3 19 0,2-1-9 0,0 2 25 16,0-7-10-16,0 0-27 0,0 0 1 16,0 5 38-16,0-5-38 0,12 12 20 15,-8-13 5-15,1 1-1 0,0-3 5 0,0 1-42 16,9-8 56-16,0-1-25 0,0-1-29 15,-4-5 18-15,3 1 29 0,-3 0-26 0,1-2 9 0,-4 2-5 16,-2-1-13-16,0 5 27 0,1-3-21 16,-3 2 2-16,1 4 7 0,-4 2 28 0,2 1-16 15,-1 1-26-15,-1 1 22 0,0 0-2 16,0 4-25-16,0 0 23 0,0 0-14 0,-12-3 6 16,-3 10 11-16,1 3 4 0,-1-1-19 15,0 6 10-15,0-2-17 0,4 3-8 0,-1 0 13 16,-1 1 12-16,2-4-13 0,1 4-11 0,1-2-6 15,2-2 13-15,-2 1-28 0,4-3 4 0,1 0 3 16,2-5 2-16,1 1-6 0,-1-1 6 16,2-6 23-16,0 0 1 0,0 0 7 0,0 7 7 15,0-7-7-15,12 9 2 0,-8-8-23 16,1-2 2-16,0-2 25 0,6-1-9 0,0-4 4 16,1-2 2-16,0-4-22 0,-1-1 39 0,0-2 1 15,-1 1-32-15,-1-4 24 0,-4-1-3 16,1 2 5-16,-2 0 2 0,-1 6-5 0,0-4 20 15,-1 1-37-15,-2 6 10 0,0 10 18 16,0-10 11-16,0 1-23 0,0 1-13 0,-12-1 5 16,7 6 34-16,0 2-13 0,-1 1-30 0,-10 4-14 15,7-4 39-15,-19 11-21 0,18-3 29 0,-7 4-28 16,3 0 3-16,-2 0 8 0,4 1 13 16,2-2-36-16,0 0 14 0,2 3-3 0,4-6-17 15,2 1 14-15,-1-3-22 0,1 0 23 16,2-2-15-16,0 1-2 0,0-5 22 0,0 0-15 15,12 5 24-15,-8-5-10 0,4-1 6 16,-2-2-21-16,12-3 4 0,0 2 11 0,-6-5 16 16,3-1-11-16,0 0 13 0,-2-2 22 0,2-1-41 15,-4-1 26-15,1 0 18 0,-3-1 25 16,-1 2-23-16,-1-1 15 0,1 1-6 0,-4 1-5 16,-1 3-14-16,-1 5 9 0,1-5-15 15,-2 3-4-15,0 2-1 0,1-1-7 0,-1 1 7 16,0 0-2-16,-1 1-2 0,0-2 1 0,0 5-27 15,0 0-4-15,0 0 4 0,0 0-55 16,0-6-27-16,0 6-10 0,-15-7-25 0,8 8-27 16,-9 3-43-16,8-4 16 0,-15 6-284 15,9-2 34-15,-4 2 28 0,2-2 26 0,-2 0 57 16,6-2 26-16,-4 3-11 0,-2-3 2 0</inkml:trace>
  <inkml:trace contextRef="#ctx0" brushRef="#br0" timeOffset="264272.9604">26166 4741 249 0,'0'0'216'0,"0"-13"-4"16,0 13-55-16,0 0-6 0,-1-27-16 0,2 23-26 15,4-1-39-15,4-7 30 0,-2 1-9 16,-2 3-17-16,0 4-29 0,-1-2 23 0,-2 0 8 15,2 1-5-15,-1 1-13 0,1 2-21 0,0-2-15 16,-1 1-1-16,5 0 4 0,-4 2 22 16,1-2-29-16,1 3-4 0,1-3 7 0,0 3-3 15,0 0-14-15,-1 0 16 0,1 0-15 16,-7 0 15-16,0 0-12 0,8 0 9 16,-1 0-29-16,3 10 22 0,-5-7 14 0,-2 1-37 15,1-2 41-15,-1 2-17 0,-1 1-13 16,-2-1 12-16,1 2-1 0,0-2 8 0,-1 0-17 15,0-4 15-15,0 0-12 0,0 0 5 16,0 6 0-16,0-6-26 0,0 7 14 0,-14 1 18 16,12-6-5-16,-1 3-16 0,1-4 27 0,0-1-4 15,0 2 8-15,0-2 3 0,0 1 13 0,-1-1-9 16,2-1-3-16,0-1-6 0,-1 1 8 16,2-4-15-16,0 3 17 0,0-2-8 0,2 0-18 15,7-6 12-15,0-1 6 0,-3 3-10 16,7-1 4-16,-3-1-6 0,0 5-2 0,-1 1-19 15,-2 2 14-15,0-1 10 0,-3 0-16 16,1 2 17-16,0 1-10 0,-1-1-14 0,1 1 10 16,-5 0 0-16,0 0-4 0,0 0 4 15,5 0 1-15,4 14 3 0,-6-10-1 0,-4 1-3 16,2-1-13-16,-2 2 18 0,-2 0-3 0,3-1 4 16,-6 9-19-16,-3-2 4 0,2 1 13 15,-3-2-9-15,0-3 20 0,2 0-14 0,-6 0 2 16,5-1-2-16,0-6 2 0,4 3 9 0,-4-2-7 15,3-1-10-15,-1-1 9 0,1 0 1 0,0 0-9 16,6 0-1-16,0 0 19 0,-8 0-5 16,8 0-2-16,-8 0-4 0,8 0 1 0,-16-10 12 15,13 4 1-15,1 2 3 0,0-2-4 16,0-1-5-16,2-1-13 0,0 8 14 0,0-13 0 16,11-16-7-16,-4 12 8 0,2 3-3 0,1 1-7 15,1 1 15-15,2 1-5 0,2 1-11 16,2 0-5-16,1 3 6 0,-1 1-3 0,4 4 3 15,0-2-12-15,-3 4 27 0,-6 0-13 16,1 0-4-16,4 0-11 0,16 12 22 0,-19-4-18 16,3 1 4-16,-6 1 11 0,2 5-15 0,-3-3 13 15,-5 3-15-15,1 2 20 0,-3-2-21 0,0 3 8 16,-3 1-7-16,0-11 12 0,0 8 7 16,-12 20-6-16,3-14-1 0,-1 2-12 15,0-2 7-15,-2-1-6 0,0 1 23 0,1 1-15 16,-1-3 1-16,0-2 2 0,3 1 5 0,0-4-23 15,-1 0 21-15,4-2-17 0,-1-1 23 16,3-4-4-16,-2 1-16 0,4-4 10 0,-1-2 1 16,0-1-19-16,2 1 21 0,-3 0 0 0,4 1 5 15,0-2-23-15,-1-1 10 0,0 1 9 0,1 0 4 16,0-2-11-16,0 0 17 0,0 0-7 16,11 6 21-16,4-4-5 0,0 0-13 15,6-1 9-15,-10-1-21 0,8 0 10 0,4 0-3 16,1 0 1-16,34-10-7 0,-25 9 17 15,1-1-10-15,1-1 16 0,-1-3-15 0,-3 3-3 16,2-1 0-16,2 0 5 0,-5 0-3 0,4 0 16 16,-4 0 4-16,-4-2-12 0,3-1 30 0,-1 2-35 15,-4 2 2-15,0-1 10 0,-5 2-19 16,0 1 4-16,-5-2 5 0,-3 1 26 0,-1 0-15 16,-3 2-32-16,-2 0 14 0,-1-2-1 15,3 1 17-15,-5 1-12 0,5 0-27 0,-4 0 34 16,0-2-1-16,-2 2-23 0,1 0 16 0,0 0-12 15,1 0 5-15,-1 0-8 0,1-1 11 16,-3 1-26-16,0 0-38 0,0 0-6 0,0 0-37 16,3 3-31-16,-9-2-19 0,2 1 14 15,-17 3-305-15,-2-2 33 0,-4 2 27 16,-1-4 32-16,10-1 25 0,-9 0 20 0,-4 0-21 16,-3 0 27-16</inkml:trace>
  <inkml:trace contextRef="#ctx0" brushRef="#br0" timeOffset="265323.4772">17857 5060 278 0,'0'0'251'0,"0"-14"-78"16,-23-9 8-16,23 17-29 0,-5-8 6 16,5 14 10-16,0-11-16 0,0 3-7 15,0 1-9-15,0 0-30 0,0 7 3 0,0-7-19 16,0 7-3-16,0-7-5 0,0 7-15 0,0 0-6 15,0-7-9-15,0 7-8 0,0-5 4 0,-1 8-8 16,1 1-7-16,-3 12-2 0,6 2-12 16,-3-5 9-16,0 5-5 0,0 5 2 0,0 4-20 15,-14 30 13-15,6-24 5 0,2 0-6 0,-3 2 2 16,1 2-8-16,1-1-8 0,-1-4 16 0,-2 3-8 16,0-1-10-16,0 2 8 0,1-3-13 15,1 0-3-15,0-2 4 0,0-1 16 16,2 0 2-16,-3-1-8 0,3-2 7 0,-2-1-2 15,1-1-6-15,1-2 3 0,-2-3-7 0,3-2 3 16,1-4 3-16,-2-1-2 0,3-1-6 0,1-3-3 16,1-1-4-16,-1-1 15 0,0-1-18 15,1 1 20-15,-1-3-8 0,0 0 0 0,2 0-2 16,-1 0 4-16,-1 0-2 0,2 0-10 0,-1 1 15 16,1-1-5-16,-3 0-6 0,1 2-39 15,-2 7-3-15,-3 1-86 0,1-5 10 0,-3 5-275 16,0-3 26-16,0-2 24 0,-1 0-36 0,2-3 16 15,-3 1 68-15</inkml:trace>
  <inkml:trace contextRef="#ctx0" brushRef="#br0" timeOffset="265718.5577">17111 6315 215 0,'-4'2'188'16,"3"1"-17"-16,-2-3 2 0,2 2-26 0,0-1-28 15,1 3 16-15,0-2-6 0,0 0-26 16,1 1 20-16,3-1-8 0,1 1 1 0,10 3 7 16,2-3-22-16,5 1-18 0,-10-4-1 15,9 0 15-15,6 0-21 0,2 0-9 0,39-13-5 16,-34 10 6-16,5-3-17 0,-2-1-13 0,1 3 9 15,4-2-4-15,-2-2 2 0,-2 5-15 16,-1-4-4-16,0 4-10 0,-6-1 8 0,1 1 4 16,-3-3-1-16,2 5-12 0,-5-5-4 15,-1 1 4-15,-2 1 2 0,-2 2 13 0,-2-2-13 16,-5 3-6-16,-5 0-9 0,0 0 14 0,-2 1 1 16,-1 0-14-16,-6 0-9 0,0 0-2 15,0 0 2-15,6 0-29 0,3 11-30 0,-10-4 5 16,-1-1-141-16,-1 10-167 0,-8-4-23 15,0 4 21-15,2 0 43 0,0 0 18 0,-5 0-28 16</inkml:trace>
  <inkml:trace contextRef="#ctx0" brushRef="#br0" timeOffset="266168.299">17681 6592 474 0,'-3'0'288'0,"2"2"-72"0,1-2-23 16,0 1-20-16,0 1-32 0,0-2-18 0,0 2 2 16,1 1-9-16,-1-1-17 0,0 3-13 0,0 2 1 15,-2-1-7-15,1 14-36 0,1-10 20 16,-8 20-15-16,2-5-1 0,0 2-1 0,1-1-8 16,-1 2-24-16,-3 1 22 0,4 3-14 0,-3-2 13 15,2 2-13-15,-2-1 6 0,2 2-5 16,-1-2-7-16,2-3-2 0,1 5 1 0,2-7-2 15,-1 2-2-15,3-15-1 0,0 6 14 0,0 0-4 16,0 1-4-16,0-3 24 0,16 16 9 16,-8-22-20-16,3-1 14 0,5-4 25 0,-2 1-29 15,7-4 16-15,-11-3-13 0,8 0 1 0,1 0 17 16,30-12-5-16,-22 3-13 0,-4-2 33 16,2 0-42-16,1 3 6 0,2-3-12 0,0-2 5 15,-2 0 35-15,0 0-27 0,-1 1 2 0,-1-1-14 16,-1 2-4-16,0 0 14 0,-4-2 14 0,0 4-4 15,-3 3-34-15,-2-4 13 0,-4 5-33 16,-3 1 31-16,-3 4-34 0,2-2 14 0,-3-1-14 16,0 2 23-16,0 1-32 0,-2 0-28 15,-1 0-5-15,0 0-32 0,-4 3-42 0,-8 4-36 16,-4 1 13-16,-2-1-303 0,-4-1 3 0,-1-1 67 16,-4 5 16-16,1-6 24 0,-2 0 24 15,-3-1 13-15,-1-2 17 0</inkml:trace>
  <inkml:trace contextRef="#ctx0" brushRef="#br0" timeOffset="268067.9611">16105 7518 673 0,'-7'-5'270'0,"5"0"-28"16,-3 3-49-16,3-1-26 0,1 1-4 15,-1 1-17-15,-1 0-37 0,0-2-12 0,3 1-2 16,3 4-8-16,0-1-10 0,-1 2-2 0,3 0-14 16,9 4 1-16,0 7-13 0,2-2-1 0,1 3-22 15,-1 1 11-15,3 3-7 0,-4-2 9 16,2-1-20-16,-3 1 0 0,3 4-4 0,-5-3 0 16,5 0 6-16,-3 2-6 0,1-1 3 0,0 0-4 15,-4 2-5-15,6 0 11 0,-6 2-26 16,3-6 17-16,-2 3-10 0,-1-5 17 0,-1 0-21 15,-1-3 11-15,0-1 8 0,-2-4-9 16,-4 0-15-16,1 1 24 0,-1-5 9 0,0-1 7 16,-1 1 4-16,-1-1 4 0,-1-2 7 15,0 0 9-15,0 0-28 0,19-16 3 0,-12 2 9 16,-2-3-13-16,0-2 20 0,1-2-8 0,2-5-11 16,-4-6-1-16,-1 5-5 0,0-6 4 15,0 0-27-15,1-6 40 0,-1-1-35 0,4-3 6 16,-6-3 11-16,2-3-4 0,-1 1-14 0,-2-5 18 15,2-1-6-15,-2 0 12 0,0-4 0 16,0 28-33-16,0-14 15 0,0-9-9 0,0-2-5 16,0-5 10-16,0-4 21 0,-12-60-22 0,12 58-15 15,-3 0 30-15,1 0-34 0,0 0 28 16,2 0-31-16,-3-1 34 0,3 0-30 0,-3 1-1 16,2-1 26-16,1 0-21 0,0 34-5 15,0-18 19-15,0-6-24 0,11-63 17 0,-5 64-5 16,-2-3 6-16,-1 3 15 0,3 2-26 0,1-1 3 15,-3 2 15-15,5 0 1 0,-1 1-30 0,2 2 13 16,4 0 2-16,0 0 20 0,3 5-26 16,1-2 7-16,5 0-4 0,0 2 14 0,5 2 2 15,-2 0-11-15,5 3-7 0,4 0 4 16,-2 2 19-16,2 2-16 0,2 1 15 0,-2 3 1 16,1 1-21-16,1 0 3 0,-2 3 7 0,-3 0-10 15,-2 2 0-15,4-1 6 0,-2 2-1 0,-3 3-1 16,0-2 7-16,1 1-7 0,-2 4 1 15,-1-4 11-15,1 3-10 0,4 0 14 0,-5-1-11 16,5-1 25-16,1 3-28 0,5 0-1 16,-1-1 1-16,2 1 2 0,3 0 8 0,1-1 2 15,1 1-12-15,2 1-4 0,1-3 16 16,1 6 0-16,-5-3 9 0,3 4-28 0,-1 0 5 16,-2-2 14-16,-1 3 11 0,2-2-15 0,-2 0 7 15,3 1-18-15,-3-2 20 0,2 3-9 16,1-1-18-16,0 1 1 0,5 1 8 0,-3-1 0 15,-1 0 17-15,3 1-16 0,2 1 9 0,1 1 11 16,-1-1-12-16,-4 1-13 0,1-1 2 16,2 2 1-16,-1 2-2 0,-6-2 6 15,4-1 13-15,-3 4 0 0,-2-3-7 0,4 0-8 16,-5 0 6-16,-4 0-11 0,5 2 22 0,-5 0 5 16,2-1-5-16,-1 2-26 0,0-1 18 15,-2 1-14-15,3-1 22 0,-2-1 3 0,2 2-28 16,-2-1 3-16,4-1 15 0,-3 4-15 15,5-2 15-15,-3-1-12 0,-2 4 2 0,7-2 14 16,-3 4 1-16,0-5-18 0,3 3-1 0,2 2 7 16,0-3 0-16,1 0-6 0,2 0 1 15,-1 1 4-15,3-1 4 0,0 1-1 0,0-1-1 16,1 2 14-16,-2-1-19 0,3 1 5 16,-1 1 18-16,1 0 3 0,0-3-27 0,1 4 25 15,0 0-21-15,-29 0-5 0,14 0 15 0,8 0-10 16,1 0 19-16,4 0-29 0,53 13 9 0,-51-12-4 15,0 0 10-15,2 1 11 0,-27-2-8 16,13 0-15-16,10 0 25 0,3 0-8 0,0 0-12 16,3 0-1-16,-4 0-1 0,2 0 15 0,0 0-21 15,-2 0 10-15,-2 0 12 0,56 8-21 16,-55-6 25-16,3 0-17 0,2-1 13 0,0 1-22 16,4 1 8-16,-2-3-5 0,0 0 11 15,1 3 9-15,-2-3-3 0,1 0-8 0,-30 0 17 16,16 0-9-16,9 0-20 0,6 0 3 15,2 0 23-15,2 0-12 0,1 0-5 0,67-13-3 16,-68 12-4-16,-1-3 20 0,5 2-18 0,-3 1 18 16,2-2 10-16,-1 2-10 0,0-1-15 15,0-1 11-15,-1 3-10 0,3-2 12 16,-2 0-4-16,0 2-8 0,-1-2 16 0,-1 0-5 16,-33 2 0-16,17 0-13 0,8 0 15 0,2 0-18 15,-4 0 16-15,4 0-12 0,0 0-3 0,2 0 14 16,-2 0-7-16,1 0-7 0,1 0 18 15,-1 0-14-15,0 0 22 0,66-8-4 0,-64 8-3 16,-1 0 5-16,1 0-10 0,-32 0-21 16,14 0 18-16,8 0-8 0,2 0-4 0,3 0 18 15,-1 0-14-15,3 0 2 0,-1 0-1 16,0 0-8-16,-1 0 29 0,0 0-18 0,1 0 0 16,-5 0 15-16,2 0-16 0,-3 0 0 15,55-11 6-15,-58 9 5 0,2 0 9 0,-3 0-27 16,2 1 21-16,-6-2-23 0,2 3 8 0,-4-3 5 15,3 2 0-15,-5-2 2 0,3 3 5 16,-3-1-10-16,-2-2 16 0,-1 1-4 0,-2 0-9 16,-1 1 4-16,-1 0-6 0,1 1-11 0,-2-4 28 15,2 4-13-15,1-1 9 0,-3 1-23 16,1-2 6-16,2 2 11 0,-1-1 1 0,0 1-6 16,-15 0-8-16,5 0-1 0,7 0-3 15,3 0 2-15,-1 0 21 0,-1 0-10 0,5 0-2 16,-3 0 4-16,3 0-9 0,-3 0-1 0,1 0 20 15,36 10-23-15,-38-10 7 0,3 1 18 16,0 2-26-16,-1-2 20 0,1-1-4 16,-1 2-6-16,0-1-12 0,1 0 5 0,4-1 4 15,-4 2-4-15,0 2 9 0,3-3-2 0,-1 2 9 16,-4 1 3-16,3-3-15 0,-1 2 2 16,-2-1 8-16,-1 1-2 0,3-2 14 15,-2 2-11-15,-3-3-19 0,-4 0 5 0,-3 3 18 0,0-2-17 16,-4 0 12-16,0-1 9 0,-8 2-22 15,1-2-1-15,-5 1 8 0,-2-1-11 0,0 0 32 16,-2 0-25-16,-5 0-2 0,0 0-7 16,0 0 7-16,9 0 26 0,-9 0-13 0,6 0-3 15,-6 0-10-15,0 0-9 0,0 0 32 16,13 0-17-16,-18 0-24 0,0 0-17 0,-13-4-36 16,4 4-79-16,-27-8 16 0,8 1-292 0,-5-4 31 15,-2-4-19-15,-1-2 25 0,-5-1 74 16,4-2 16-16,-7-5 8 0</inkml:trace>
  <inkml:trace contextRef="#ctx0" brushRef="#br0" timeOffset="275231.3833">19201 3836 267 0,'0'0'161'16,"15"-15"-18"-16,-15 15-10 0,18-23 1 0,-15 17-32 16,-1 0 14-16,1-1-31 0,-2 3 26 0,2-1 2 15,3-9-19-15,-1 3-5 0,-1 1 6 16,1 2 5-16,-4 1 11 0,1 0-13 0,0 3 1 15,-2-3-13-15,4 1 12 0,-3 2-11 16,2 0-6-16,0-3 2 0,-2 2-16 0,0 0 5 16,3 1-4-16,-3-2-2 0,1 4 20 15,-1-4-1-15,0 3-34 0,3-1 2 16,-4 1-18-16,2 2 19 0,-2-3-21 0,2 1-2 16,-2 2 4-16,0-1-17 0,2-1 11 0,-2 3-7 15,-1-1-3-15,0 4 9 0,-3 2-10 16,-6 5-20-16,-2 5 5 0,2-1 17 15,-3 2-22-15,3 0-1 0,-3 0 6 0,2 2 1 16,-1-2 8-16,1 0 14 0,-1 0-22 16,4 1-5-16,0 0 24 0,-4 0-26 0,4 0 11 15,1 4-7-15,-1-1 15 0,2 0-19 0,-1 3 11 16,2-5 3-16,-1 3-9 0,3-3-2 0,-2 0-8 16,4 2 7-16,-2-3-4 0,3 0 0 15,0-9 4-15,0 5 1 0,12 17 12 0,-3-15 11 16,-2 3-14-16,2-4 7 0,3 2 6 15,1-4-20-15,-2 3-13 0,6-1 9 0,-2 1 13 16,3-1-9-16,2-1-15 0,0 2 7 0,-4-2 9 16,0 1 9-16,-2 0-21 0,-2-2 15 15,2-2-11-15,-1 2 23 0,-4-2-26 0,-2 0 26 16,3-1-18-16,-4-1 12 0,-1-2-19 0,-1 1 15 16,2-1-10-16,-4-2 7 0,0 2 4 15,1-2-24-15,-2-1 33 0,-1 2-25 0,0-5 18 16,0 0-13-16,0 10-6 0,-21 10 4 15,9-8 6-15,-3-3 4 0,-2 0-1 0,-2 0-7 16,-4-2 9-16,4 2 6 0,-4-2 11 16,-3 0-20-16,1-1-3 0,4-1 7 0,-3-2 19 15,0 2-20-15,-1-1 20 0,6-2-20 0,0 0-15 16,5 1 18-16,1-2-18 0,4-1 16 16,1 0 5-16,1 0 4 0,0 2-13 0,2-2 32 15,1 0-31-15,-1 0-17 0,5 0 14 16,0 0-31-16,0 0-17 0,0 0-43 0,-6 0-52 15,6 0 13-15,0 0-212 0,-17-12-68 0,17 5 11 16,-5-7 46-16,6 0-5 0,-1 8 23 16,0-7-25-16,0-6 15 0</inkml:trace>
  <inkml:trace contextRef="#ctx0" brushRef="#br0" timeOffset="275494.0716">19227 4020 409 0,'4'-9'293'0,"6"-4"-60"16,-1 3-20-16,0-3-3 0,3 3-23 0,1-2-14 16,2 0-19-16,-2 3 4 0,4-2-22 15,-2 3-17-15,3-2 0 0,-4 0-29 0,9 2-24 16,-6-1 6-16,-1-1-2 0,2 5 8 0,-1-2-36 15,-2 3-32-15,-4 0-32 0,-4 1-32 16,2 2-51-16,1 1 12 0,-4-2-112 0,-1 0-184 16,-1 2 27-16,-1-2 24 0,2 2 16 0,0 0 8 15,-1-1-4-15</inkml:trace>
  <inkml:trace contextRef="#ctx0" brushRef="#br0" timeOffset="276031.8094">19690 3841 491 0,'3'1'283'0,"2"-1"-44"16,-1 0-29-16,-1 1-20 0,-1-1-23 0,2 2-5 15,-1-1-25-15,-1-1-19 0,0 0-7 16,0 5-15-16,0-2-14 0,-2 3-8 0,0 0-10 16,0-1-17-16,0 6-6 0,0 2 9 15,-12 20-8-15,7-11-5 0,2-4-8 16,-1 5-7-16,-1 2 8 0,2-6-1 0,-3 3 6 15,4-1-12-15,-2 2 3 0,1-1-8 0,1-4 5 16,0 1-3-16,2-12-14 0,0 2-4 16,0 6 20-16,0 1-6 0,13 13-4 0,-4-15 20 15,-1-3-3-15,1-1 16 0,4-1-21 0,-1-4 12 16,1-1-12-16,6-2 16 0,-1-1-17 16,-2-1 12-16,-10 0-5 0,8 0 18 0,3 0 8 15,17-10-7-15,-16 3 0 0,-4 0-6 0,3-1 28 16,-4-4-8-16,5 2-6 0,-7-7 10 15,-1 5-6-15,-2-5-7 0,0 1 2 0,-2-1-7 16,-2-2 20-16,2 2-7 0,-5-1-6 0,2-1-9 16,-3 0-7-16,1 0 24 0,-1 11-32 15,0-4 17-15,0-2 0 0,-16-14-6 0,8 10-8 16,2 3-13-16,-6-2 9 0,3 4-11 16,-2-1 9-16,1 1-8 0,-2 1-20 0,-1-1 33 15,2 5-21-15,0-2 7 0,4 2-12 16,1 1 14-16,-1 3-11 0,4-1-13 0,-2 1 17 15,1 0-8-15,1 1-22 0,-1 2-1 0,0 0-67 16,-1 1 1-16,0 0-27 0,5 0-39 16,0 0-75-16,-13 0 19 0,-13 12-263 0,17-6-13 15,4-5 44-15,5 0 41 0,4-2 13 16,1 0 32-16,9-5 25 0,8-1-35 0,7-1-1 16</inkml:trace>
  <inkml:trace contextRef="#ctx0" brushRef="#br0" timeOffset="278762.5838">17635 6906 296 0,'0'0'306'0,"0"-14"-70"0,0 14-22 0,-17-25-40 16,16 19 8-16,-2 1-18 0,-3-7-29 15,1 3 5-15,4 2-23 0,-3 1-8 0,1 1-29 16,1 2 12-16,-1 0-25 0,2 1 15 0,-2 2-31 15,-1 0 6-15,2 1-5 0,2-1 3 16,-18 12-14-16,7-2-17 0,-2 2 8 16,-1 1 8-16,1 2-13 0,-1 2-5 0,0 1 2 15,0 0-8-15,1 1-2 0,-2 0 31 0,4 2-25 16,2-2 13-16,-1-1-5 0,1 3-12 16,3-4 1-16,1 2 25 0,1-3 1 0,0 1-30 15,4-3 10-15,0-4 14 0,0 1 8 0,0 4 1 16,15 17-22-16,-8-16 33 0,2-3-38 0,2 1 6 15,1 1 10-15,0-3-2 0,3 1 15 16,0-1-31-16,-2 1 7 0,5-3-13 0,-6 3 41 16,1-2 2-16,3 0-41 0,-6 1-2 0,4-2 31 15,0 1-20-15,-4 2 2 0,3-2-17 16,-1-1 14-16,-6 1-32 0,4-2 20 0,0 2 11 16,-1-1-24-16,-2 1 25 0,-2-5-9 15,-3 1 20-15,1 0-17 0,-1 0 15 0,1-2 20 16,-3 1-35-16,0-6 2 0,0 5 7 0,0 3 14 15,-10 11-20-15,2-5-6 0,-2-2-13 16,-2 1 1-16,-3-2-2 0,1 0 35 16,0-1-30-16,-4 2 1 0,0-4 33 0,1 1-4 15,-2-1-24-15,0-1 12 0,0-1-11 0,-1-1 11 16,-2 2-13-16,4-7-1 0,-1 6-1 16,-1-4 1-16,-1 0-5 0,2 1 1 0,4-2 0 15,2 0-1-15,1-1 15 0,12 0-15 16,-9 0-1-16,0 0 0 0,1 0-6 0,1 0-27 15,7 0-21-15,-9 0-33 0,1 0-8 0,-2 0-39 16,-9-17-42-16,15 9 17 0,-3-7-189 16,4-2-70-16,0-1-5 0,2-2 29 0,1-1 25 15,0 10 25-15,0-9 21 0,0 0 3 16,15-24-4-16</inkml:trace>
  <inkml:trace contextRef="#ctx0" brushRef="#br0" timeOffset="278960.3957">17506 7053 449 0,'7'-12'275'0,"0"-2"-38"0,4 0-41 16,-1 0-9-16,2 1-48 0,-2-2 17 0,4 0-21 16,2 1-30-16,3-1-5 0,-1 2-11 15,-2-2 1-15,5 1-22 0,1 4-41 0,-3-1-26 16,1 3-23-16,-2-4-43 0,1 6 7 0,-5 2-189 15,2-2-100-15,-2 1 26 0,-1 3-38 16,-3 0 7-16</inkml:trace>
  <inkml:trace contextRef="#ctx0" brushRef="#br0" timeOffset="279496.6878">18025 6811 620 0,'3'-1'251'0,"0"1"-2"15,1-1-44-15,-4 1-19 0,3 0-3 0,-2 0-12 16,-1 0-26-16,0 0-2 0,1 1-15 16,0-1-27-16,-1 1-21 0,-1 2 0 0,0 0-2 15,1 3 0-15,-4 9 10 0,3-1-7 0,-4 3-13 16,4 2-31-16,-2 2 13 0,2-1 2 16,-3 1-13-16,0 3 25 0,1-4-3 0,2 2-38 15,1 0 16-15,-1-1-15 0,1-11 5 16,0 7 19-16,0 4-21 0,0 0 14 15,13 18-29-15,-8-21 28 0,4 0-32 0,-3-2 0 0,0 1 18 16,4-2 22-16,1-5-38 0,3 0 5 16,-1-2 40-16,1-1-57 0,-3-4 21 0,6 0 9 15,-3-2 38-15,-5-1-16 0,5 0-20 0,18-12 15 16,-12 2-6-16,1-1 17 0,-3-3-6 0,1 0-6 16,-4-5 21-16,2 2 12 0,-6-1-8 15,3 0 14-15,-2-3-15 0,-3 1 0 0,-1 0-2 16,-2-1-27-16,-1-3 33 0,-2 4-2 0,1-3-10 15,-3 0 2-15,-1 4-11 0,0 9-11 16,0-5 0-16,0-2 5 0,0 0-2 0,-13-20-14 16,9 17-1-16,-2 2 0 0,-2 2 4 15,0-1-3-15,2 0-4 0,-4 1-15 0,0 3-5 16,-3-1 15-16,-2 1-9 0,2 3-3 16,-3 1 13-16,1 2-14 0,-2 1 1 0,1 1-20 15,-3 2-2-15,10 3-34 0,-8 0-28 16,0 0 9-16,-22 15-95 0,16-3-15 15,-2 0-30-15,1 1-69 0,0 0 28 0,-4 3-264 16,3 2 41-16,-1 0 34 0,-5-3 60 0,1 0 0 16,1 3 30-16,-3-3 40 0,-1 1-29 0,5-1 15 15,0-1 37-15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54749" units="1/cm"/>
          <inkml:channelProperty channel="Y" name="resolution" value="2151.47729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2-02-09T12:14:13.601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13072 12149 383 0,'0'0'201'0,"0"0"-25"16,0 0-8-16,0 0-17 0,0 0 4 15,0 0-13-15,0 0 2 0,0 0-16 0,0 0-10 16,0 0-9-16,0 0-12 0,0 0-3 0,-13 0-11 16,13 0-9-16,0 0-16 0,0 0-4 0,0 0-15 15,0 0 9-15,0 0-9 0,0 0 0 16,0 13 7-16,0-13-14 0,0 0-2 0,0 0 14 16,0 0-4-16,0 0 6 0,0 0-24 0,9 13-1 15,-1-13 8-15,-1 3-8 0,1-3-5 16,1 0 8-16,8 0 5 0,0 0-8 0,3 0-16 15,0 0 17-15,21 9-20 0,-19-9 8 16,0 0 10-16,-1 2-3 0,1-2-5 0,0 1-2 16,-2-1-11-16,-4 0 11 0,4 1 3 0,-12-1-15 15,5 0 8-15,4 0-1 0,0 0-5 0,0 0 16 16,-4 0-9-16,-1 0 2 0,0 0 17 16,-3 0-15-16,0 0-7 0,-2 0 5 0,0 0 12 15,-1 0 11-15,8-10-13 0,-7 10 8 16,0-3 14-16,0 3-26 0,-2-1 5 0,1-1-8 15,-1-1-2-15,0 3-9 0,1-2 24 0,-3 1-17 16,4-2-6-16,-3 3 3 0,-1 0-3 0,1-2 2 16,0 0 2-16,-1 2-22 0,-1 0-38 15,2 0-29-15,-1-3-4 0,0 2-73 0,0 0 17 16,-3-3-136-16,0 3-112 0,1-2 29 16,-1 0 22-16,0 1 23 0,1-1 19 0,-1 3-25 15</inkml:trace>
  <inkml:trace contextRef="#ctx0" brushRef="#br0" timeOffset="468.3314">13586 12021 582 0,'1'-3'256'0,"-2"1"-33"0,0-2-16 0,2 1-27 15,0 2-16-15,-1-2-16 0,2 1-19 16,0-1-13-16,1 3-13 0,-1-3-7 0,3 2-31 16,0 0 10-16,1 1-8 0,-1 0-3 0,1 2-26 15,3-2 14-15,-3 2-5 0,-6-2 4 16,23 9-7-16,-7-1-13 0,-2 1 5 16,0 3-8-16,-5-4-13 0,5 4 15 0,-10-3-6 15,5 3 0-15,-2 0-10 0,1-3 0 0,-4 0 8 16,0 7-11-16,-2-5-11 0,-2-11 6 15,0 10 2-15,0 1-15 0,0-3 18 16,0 0-12-16,0 1 6 0,0 1 0 0,-8 18 2 16,3-14 8-16,-2-2-20 0,-1 1 7 0,0-2 6 15,-1-1 6-15,-2 0-11 0,3 0-1 16,2-3-7-16,-7 1 14 0,7-3 1 0,-3 1-2 16,5-2-1-16,-6 0-7 0,5 0-5 15,1-1 21-15,-1 1-11 0,1-1 3 0,-1-3-16 16,-2 5 1-16,4-3 4 0,-3 1-1 0,1 0 20 15,-6 5-22-15,3-4 2 0,2 1-25 16,-1-3-7-16,2 1-2 0,0-1-31 0,0-1-25 16,2 3 8-16,0-4-187 0,-1 0-115 0,2 0 31 15,2 0 21-15,0 0 47 0,-1-4-18 16,4 2 14-16</inkml:trace>
  <inkml:trace contextRef="#ctx0" brushRef="#br0" timeOffset="13300.6808">8120 13371 232 0,'0'0'278'0,"0"0"-44"16,0 0-16-16,0 0-4 0,0 0-55 15,0 0 11-15,0 0-22 0,-14 0 10 0,14 0-34 16,0 0-2-16,-10-20 4 0,10 16-9 0,1 0 7 15,2 1-6-15,-2-3-12 0,2 2 6 16,-2-1-31-16,2 1-3 0,3-11-15 0,0 6 5 16,-2 1-24-16,1 0 24 0,3-3 10 15,-3 2-36-15,4 1-8 0,-4 2-3 0,4-4 13 16,2 1-24-16,-1-1 21 0,-1 1-18 0,-2 1-7 16,3 4-11-16,-2 1 32 0,-1 2 1 15,0-1-35-15,0 2 1 0,-7 0-6 0,0 0 4 16,25 14 12-16,-16-8-11 0,4 5-10 0,-3 0 23 15,3 0 10-15,-1 3-33 0,-5-1 25 16,3-1-16-16,-2 0 19 0,0-1-32 0,-2-1 1 16,-1-1 4-16,0-4-8 0,-2-1 30 15,1 1-25-15,-2-1 24 0,2 0-9 0,-1 0 7 16,-1-2-3-16,3 0 4 0,0-1 3 16,-1 1 18-16,1-2 6 0,-5 0-35 0,0 0 1 15,13 0 40-15,15-15-35 0,-10 5-8 16,-4-1-5-16,3 1 20 0,-6 0 9 15,3-1-29-15,-2 1 6 0,-1 0-17 0,1 1-8 16,-2 0 17-16,3 0 9 0,-5 4 9 0,-1-1-15 16,0 4-4-16,0-1 11 0,-2-2 25 0,-1 3-33 15,1 0-1-15,2-1-3 0,-2 2 0 0,13-6-7 16,-3 1 16-16,-1 1 21 0,0-1-10 16,2-4-12-16,3 5-7 0,-3-2 17 15,0 0 9-15,-1 0 11 0,0-1-29 0,-2 2 0 16,5-1 17-16,-6-1 5 0,-2 4-11 0,0-2-8 15,-1 4 26-15,-2-1-5 0,-4-2 11 0,3 2-3 16,-3 1-3-16,0-1 21 0,1 2-21 16,-3 0-1-16,1-2 2 0,1 1 4 0,-2 2-3 15,2-1-3-15,-2 0-21 0,0 1 17 0,1-2-7 16,-1 1 2-16,0 1-6 0,-1 0-19 16,2-2 6-16,-1 2-12 0,0 0 0 15,-1 0-46-15,0 0-16 0,0 0-19 0,2-1-20 16,-4-1-41-16,2 2-38 0,-4-3-24 0,3 2 18 15,-2 0-284-15,-2-2 34 0,0 2 30 0,-7-6 35 16,3 4 19-16,-2-1 47 0,1 2 45 16,1 2-33-16</inkml:trace>
  <inkml:trace contextRef="#ctx0" brushRef="#br0" timeOffset="32071.7544">12852 13862 513 0,'0'0'206'0,"0"0"-43"0,0 0-2 0,0 0-36 16,0 0 26-16,0 0-31 0,0 0 16 0,0 0 5 15,0 0 13-15,0 0-23 0,0 0-12 16,0 0 4-16,0 0-12 0,0 0-1 0,0 0-10 16,0 0-25-16,0 0 10 0,0 0-18 15,0-12-17-15,0 12-5 0,0 0-10 0,0 0 8 16,0 0-15-16,0 0-3 0,0 0-1 0,0 0 17 16,0 0-22-16,0 0 1 0,0 0 23 15,2-23-24-15,4 20 1 0,-2-1 6 0,8-4 23 16,4 4-35-16,-6-5 13 0,3 3-15 0,1-4 32 15,-1 4-20-15,3-5 3 0,0 1-24 16,0-1 26-16,0 1-9 0,0-6-24 0,1 6 32 16,1-3-25-16,-3 1-11 0,2-2 16 15,0 4 5-15,-4-4 12 0,4 2-28 0,-4-1-7 16,-3 0 14-16,1 0 6 0,0 1 7 0,-2-2-2 16,2 1 1-16,-6 2 28 0,2-3-2 15,0 1-21-15,-1 3 14 0,1-3-11 0,-2 3 23 16,-2 2-31-16,-2-3 29 0,2 5-40 15,-2-1 2-15,0 1 22 0,1 0-16 0,-1 2 17 16,-1 4-4-16,0 0-5 0,0-7 7 0,0-1-33 16,0 8 13-16,0-7 18 0,0 7-20 0,0-7 18 15,-12-4-10-15,8 9 9 0,2-2-18 16,-4 2 22-16,2-1-18 0,-1 0 1 0,-2 4-3 16,3-1 10-16,-2 2-14 0,6-2 20 15,0 0-12-15,-26 10-2 0,12-3 0 0,1 4-1 16,3 2 23-16,-3-1-4 0,6 0-8 0,-5 3 19 15,3 2 2-15,-1-2 6 0,1 5 10 0,0-2 7 16,2 1-13-16,-1 3 12 0,3-1-19 16,-5 2 21-16,4 2-18 0,1 0 0 0,3 2-14 15,-3 2 0-15,-4-4 18 0,6 6-8 16,1-5-12-16,-2 2 12 0,0 0-12 0,0 2-6 16,-2-3-5-16,2 3-2 0,-5 0 11 0,2-2 5 15,1 1-9-15,-2-2-17 0,0 2 10 16,1-2 15-16,-2 0-7 0,0-2-4 0,-1 0 3 15,1 1 17-15,-1 2-7 0,0-6-9 0,-1 0-10 16,-3-1 2-16,4 0 15 0,0 2-18 16,1-5 25-16,-4 4-17 0,1-5 2 0,0 3-16 15,2-6 11-15,0 2 4 0,3-2-8 16,-1-3 3-16,1-2-3 0,1 3-10 0,1-5 8 16,-2 0 4-16,2 0-24 0,-1-3-2 0,3 0 4 15,0 1-20-15,0-1-21 0,1-2-16 0,-2 2-51 16,-1-1 10-16,1-1-57 0,0-1-29 15,0 0-39-15,1-1-22 0,3 0-23 0,0 0 27 16,0 0-143-16,-16-12-33 0,13 9-27 0,-3-12 16 16,3 5 45-16,0 0 4 0,-1 3 36 15,3 1 50-15,-1-3-2 0,-1-6 28 0</inkml:trace>
  <inkml:trace contextRef="#ctx0" brushRef="#br0" timeOffset="32411.6507">12657 14403 419 0,'0'-14'152'0,"0"2"53"0,3-4-29 15,5 2 22-15,0 1-7 0,-3 3-19 0,0 1-14 16,-3 3-4-16,2 0-15 0,-1 0-7 0,0 3 15 15,-1-1 1-15,-1 0-38 0,3 1 28 16,-1 0-6-16,-1 1-45 0,2-1-5 0,1 0-2 16,8-3-15-16,-3 4 22 0,3-5-17 15,3 0-5-15,3 1 10 0,1-3-11 16,4 2-9-16,2 0 19 0,-2-2-18 0,2-1-30 0,1 1-3 16,1 0-2-16,1 2 10 0,-5-1-7 15,3-2-16-15,-2 1 8 0,0 0 11 16,-3 2-20-16,-1 0 31 0,-4-1-34 0,0 0 25 15,-4 5 17-15,-2 0-6 0,-1 0-13 0,-3 0 7 16,-2-1-4-16,-1 3 26 0,0 0-8 0,0-2-7 16,-2 3-1-16,2-1-5 0,-3-2 16 15,1 2-20-15,-2 1-1 0,0 0-27 0,0 0 0 16,0 0 17-16,0 0-1 0,0 0-30 0,7 0-2 16,-7 0-73-16,0 0-33 0,6 0-40 15,-6 0-82-15,9-8 21 0,-9 6-244 0,0 1 33 16,0-1 52-16,1-1-2 0,1 0 26 0,9-4 25 15,0-2 23-15,-1 0 40 0,5-4 9 16</inkml:trace>
  <inkml:trace contextRef="#ctx0" brushRef="#br0" timeOffset="33241.451">14149 13553 307 0,'-3'-5'321'0,"2"2"-52"0,-1-3-36 15,0 2-9-15,2 0-30 0,-1 0 8 0,-2-2-36 16,3 1-8-16,-3 1 18 0,1 0-35 0,1-1-15 16,-1 2 4-16,0-1-26 0,-2-1 19 15,0 3 1-15,0-1-44 0,0 0 12 0,-1 0-25 16,-1 3 0-16,-2-2-14 0,2 2-4 15,-3-1 19-15,0 1-40 0,-6 0 23 0,-19 12 39 16,16-6-49-16,-1-1 14 0,0 3-20 0,1 3-6 16,2-3 18-16,-1 4 2 0,-3 1 0 0,4 3-13 15,-2-1-4-15,1-2-3 0,0 3-3 16,0 5 29-16,2-1 9 0,2 0-22 0,3 2-10 16,-1 1 18-16,0 0-21 0,2 2 19 15,-1 0-29-15,3 4-1 0,0-2 21 0,2 1 18 16,1-1-19-16,0-1 12 0,3 1-10 0,-3 0 3 15,4-1-18-15,-1 0 28 0,1-13-20 16,0 6-17-16,0 4 16 0,10 23-10 16,-4-22-3-16,1-3 0 0,0-1-26 0,-2-4 5 15,6 3 15-15,-2 1-1 0,3-9 34 16,1 3-4-16,1-4-12 0,-1 0 8 0,0-7 8 16,1 5-12-16,-1-3 6 0,-1 3-16 0,-1-4-9 15,-1-2 9-15,1-2-8 0,-2 2-8 16,0-2 20-16,-9 0-24 0,9 0 9 0,-1 0-12 15,1 0-1-15,5 0-6 0,17-10-18 0,-16 4-18 16,0-1-14-16,-1 1 5 0,0-1-106 16,-2-2-17-16,-3 0-63 0,0 0-7 0,-4 2 25 15,-1-1-251-15,-3 1-12 0,0 0 34 0,-1 0 31 16,0 7 30-16,0 0 24 0,0-8 70 16,0 8-24-16,-11-16 15 0,2 3 3 0</inkml:trace>
  <inkml:trace contextRef="#ctx0" brushRef="#br0" timeOffset="33550.9926">13856 14086 368 0,'-3'0'289'0,"2"0"-39"0,0-1-3 0,2 1-18 15,0 0-22-15,2 0-15 0,2-1-8 16,-1 1-16-16,3-1-42 0,1 0-15 0,9-2 35 15,0-1-8-15,3-1-56 0,3 0 8 0,-2 0 5 16,2 0-39-16,-3-1 5 0,4 0-3 0,-4-1-6 16,0-1 11-16,3 2-18 0,-6 0-4 15,-1 0 29-15,-2 3-22 0,-5-2-12 16,-1 2 0-16,-2-1-13 0,1 4 16 0,0-2 20 16,-3-1-10-16,-2 0 10 0,1 2-34 0,1 0-5 15,0-1-4-15,-3 1 18 0,4-1-15 16,-1 0-17-16,-2 2-3 0,1-1-34 0,-1 1-41 15,0-3-53-15,-1 3-56 0,-1-2 16 16,1 2-255-16,-1-2 32 0,0 1 28 0,0 1 24 0,0 0 23 16,0 0 24-16,0 0-53 0,0-8 3 15</inkml:trace>
  <inkml:trace contextRef="#ctx0" brushRef="#br0" timeOffset="34509.714">14895 13380 354 0,'9'-9'341'16,"-2"0"-43"-16,5-1-33 0,-7 3-30 15,3-5-3-15,-1 6-34 0,-5-1 30 0,6 1-35 16,-5 3-18-16,1-2-20 0,0 2-32 0,-1 1-25 16,-2-1 23-16,2 2-42 0,-1-1 4 15,-2 2 41-15,0 0-48 0,0 0 6 0,0 0-10 16,4 14-6-16,-4-7 16 0,0 2-4 16,-3 9-9-16,3-8 22 0,0 5-11 0,-10 25-8 15,8-18 4-15,0 3-15 0,-4 5-5 16,0-1 10-16,1 1-11 0,1-2 28 15,0 3-6-15,-1-1-16 0,-1-3-9 0,2 0-4 16,-3 1 13-16,-1 0-43 0,3-2 29 16,-1 1-22-16,-3-2-2 0,4 4 17 0,-3-1 3 15,3 1-16-15,-3-4-12 0,5 0 0 16,-4-5 19-16,2 3-6 0,5-3-6 0,-1 0 10 16,-2-1-5-16,-2-3-5 0,5 0-8 15,-4 0 8-15,4-4-16 0,0-12 4 0,0 10-5 0,0 0-3 16,0-3 15-16,0-1-8 0,0 2-5 15,0-8 14-15,0 8-9 0,12 6-8 0,-11-11 1 16,3 1 14-16,-3-2-14 0,3 3-15 16,-1-4-42-16,-1 1-9 0,3 1 7 0,0-2-83 15,-2-2-35-15,1-2-50 0,0 0-46 16,11-6 27-16,-8-4-241 0,1 1 39 0,0-1 33 16,-2-4 3-16,2-4 46 0,0 4 23 0,1-5 25 15,-2-3 9-15,2 5 11 0,-2-5-80 0</inkml:trace>
  <inkml:trace contextRef="#ctx0" brushRef="#br0" timeOffset="34898.0377">14831 13437 301 0,'1'-4'264'0,"2"1"-33"16,-2 0-39-16,2-1-4 0,1 1 3 15,7-5-13-15,5-1-29 0,-5 1 0 0,6 2-24 16,-2 0 7-16,8-2-10 0,-4 1-29 0,0-2 17 15,3 3-11-15,0-1 11 0,-4 4-19 16,2-4-20-16,1-1-5 0,-3 1 5 0,1 1 2 16,-1 0 2-16,-2 2-5 0,0-1-20 15,-2-2-22-15,0 3 19 0,-4 1-9 0,-4 0 13 16,1 3-27-16,-2-2 15 0,-2 2 7 0,-1-1-46 16,3 1 18-16,-4 0-13 0,-1 0-44 0,0 0-12 15,0 0-32-15,3 7-45 0,-4-5 10 16,-1 0-235-16,1 3-30 0,-4 0-4 15,1-1 24-15,-6 9 45 0,-2-3 35 0,1 1 22 16,1 0-41-16</inkml:trace>
  <inkml:trace contextRef="#ctx0" brushRef="#br0" timeOffset="35355.6175">14941 13705 239 0,'-2'4'301'0,"2"-2"-40"16,-2-1-29-16,1 2-13 0,1 0-31 0,1-1 12 16,-1-1-22-16,0-1 9 0,3 4-16 0,-2-4-30 15,2 2 9-15,-2-2-30 0,4 1 9 16,0-1-9-16,0 0-29 0,0 0 19 0,3 0 17 15,1 0-46-15,5 0 33 0,21-12-34 16,-12 6-29-16,1-1-22 0,-2 0 39 0,2 1 6 16,-2-4-47-16,1 3 17 0,-3-4 22 0,2 4-21 15,-2-1-19-15,0 5 20 0,-4-4-6 0,-2 3-6 16,3-2 13-16,-11 0-6 0,3 4 14 16,-2-3 20-16,-2 2-23 0,0 1-8 0,-1-1-2 15,-2 2-5-15,1-2 5 0,-2 3 2 16,2-2-5-16,-1 0-21 0,1 0 16 0,-2 2 5 15,3 0-12-15,-3 0-23 0,0 0 24 0,-1-1 1 16,3 1-12-16,-2 0-6 0,0-1-2 16,-1 0-68-16,-1 2-42 0,0-1-52 0,-2 0-75 15,-3 0 22-15,2 2-289 0,-1 0 18 16,0 0 56-16,0 0 35 0,0-1 11 0,0 1 23 16,-2 1 26-16,3-2 31 0,4-1 3 0</inkml:trace>
  <inkml:trace contextRef="#ctx0" brushRef="#br0" timeOffset="36890.1605">16044 13573 523 0,'0'0'241'15,"0"0"-14"-15,0 0-23 0,0-12-4 16,0 12-3-16,0 0-19 0,0 0-31 0,0 0-9 16,0 0-6-16,10-25-31 0,-10 24 2 0,2-1-22 15,-1 2 17-15,-1-2-12 0,3 1-1 16,-1 1-27-16,0-2-2 0,-1 1 15 0,1 1-19 16,-2 0-19-16,4 0 18 0,-4 0-3 15,5-2-3-15,-1 2 7 0,3 0-32 0,-1 0 29 16,2-2-20-16,-1 2 1 0,15-2 11 0,0 2-10 15,-8 0-11-15,9 0 9 0,-2 0-24 0,0-1 1 16,0-1 14-16,0 2-11 0,-10 0 10 16,3 0-2-16,2 0-17 0,-2 0 5 0,0 0-2 15,-2 0-4-15,-3 0-2 0,1 0 7 0,-4 0 9 16,2 0 0-16,-8 0-12 0,8 0-23 16,-8 0-14-16,9 0-33 0,-9 0-45 0,0 0 11 15,9-2-198-15,-11 5-92 0,1 1 27 16,-1 0-56-16,0-1 41 0,0 2 26 0,-1-1 11 15,-7 10-16-15</inkml:trace>
  <inkml:trace contextRef="#ctx0" brushRef="#br0" timeOffset="37212.5162">16099 13810 462 0,'-1'2'285'0,"2"1"-16"0,1-2-19 0,0 2-26 16,3-1-21-16,-1 1-28 0,4-3 3 16,10 3-42-16,-7-3-13 0,12 0-14 0,-14 0-9 15,8 0-18-15,2 0 0 0,0 0 2 0,2 0-28 16,0 0-2-16,3 0 36 0,18-13-45 0,-23 11 17 16,0-1 9-16,-4 1-49 0,5-2 25 15,-4 1 12-15,-3-1-38 0,-4 4-1 0,1-1 5 16,-2 0 2-16,0 0 3 0,-3-1-2 15,2 1 4-15,-3 1 4 0,0-1-2 0,1 1-58 16,-2-2-10-16,3 2-20 0,-3 0-30 0,-1 0-33 16,3 0 10-16,-2-2-193 0,1 1-129 15,-2 0 30-15,2-4-12 0,9 1 26 0,0-4 47 16,1-3 40-16</inkml:trace>
  <inkml:trace contextRef="#ctx0" brushRef="#br0" timeOffset="38188.7371">17586 13021 748 0,'3'-6'225'0,"-3"-1"-17"16,1 2-15-16,-2-1-26 0,1 2-6 0,-4 1-40 15,1-1 4-15,-7-4-15 0,-1 2-2 0,2 2-29 16,-6-2 6-16,-5 3-3 0,1 2 4 0,0 1-24 16,-3-5 5-16,11 5-1 0,-5 0 0 15,-21 12-6-15,18-5-27 0,1 2 12 0,0 1-12 16,2 2-8-16,-2 1 16 0,5 0-12 15,0 2-7-15,2 3 26 0,2-3-33 0,1-1-4 16,0 3 17-16,2-3-13 0,3 4 17 16,3-11 16-16,0 4 14 0,0 3-4 0,20 17-20 15,-8-15 27-15,1-1-49 0,1 2 23 0,6-2-9 16,-3 0 9-16,0 5-12 0,1-5-17 0,0 0 6 16,0 0 18-16,-3 1 3 0,0 0-27 15,1 0 33-15,-5 2-38 0,-3 0-8 0,0-1 38 16,-2 2-17-16,-6 4-18 0,0-2 16 15,0-11-13-15,0 6 16 0,-17 25-16 0,6-20 1 16,-2 2 10-16,0-5-10 0,-3 1-1 0,-1 0 7 16,-1 0-10-16,-1 0-4 0,1-1 6 0,-2-1 17 15,-1-1-25-15,-1 1 24 0,1-6-18 16,3 4 11-16,-7-3-7 0,4 2 10 0,0-4-18 16,7-2 3-16,-2 1 18 0,4-2 2 15,6-2-23-15,-2-2 22 0,2-2 18 0,1 3 0 16,5-4-50-16,0 0 27 0,-4-4-5 0,4 3-15 15,1-2 0-15,2 0 13 0,-2 1 4 16,3-1-8-16,1 2-8 0,0-2 26 0,0 1-28 16,1 1-2-16,0 1 3 0,1-2-11 0,-2 3 8 15,2-1 50-15,8 11-33 0,-2-3 17 0,-4 1-27 16,1 2-20-16,-1 2 16 0,-3 2 27 16,-2 1-24-16,1 2-5 0,-2 1 9 0,1 0 14 15,-4 0-1-15,0-8-3 0,0 7 1 16,0 1-3-16,0 2 15 0,0 2-6 0,0 1 10 15,-11 21-9-15,9-17-12 0,-2-1-2 0,1-4 29 16,1 4-3-16,-3 0-4 0,1-3-1 16,0 0-3-16,0-1-8 0,3-1 10 0,-5-2-10 15,2 2-3-15,1-2 12 0,-1-2-1 0,-1-1-2 16,0-1-20-16,3 1 5 0,-2-2 16 16,1-3-20-16,1-2 10 0,-1 0 13 0,2-3-16 15,1 0-4-15,0-1-12 0,0-6 10 16,0 0 0-16,0 9 0 0,18 9 5 0,-4-8-11 15,4-5-2-15,-2 1 0 0,2-2 2 0,3-4 8 16,2 0 2-16,-13 0-2 0,8 0 12 0,3 0-4 16,23-10 0-16,-22 5-31 0,-4-1 2 15,1 2 22-15,-1 0-1 0,-6 0 0 0,-1 2 2 16,-5-2-16-16,2 1 19 0,-3 2 16 0,-1-2-33 16,1 3 30-16,-4-1-8 0,2 1 4 15,-1-2-13-15,1 2 3 0,-3-1-11 16,1 1 15-16,2 0-29 0,-3 0 2 0,0-2-52 15,0 0-50-15,0 2-47 0,0 0-65 0,0 0 21 16,0 0-285-16,-13-11 35 0,10 5 32 16,1 2 37-16,0-1 25 0,2-2-38 0,0 0 23 15,0-6 8-15,0-4-9 0</inkml:trace>
  <inkml:trace contextRef="#ctx0" brushRef="#br0" timeOffset="40193.9417">18029 13502 314 0,'0'0'246'0,"0"0"-22"0,0-13-28 0,0 13-15 16,0 0-28-16,0 0-29 0,0 0 3 0,0-12 5 15,-7-4-15-15,10 13 2 0,-3 0-12 16,1 1-8-16,1 0-9 0,-1 1 2 0,0-2-1 16,0 2 11-16,3 0-25 0,-4-3 1 0,0 4 3 15,0-2-1-15,1 2-26 0,1 0-5 0,-2-2 25 16,1 2-44-16,-1-1 10 0,0 1-4 16,1-1 25-16,-1-1-26 0,-1 2-10 0,2 0-2 15,-1 0 25-15,0 0-17 0,0 0-20 16,4 0-2-16,-3 0-8 0,-1 0 18 0,2 0-11 15,-2 2 6-15,0 0 20 0,0 0-46 0,1-2 32 16,-1 2 9-16,1-2-2 0,-1 0-41 16,0 3 18-16,1-1 20 0,-1-1 17 0,3 2-23 15,-3-2 1-15,0 1 26 0,0 3-17 0,1-2-17 16,1 0 16-16,-4-1-5 0,4 3-22 16,-1-1 28-16,0-2-19 0,1 1 5 0,-2-3-14 15,0 0 26-15,0 0-14 0,0 0-14 16,6 15 32-16,-5-12 10 0,-1 1-14 0,0-1 5 15,1-3-19-15,1 3 30 0,-1 0 5 0,-1 1-7 16,0 0-3-16,1-2-32 0,0 4 10 16,2-3-12-16,-3 0-8 0,0 0 0 0,0-3 1 15,0 0-2-15,0 8 7 0,0-2 5 0,0-6 22 16,0 9-25-16,0-2-26 0,0 5 24 16,0-3 13-16,12 14-1 0,-11-14-1 0,0-1-7 15,3 0 8-15,-3 0-14 0,3 7-11 0,-3-3 12 16,3-2 8-16,-4-3-12 0,3 2 12 0,-2-2-18 15,2-2-4-15,-2-1 21 0,1 2-1 16,0-2-1-16,-1 1 1 0,0 1 5 0,2-2-3 16,-3 0-30-16,2 1 21 0,2-1-14 15,-3-1 14-15,1 2 1 0,-1-2 1 0,1 1-14 16,2 0 26-16,-2-2 3 0,0 2-15 0,0-2 23 16,-1 2-31-16,0-1-4 0,0-1 10 15,-1-1 12-15,3 2 2 0,0-2-32 0,-3-1 2 16,2 0 2-16,-2 0 2 0,0 0 1 0,0 0 23 15,0 0-2-15,14-13-14 0,-10 12 16 16,6-8-8-16,-1 0 18 0,0-1-11 0,-3 2-6 16,1 2-2-16,0 1 6 0,-4 0-3 0,2-1 0 15,2-5-1-15,-2 1-7 0,-1 1 2 16,0 0-15-16,-1 2 18 0,0 0 22 0,-1 1-17 16,2-1 13-16,-3 2-23 0,1 0 0 0,4-11 2 15,-2 4-5-15,2 3 15 0,-2 1-10 16,-1 1-6-16,-2 1 6 0,1-1-12 0,1 2 2 15,-2 1 0-15,2 0 9 0,0 0-7 0,-2-1 0 16,0 1 1-16,2 0 24 0,-2 2 3 16,0 1-23-16,3-1 6 0,-3 0 12 15,2 0-30-15,1 2 18 0,-4 0-11 0,0 0-3 16,0 0 1-16,0 0 1 0,12 11 38 0,-9-8-13 16,-2 3-16-16,8 5 21 0,-6 3-29 15,-2-4 10-15,2-2 10 0,2 9-16 0,-4-3-1 0,-1-3 2 16,1-2 16-16,1 0-9 0,-1-1-4 15,0 0-1-15,2 9 1 0,-2-4 0 0,-1-3-1 16,3-1-17-16,-2-2 20 0,5-4 12 16,-3 4-16-16,-1-5 17 0,2 4-2 0,0-5-9 15,1 4-5-15,-1-4 5 0,2 0 1 16,-2-1 0-16,3 0 10 0,0 0-31 0,7 0 0 16,13-11 3-16,-10 5 38 0,1-2-43 15,-4-2 24-15,2 3 11 0,-3-8-32 0,6 5 26 16,-3-5-2-16,-1 2 0 0,-4-4-2 15,2 0 37-15,0 0-11 0,-3 1 18 0,2 1-38 16,-6 2 32-16,1-1 2 0,-1-1 16 16,-1 7-32-16,-2-4 1 0,-2 3-6 0,3 2 2 15,-2-1-35-15,-2 2 33 0,0 0-2 0,1 1 0 16,-1 0 9-16,0 0-4 0,0 5-23 16,0 0 5-16,0-8 18 0,0 8-16 15,0-7-21-15,0 7-22 0,0-7 6 0,0 7 2 16,0 0-85-16,0 0 0 0,-10-9-35 0,9 11-51 15,-1-2 20-15,0 4-156 0,1-2-121 0,0 2 2 16,-2-2 21-16,3 3 33 0,1 2 50 16,2-2 1-16,3 8 20 0,6-1-28 0,-2-4-5 15</inkml:trace>
  <inkml:trace contextRef="#ctx0" brushRef="#br0" timeOffset="40545.747">18895 13669 574 0,'0'1'368'0,"-2"1"-52"15,2 1-81-15,0-1-21 0,0-1-36 16,0 2-12-16,2 1 21 0,0 0-57 0,0 1-26 16,-2-1 21-16,2 1-28 0,-1 2-3 0,0-1-15 15,-1-6-1-15,0 6 5 0,0 2-3 16,0 5 9-16,0 2-5 0,0 1-22 0,0 0-4 15,-12 18-11-15,8-19-5 0,0-1 3 0,-1 3-4 16,1-3-12-16,-1 2-1 0,-3-6 17 16,8 0-36-16,-6 5 50 0,1 0-45 0,-2 0 3 15,6-5 16-15,-2-2-3 0,1-1 4 0,-1 0-30 16,-2-2 9-16,3 1 16 0,0-3-42 16,2 1 13-16,-1 0 6 0,0-1 18 0,-2 0-15 15,2-1-28-15,0-1-15 0,-1 3-9 0,2-3-43 16,0-1-47-16,0 0-58 0,0 0 18 15,0 0-233-15,-5-13 31 0,9-4 28 0,2-2-4 16,2-3-2-16,1 3 28 0,0-6 19 16,1 0 25-16</inkml:trace>
  <inkml:trace contextRef="#ctx0" brushRef="#br0" timeOffset="40899.3235">19068 12996 537 0,'17'-6'272'0,"-1"-1"-36"15,5 3-16-15,2 1-3 0,1-4-7 16,3 3-17-16,2-3-39 0,-2 1-10 16,1-3-17-16,-1 5 17 0,4-4-12 0,-3 5-22 15,-3-2 7-15,-3 0 3 0,1 2-6 16,-4-3-43-16,-3 3 3 0,-1 1-9 0,-6 0-4 16,-4 1-17-16,2 1 12 0,-2 0-41 0,-2 0-5 15,-3 0-20-15,0 2-39 0,-2 1-39 16,-3 0-47-16,1 0 13 0,0 1-254 0,-10 6-29 15,-1-3 52-15,2 3-3 0,0-2 23 0,-3 2 20 16,3 0 10-16</inkml:trace>
  <inkml:trace contextRef="#ctx0" brushRef="#br0" timeOffset="41243.4753">19323 13051 642 0,'-2'0'331'16,"1"2"-58"-16,-3-1-23 0,4 1-13 0,0 0-43 15,-1-1-14-15,1 2-1 0,1 1-1 0,-2 2-8 16,2-1-51-16,-1 1-4 0,5 8 7 0,-5-5 19 16,7 16-48-16,-1-9 14 0,-5-2-24 15,-1-3-15-15,3 8 26 0,-3-9-12 0,0 1-7 16,0 3-9-16,0 1 10 0,0 2 10 16,0 0-21-16,0-1 2 0,0 1 12 15,-9 14-14-15,3-14-18 0,2-1 6 0,0 1 4 16,-1-1-23-16,1-1 0 0,0-2-4 0,0 1 10 15,-1-1-14-15,1-4-6 0,-1 5-20 16,1-6 27-16,0 3-20 0,-1-5-2 0,4 1-65 16,-2-1-20-16,1 0-59 0,-2-3-32 0,0 0-45 15,1 0 20-15,0 0-293 0,3 1 35 16,-1-2 35-16,1-1 36 0,0 1 35 0,0-2 20 16,0 0 26-16,0 0 12 0,11 4-64 15</inkml:trace>
  <inkml:trace contextRef="#ctx0" brushRef="#br0" timeOffset="41600.5703">19406 13569 634 0,'4'-3'398'16,"-1"-1"-76"-16,1 1-21 0,9-4-38 0,-1 0-48 15,1-1-11-15,4 1-37 0,-2 2-5 0,1-2-32 16,0 0 24-16,-1 4-37 0,2-3-17 15,-8 1-23-15,8 2 21 0,-3-1-35 0,-4 1 7 16,3-1-21-16,-3 4 30 0,-2 0-26 0,-8 0-1 16,9 0-21-16,-3 0-1 0,6 0-11 0,12 13-2 15,-10-6 35-15,-4 4-51 0,1 0 24 16,0 3-12-16,-5-5-9 0,0 9-12 0,-3 0 49 16,1 0-28-16,-2 1-15 0,-2 3 1 0,0-12 14 15,0 5 6-15,-11 17-22 0,4-13 3 16,-3-3 9-16,-5 1-15 0,1 1 0 0,0-1 5 15,-5-2 14-15,0 1 2 0,-2-1-30 16,2-3 11-16,-4 0-32 0,0-1-12 0,-1-2-12 16,-2 1-22-16,1 0 1 0,2-4-28 15,4 1-23-15,4-1 13 0,5-3-128 0,-1-2-99 16,4-1-64-16,7 0 14 0,0 0 26 0,0 0 43 16,-2-8-2-16,4 5 12 0</inkml:trace>
  <inkml:trace contextRef="#ctx0" brushRef="#br0" timeOffset="41939.3452">19875 13514 958 0,'13'-8'284'0,"-3"-2"-20"0,-1 5-61 0,-2-1-8 16,-1 1-29-16,-3 2-20 0,0 3 26 0,0 0-23 15,-3 1-35-15,-2 4 3 0,0-2-9 16,-6 11 8-16,2 0-20 0,-8 3-35 0,1-1-3 15,-3 5 20-15,4-4-14 0,-5 1-35 0,4-3 10 16,1 4 19-16,-1 0-41 0,2 2 25 0,1-5-20 16,4 1-6-16,-1 0 13 0,5 0-10 15,2-11-5-15,0 2-13 0,0 0-27 16,18 13-7-16,-5-11 13 0,2 0 0 0,4-5 11 0,-1 1-24 16,4-3 20-16,1-3 20 0,1 4-24 15,-11-4 12-15,6 0-7 0,3 0 24 16,0 0-11-16,-1 0-8 0,0 0-10 0,-5 0 1 15,-1 0 28-15,-2 0-23 0,-2 0-10 0,0 0-27 16,-4 0-51-16,0 0-38 0,-7 0 14 16,8 0-295-16,-8 0 37 0,7 0 3 0,-7-7 25 15,7 7 24-15,3-9 17 0,-8 7 9 0</inkml:trace>
  <inkml:trace contextRef="#ctx0" brushRef="#br0" timeOffset="42435.2634">20206 13566 514 0,'4'0'222'0,"1"0"-21"16,1-2 0-16,-1 0-25 0,2 2-18 0,1 0-9 15,2 0-4-15,17-7-14 0,-10 4 1 0,6 1-11 16,-5-1-17-16,7 0 20 0,-1-1-14 16,0 0-22-16,2-1 6 0,-4 2 4 0,6-2-29 15,-5 1 0-15,2-3 10 0,-2 6-46 16,0 0 5-16,-4-4-9 0,-2 0 12 0,1 1-10 15,-4 2-27-15,-4-1-23 0,-3 1-32 0,-2 2-24 16,-3-2-41-16,0 2 10 0,-2 0-118 16,0 0-132-16,0 0-23 0,0 0 25 0,0 0 23 15,-13-7 4-15,8 4 33 0</inkml:trace>
  <inkml:trace contextRef="#ctx0" brushRef="#br0" timeOffset="42742.5448">20583 13411 334 0,'-1'-2'338'0,"0"1"-65"16,1-2-36-16,-3 1-16 0,3 2-23 0,0 0-5 0,0 0 7 16,0 3 10-16,-1 2-36 0,1-1 27 15,1 2-42-15,-1 0-21 0,3 12 20 0,-3-11-28 16,0 7-14-16,0 3-12 0,0-4 23 16,0 6-5-16,0 1 6 0,0 0-19 0,0 0 8 15,0 0-13-15,0 1-22 0,-9 18 0 0,6-17-11 16,-1-3-19-16,2 1-2 0,-2-2-16 15,0 0-2-15,0-1 16 0,-3-2-8 0,3 1-4 16,-2-4-18-16,3 0-18 0,-1-3-10 0,-1-2 2 16,1-1-55-16,3 0-24 0,-1-1-22 0,0-2-51 15,-1-1-38-15,2 1 18 0,0-3-213 16,1 0-86-16,0 0 36 0,0-3 28 0,4 0 29 16,7-10 23-16,4-1 71 0,2-6 5 15,0 3 10-15</inkml:trace>
  <inkml:trace contextRef="#ctx0" brushRef="#br0" timeOffset="43362.5453">21322 13194 251 0,'19'-3'392'15,"-3"1"-84"-15,-1 2-32 0,-15 0-25 0,27 9-13 16,-14 1-33-16,-1 1-14 0,-1 3 6 0,-5 3-44 15,1 1 5-15,0 3-16 0,-7-1-18 16,0-8-10-16,0 7-1 0,0 2-9 0,0 1 6 16,-11 28-31-16,3-22 1 0,0-6-6 15,0 3-9-15,1-3-6 0,-2 3-7 0,0-2-5 16,-1-4-5-16,3-4 15 0,1 3-17 0,-3-2-3 16,3-1-5-16,2-4-3 0,1-3 28 15,2-1-7-15,-2-1-5 0,2-3 43 0,0 1-1 16,1-2 8-16,0-1 6 0,-1 1-3 15,-1-1-7-15,1-1 11 0,1 0 2 0,0 0-24 16,1-4 0-16,2-1-13 0,2-7-14 0,1-2 10 16,4-2-11-16,5-3 3 0,0-1-15 15,2 0-15-15,-2 2 16 0,4 0-11 0,2 2-3 16,-1-1-11-16,1 0 8 0,-1 4-18 16,3 1 5-16,0 2 7 0,-3 0-10 15,1 3-6-15,-3 4 8 0,0-1-9 0,-4 3 0 0,-2 1 11 16,-12 0-12-16,26 10-5 0,-13-4 11 15,2 1 3-15,-2 3-14 0,-5 3 10 0,0 2-2 16,-1 1 14-16,-3 1-9 0,-3 4-4 0,-1-3-5 16,0-8 9-16,0 2-12 0,0 4 14 15,-16 18-5-15,5-18-16 0,1-1 2 0,-5-1 17 16,1-2 1-16,-8 1-8 0,5-4 1 16,-2 0 2-16,0 0 2 0,0-2 12 0,-3-1-7 15,-1-2 6-15,0 1-5 0,0-2-7 0,3-2 7 16,-2 2-17-16,4 0 19 0,4-2 5 15,2 0-9-15,2-1-4 0,1 1 1 0,3-1 0 16,-1 0-15-16,7 0-9 0,0 0-17 0,-9 0-30 16,2 0-19-16,7 0-27 0,-8 0 10 15,8 0-119-15,-17-10-52 0,7 1 23 0,1-1-334 16,-1 1 49-16,2 0 40 0,-7 2 35 0,-1-1 33 16,0 1 46-16,-6 0 26 0,2 1 25 15,-7 3-13-15,-5 3 58 0</inkml:trace>
  <inkml:trace contextRef="#ctx0" brushRef="#br0" timeOffset="45172.419">18967 13907 712 0,'0'0'222'0,"0"0"-34"0,0 0-11 0,0 0-14 0,0 0-24 16,0 0-12-16,0 0-18 0,0 0-14 15,0 0-17-15,0 0-14 0,0 0 13 0,0 0-17 16,0 0-15-16,0 0 16 0,0 0-6 16,0 0-5-16,0 0-24 0,0 0 8 0,0 0 7 15,0 0 3-15,-24 18-26 0,24-16 20 0,-1 3-28 16,-1-3 15-16,2 1-11 0,0 1-8 0,0-1 8 16,0 0 4-16,0 2 11 0,0-5-34 15,0 0 24-15,0 0 0 0,0 0 18 0,0 0-12 16,0 0 16-16,9 7-18 0,-6-7-4 15,2-2 22-15,1-2-23 0,-3 1 9 0,10-7 10 16,-2-2-25-16,2-1 2 0,-4 1 6 0,-3 4 5 16,2-3 17-16,-2 1-24 0,-3 2 0 15,-1 1-15-15,0 0 7 0,-1 1 19 0,-1 3-19 16,0 3-8-16,0 0 21 0,0 0-22 0,-15-8 10 16,8 9 8-16,1 0 5 0,-2-1-21 15,-6 7 18-15,-1-1-28 0,1 3 9 0,4 0-2 16,-3 0 21-16,2 1-2 0,1 2-15 15,4-4-8-15,-1-3-6 0,5 3 20 0,-1 0-20 16,1-2 4-16,-2 0 5 0,3-1-8 0,0-1 4 16,-1-1 5-16,2-3 3 0,0 0-8 15,0 0 7-15,0 0 13 0,14 13 29 0,-9-12 10 16,0-2-35-16,3-2 2 0,9-2 6 16,-3 0 5-16,0-1 8 0,-4 1 7 0,5-2 7 15,-7 0 0-15,-3 0-1 0,-1 1-25 16,6-6 28-16,-5 5-26 0,-1-1-4 0,-1 3-1 0,-1-3 17 15,-2 4-1-15,0 2-18 0,0 2-4 16,0 0 0-16,0 0-3 0,0 0 30 0,-11-10-3 16,3 10-30-16,3 1 0 0,-8 5-2 15,-1 3 0-15,-1 0 0 0,1 1-2 0,0 0-10 16,2 3 18-16,-1-2-3 0,6-1-1 16,-2 3 0-16,-1-2-3 0,3 0 0 15,-2 1-2-15,3-5-5 0,3-1-10 0,2-1 17 0,1 1-3 16,0-6 1-16,0 0-11 0,0 0 11 15,0 6-1-15,0-6 43 0,15 6 10 0,-8-7-3 16,-1-2-12-16,9-5-12 0,0-3 3 16,-1 0 11-16,-2-1-15 0,1-2 0 0,-1-1-1 15,-2-2-11-15,4 1-5 0,-4-1 5 16,-5 0-12-16,1 1 14 0,0 0-22 0,-4 5 16 16,1 1-7-16,-3 0 7 0,0 10-9 0,0-7 0 15,0 7 7-15,-18-21-19 0,9 18 17 16,-1 0-7-16,0 5 13 0,10-2-29 0,-16 0 28 15,-16 10-23-15,16 0 6 0,0-1-19 0,1 3 8 16,1 0-2-16,1-1-1 0,3 3 1 16,2-3 33-16,3 2-30 0,-4-5 15 0,7 1 7 15,0-3-2-15,1 0 7 0,1-6-15 0,0 0-1 16,0 0-9-16,0 6 15 0,0-6-22 16,15 12 23-16,-8-11-18 0,-1-2-8 0,12-3 31 15,-18 4-12-15,26-10 15 0,-10 2-27 16,0 0 18-16,0 0-3 0,-2-2-18 0,0 1-5 15,-1 0 32-15,-1-4 9 0,-5 9-25 0,-1-1 5 16,-3 0 2-16,1 1 14 0,-4 2-19 0,2-1 15 16,-2 3-15-16,0 0 1 0,0 0 17 15,-11-3-36-15,5 4 28 0,-1 3-12 0,0-3 7 16,-7 6-8-16,1 2 6 0,-1-5-2 0,1 8-12 16,0-6-1-16,-1 6 33 0,4-2-17 15,4-1-15-15,2-3 4 0,1-2 12 16,1 2 0-16,0-3-23 0,0 1-3 0,2-2 5 15,0-1 29-15,0-1-15 0,0 0 15 0,9 4-9 16,-4-8 3-16,9-4-3 0,-3 0 0 16,2 3-5-16,0-3 15 0,-3 0-26 0,0 2 15 15,-6 3 7-15,3-2-10 0,-3 2 3 16,-2 0 12-16,3 2-12 0,-3-3 6 0,0 3-6 16,-1-2 9-16,2 3-30 0,-2 0 11 15,-1 0-10-15,-4 0 3 0,3 2-76 0,1 0-16 16,-2 0-84-16,-1-1-51 0,-2 1 26 0,2-2-295 15,3 3 38-15,-1-2 36 0,2 1 57 0,3-2 27 16,-1 0 24-16,12-7-15 0,4 5 22 16,9-5 14-16,-2-1 21 0</inkml:trace>
  <inkml:trace contextRef="#ctx0" brushRef="#br0" timeOffset="46124.1559">22452 13395 275 0,'-14'0'259'0,"14"0"-27"15,0 0-20-15,0 0-38 0,0 0-6 0,0 0 11 16,0 0-20-16,0 0 2 0,0 0-25 0,0 0 18 16,0 0-18-16,0 0-9 0,0 0-15 15,0 0-10-15,0 0 16 0,0 0-27 0,7-20-8 16,-5 17-18-16,3-1 14 0,7-5-2 0,-3 2-19 16,-5 1 19-16,1 0-13 0,1 0-3 0,-2 2 27 15,-1-1-18-15,0 1-18 0,0 1 12 16,-1 0 20-16,0 0-38 0,0-1-16 0,-1 2 25 15,1-1-40-15,-1 2 19 0,-1 0-22 16,0 1 9-16,0 0-3 0,0 0 9 16,0 0-21-16,-1-3 0 0,1 3 33 0,0 3-49 15,-3-2 12-15,3 2 13 0,0 0-8 0,-1 0-16 16,-2 1-49-16,3-1-33 0,0 1-36 16,-2 1-43-16,0 1 14 0,1 0-264 0,1 1-8 15,0 0 29-15,-3 10-16 0,-3-3 26 0,5 2 67 16,1-4 43-16,0-1 9 0</inkml:trace>
  <inkml:trace contextRef="#ctx0" brushRef="#br0" timeOffset="46500.8068">22473 13643 660 0,'0'7'237'0,"-2"-2"12"16,1 2-35-16,2-1-5 0,1-2 10 15,-2 2-24-15,1-1-39 0,0-1 7 0,-1-4-50 16,0 0 16-16,0 8-25 0,0-8-15 0,0 7 32 15,9 2-31-15,-7-8-14 0,0 3 16 16,1-2-14-16,1-1-13 0,-1 0-17 0,2-1 11 16,-2 0-2-16,1-2-26 0,0 0 25 15,1-2-23-15,6-2-10 0,-3 2-7 0,-3-2 24 16,0 1-16-16,-1 1 10 0,-4 2-15 16,3 0 24-16,-1-3-28 0,-2 4 47 0,0-1-44 15,0 0 27-15,0 2-32 0,-1 0 12 16,-2 0-14-16,1 2 10 0,-1 0-23 0,1 1 13 15,-1-2 1-15,-1 1 9 0,2 1-14 0,-1 1-4 16,0-3-2-16,1 3 41 0,0-3-27 16,0 3-14-16,2-2-20 0,-2-1 39 0,2 2 12 15,-3 0-33-15,3-1 9 0,0 1-12 0,0-1-39 16,3 1-26-16,-3-1-52 0,1-2-61 16,2 1 17-16,-3-1-281 0,10 0 37 0,-5-1 30 15,15 0 26-15,-11 1 22 0,23-12-10 0,-8 2 20 16,1-1 13-16,-3 2 20 0</inkml:trace>
  <inkml:trace contextRef="#ctx0" brushRef="#br0" timeOffset="47184.1064">23063 13433 430 0,'13'-8'310'15,"4"-1"-50"-15,-6 4-9 0,3-1-36 16,0-2-4-16,-3 6-24 0,-4-2-15 0,2 2 14 15,-4 2-32-15,2 0-28 0,-2-2 13 0,0 1-12 16,-5 1-20-16,0 0-9 0,0 0 3 0,6 0 8 16,-6 0 4-16,11 14-10 0,-10-9-21 15,0 2 11-15,-1 0-10 0,0 2-7 16,0 7-19-16,0-2-6 0,0 0 1 0,0 5-33 16,0 1 32-16,0-1-4 0,-10 20-4 0,10-25-18 15,-3 1 2-15,3-8-23 0,0 0 13 16,0 2-16-16,0 0 18 0,0-2-8 0,0 0 10 15,0-7-1-15,11 15 13 0,-9-14 11 0,2 1 25 16,1-2-37-16,0 3 38 0,0-6-7 16,2 3 11-16,2 0-12 0,16-12 9 0,-6 2-3 15,-2-2 6-15,4 0-28 0,-1-1 5 16,1-3 9-16,-4 2 4 0,2 0 5 0,-1 0-11 16,-1-1 2-16,-3 4-9 0,-1 2 8 0,-2-3 1 15,-3 5-11-15,-1 1-5 0,-3 4 8 16,0-3-5-16,-1 4 10 0,-1 1-33 0,-2-2 18 15,0 2-22-15,0 3 19 0,-5 0-23 0,1 2 10 16,-6 5 6-16,1 2-11 0,0 0-3 0,-1 4-14 16,4-4 2-16,-1-2 8 0,-2 3 7 15,8-1-21-15,-1-1 15 0,2-3-6 0,0-8 0 16,0 8-4-16,10 10-9 0,-5-10 9 16,1-1 3-16,4-4 3 0,6 3-7 0,0-6 3 15,1 1-5-15,2 1-4 0,-10-2 16 0,7 0-4 16,21-10 7-16,-13 0 4 0,-2-2-3 15,2 0-5-15,-4-1 8 0,4 0-14 0,-1-2 29 16,0-2-13-16,-1 3-16 0,-6-5 14 0,4 1 9 16,-3-1-3-16,1 2-4 0,-4-1 10 15,3-2-3-15,-6 0-24 0,-1 2 1 0,-3 0 7 16,-3 1 11-16,-4 1-1 0,0 16-25 0,0-11 12 16,0 1-22-16,-13-2-23 0,6 7-8 0,4 1-37 15,-3 2-25-15,3 0-32 0,-4 2 13 16,1 0-124-16,6 0-31 0,-12 0-52 15,2 0 29-15,2 0-221 0,-6 12 16 16,10-11 12-16,2 1 36 0,3 2 32 0,-1-2 59 16,1 2-3-16,3-2 23 0,-1 0 21 0,3-2 59 15,13 4-35-15</inkml:trace>
  <inkml:trace contextRef="#ctx0" brushRef="#br0" timeOffset="47581.7259">24245 13262 380 0,'4'-3'322'16,"2"0"-14"-16,-2 0-24 0,-2 1-18 0,0-1-27 15,3 1 8-15,-4-1-22 0,2 1-56 16,-2 0 18-16,1 0-13 0,0-2-42 0,-2 4-13 16,0 0-8-16,0 0-17 0,0 1-15 0,-3 2 6 15,-2 1-5-15,-5 7-13 0,-4 2 1 16,-2 2-12-16,-3 0 17 0,1 1-9 15,0 0-6-15,1 2-6 0,-4-2 16 0,2 0-11 16,-1 1 5-16,3-3-22 0,2 0 4 0,2 4-7 16,0-3-3-16,-1 1-5 0,4 0 2 15,-1-1-8-15,5-3-2 0,2 1 22 0,2 0-22 16,2-1 10-16,0-12 6 0,0 9-24 0,0 0 6 16,10 15 11-16,-4-15-9 0,-1 0-2 15,0-2-7-15,-1-3 6 0,8 3-4 0,-3 0-9 16,1-4 0-16,-1 0-18 0,0-3 1 0,0 0-32 15,-2 0-26-15,3 0-37 0,3 0-6 0,16-16-9 16,-14 8-19-16,-1-3-51 0,0 1-24 0,0-1 17 16,-5-5-110-16,3 4-109 0,-8-6 5 15,-1 7 27-15,-3 11 26 0,0-10 19 16,0 2 18-16,-16-13-15 0</inkml:trace>
  <inkml:trace contextRef="#ctx0" brushRef="#br0" timeOffset="47771.6885">24176 13465 272 0,'-8'-7'254'0,"3"2"-42"15,-1 2-15-15,2-1-15 0,-1 2-16 0,2-1-11 16,2 1 21-16,-1 2 1 0,2-2 7 0,0 1-18 15,2 1-2-15,-2 0 25 0,2 0-6 16,2 0 1-16,0 0-19 0,0 0 15 0,2 0-14 16,-1-1-19-16,2 1-23 0,-3 0 14 0,2-2-26 15,1 2-12-15,-7 0-12 0,7 0-15 16,1 0-12-16,-2 0 2 0,1 0-20 0,1 0-4 16,6 0-89-16,3 0-37 0,16-10-32 15,-15 8-29-15,-1-5-24 0,-2 1-27 0,3-4 17 16,1-1-187-16,-3 0-56 0,3 0 13 0,1-1 27 15,1 0 34-15,-1 1 21 0,-3-3 17 16,-1 3 39-16</inkml:trace>
  <inkml:trace contextRef="#ctx0" brushRef="#br0" timeOffset="48455.9518">24600 13236 613 0,'9'-10'331'0,"3"2"-46"0,-5 2-16 16,2 2-24-16,-4 1-54 0,2 0-10 0,-2 2-27 16,0 0-5-16,-5 1-34 0,0 0-9 15,0 0 23-15,13 11 2 0,-12-6-45 0,4 10 37 16,-4 0-44-16,-1 5-10 0,0-11 0 15,0 5-3-15,-10 19-9 0,5-14-8 0,0 1 11 16,-4-3-14-16,1 0 23 0,2 0-42 0,-2 2 21 16,1-4-37-16,-1 1 29 0,3-7-7 15,4 0-16-15,-3-2 13 0,-3 4-24 0,0-4 9 16,3-2 10-16,0-1-17 0,3 0 5 0,-2-2 0 16,2 0 27-16,0 1-2 0,-1-1-9 15,0-2-3-15,2 0 19 0,0 0-4 0,0 0-2 16,-2-6-4-16,1 4-3 0,2-3 19 0,6-7 13 15,-2-4-8-15,0-1-4 0,5-4-12 0,-1 0-13 16,-2-3 20-16,2 1-14 0,1-1-4 16,0-1-23-16,0 2 25 0,2-2-13 0,-2 1 13 15,-2-2-10-15,6 4-7 0,-1 0 3 16,2-1 12-16,-2 4-18 0,2-1-13 0,0 4 20 16,3-1-19-16,-1 1-2 0,3 2 30 0,1 0-15 15,-3 3 5-15,1 3-13 0,-2 2 1 16,-6 3 1-16,4-1 4 0,-2 4-12 0,-13 0 15 15,8 0-26-15,6 10 9 0,-4 2 10 0,-6-5-6 16,0 10-10-16,-3 0 11 0,-1-9-18 16,0 4 2-16,-14 18 15 0,0-11-15 0,1 0 14 15,-2 1 19-15,1-3-26 0,-5 2 14 16,-1-3 3-16,0 1-2 0,-2 2-7 0,2-3 5 0,4-1-3 16,-3 2 3-16,4-3-31 0,0-3 35 15,3 3 1-15,2-3-15 0,1-3 22 16,4-2-21-16,1 2-2 0,4-2 3 0,0-6 8 15,0 0 5-15,0 6 6 0,16 11-10 0,-4-10 11 16,2 1-14-16,4-3 4 0,-3 4-5 0,6 0 15 16,2-1-35-16,-2 1 17 0,1 1 8 15,0-1 9-15,1-1 0 0,-1 2-3 0,-2-1-4 16,2 1-19-16,-4-2 27 0,2 2-10 0,-5-1 5 16,2 0-18-16,-5-5 28 0,0-1-8 0,4 3-5 15,-2 2-18-15,-3 0 7 0,0-4 18 16,-5 1-11-16,-1-4-21 0,-1 2-4 0,0-2 1 15,-2-1-76-15,-2 0-54 0,0 0-20 16,0 0-42-16,2-13-54 0,-6 7 24 0,0-6-234 16,-1-4 36-16,0-3 32 0,3 2-15 0,0-2 28 15,2 8 24-15,0-6 51 0,17-25 14 16,-8 17-63-16</inkml:trace>
  <inkml:trace contextRef="#ctx0" brushRef="#br0" timeOffset="48952.5495">25168 12846 529 0,'5'-5'290'0,"-4"1"0"15,3 0-34-15,1 0-36 0,-1 2-9 16,-2-3-47-16,1 5-24 0,2 3-3 15,0-2 6-15,-1 1-6 0,1 1-41 0,7 5 2 16,-3 4 1-16,0-2-41 0,0 2 2 0,-3 2 21 16,-2-1-10-16,1 2-49 0,0-5 10 0,-2-1 0 15,-1-2-11-15,-1 3 28 0,1-3-2 16,-1 0-18-16,0-3 3 0,1-1 3 16,-2 2 6-16,1-1-12 0,-1-4 1 0,1 5 0 15,0-2 19-15,1-2 5 0,-1 0 4 0,0 1 5 16,1-2 4-16,-1 0-15 0,3 0 9 15,-4 0-3-15,0 0-15 0,0 0-16 0,24-14-2 16,-10 4-2-16,0 0-3 0,0 2-2 0,3-2-2 16,-2 3 20-16,2-4 22 0,-2 4-11 15,-5 3 3-15,9 0-4 0,-10-1-6 0,0 4-28 16,-1-1 5-16,1 2 17 0,-3-2-15 16,-1 2-4-16,-5 0 18 0,0 0-37 0,7 0 26 15,-7 0-23-15,10 0 13 0,2 13 0 16,-9-10-3-16,0-1-11 0,1 4 22 0,1-2-7 15,3 9-16-15,-5-8 3 0,0 4 18 0,-3 0 0 16,0 0-70-16,0-1-54 0,-10 10-92 0,3-9 17 16,1 1-302-16,-7 2-4 0,1-1 35 15,-1-6 32-15,1 3 42 0,2-6 25 0,-3 5-42 16,8-6 16-16,5-1 86 0</inkml:trace>
  <inkml:trace contextRef="#ctx0" brushRef="#br0" timeOffset="49577.3775">25473 13741 379 0,'8'0'275'0,"0"-2"-55"0,-2 0-6 0,-2 2-19 15,2 0-22-15,-3-1-3 0,2 1-14 0,-1 0-30 16,-2 0 8-16,2 0-11 0,0 1-27 15,-4-1 2-15,0 0-4 0,0 0 36 0,0 0-40 16,9 15-6-16,-9-11-10 0,0 2-7 16,-8 10 20-16,3 0-19 0,0-1 8 0,-4 0 0 15,4 0-30-15,0-1 14 0,-2 2-15 16,-3-2-3-16,4 0-20 0,-6-2 16 0,5-1 25 16,-3 3-17-16,1-1-14 0,1-2-18 15,-4 0 11-15,6-3-18 0,0-2 3 0,0-2 20 16,1 2-37-16,-1-4 21 0,2 2-43 0,2-1-38 15,-1-2-14-15,-2-1-65 0,4 0 12 0,1 0-175 16,0 0-108-16,0 0 31 0,-3-6 25 16,6 2 47-16,7-7 16 0,4-2-17 0,3-3 14 15</inkml:trace>
  <inkml:trace contextRef="#ctx0" brushRef="#br0" timeOffset="50279.8526">26161 13409 804 0,'5'-4'313'0,"-2"1"-5"0,-1-2-51 15,2 4-3-15,0-1-58 0,1-1-7 16,-2 1-18-16,1 0 15 0,1-1-55 0,-2 2-14 16,1 2 4-16,0-1-22 0,1 0-25 15,2 0 6-15,9 13-14 0,-11-5 20 0,-1 1-2 16,4 3-13-16,-2 3-4 0,-2 0-6 0,-1 2-10 16,-1 1 0-16,-2-7-7 0,0 2-1 0,0 7-5 15,0 3-2-15,0 2-4 16,0 0-4-16,-19 26-2 0,11-26-2 0,1 1-5 15,-1-2 0-15,-2 0 8 0,0-4-2 0,2 1-13 16,-1-1 15-16,0-4-4 0,4-2 3 0,2-4 7 16,-2-1-4-16,5-3-20 0,-5-2 0 15,1 2 2-15,3-3 9 0,0 0 32 0,-2 0 5 16,3-1-15-16,-4 0 12 0,3 0 9 0,1-1-21 16,0-1-2-16,3-1 5 0,-3-1-16 15,2 0 23-15,0 0-7 0,0-1-5 0,1-2-14 16,4-8-1-16,2 0 10 0,0-1-17 0,3 1-12 15,-1-5 13-15,3 1 7 0,4 3-4 0,0-7-6 16,-3 5-5-16,4 0 8 0,0-2-2 16,0 3-11-16,2 3 6 0,-3-4 10 15,1 6-40-15,-3 3 25 0,0 0 2 0,-3 3-4 16,-3 3 5-16,-10 1-7 0,9 0-1 0,-2 0-4 16,4 10 9-16,-6-5-7 0,2 9-13 15,-2 0 18-15,-4-2 3 0,2-1-15 0,-2 7 17 16,-1-5-26-16,0-4 13 0,0 4 19 15,0-1-1-15,-15 17-15 0,6-17 0 0,0 3-21 16,-3-5 14-16,0 2-3 0,-1-3 13 0,-6-2-6 16,4 2 8-16,-2-5-18 0,-1 2-5 0,2-3-13 15,-2 1-8-15,1 0 4 0,-1 0-51 16,6-1-16-16,1-3-51 0,11 0-44 0,-12 0-46 16,6 0 23-16,6 0 19 0,-8 0 20 15,8 0-313-15,0 0 69 0,-8-12 31 0,11 8 27 16,6-5 30-16,2-3 27 0,6-1 17 0,0 1-10 15,3 0 9-15</inkml:trace>
  <inkml:trace contextRef="#ctx0" brushRef="#br0" timeOffset="50694.1865">26938 13575 610 0,'11'-4'281'0,"-4"1"-15"0,1-3-46 16,-2 4 10-16,0-2-3 0,-3 1-17 0,1 2-6 16,-1-3-29-16,2 3 22 0,0-1-52 0,-3 1-8 15,1-2-4-15,-2 1 9 0,2 0-15 0,0 1-14 16,-1 0-25-16,-1-1-7 0,-1-1-2 16,0 3-24-16,-1 3-17 0,-1-3 13 0,-4 3-29 15,1 0 27-15,-10 4-22 0,1 2 13 16,-4 1-5-16,3 3-2 0,-1 0-29 0,-3-2 14 15,6-1 20-15,0 3-39 0,3-1 22 16,1 3-5-16,0-2-11 0,1-1 15 0,5 2 9 16,0-2-3-16,2 1-4 0,1-13-1 0,0 12 18 15,0 0 11-15,15 13-5 0,-8-13-8 16,1-2 8-16,-2-1-9 0,5 2 3 0,0-4 3 16,-1-1-39-16,-1-1 23 0,0-3-18 15,-3 3-10-15,9-1 25 0,-3-3-30 0,-2-1 2 16,-10 0-64-16,10 0-7 0,5 0-34 0,0 0-29 15,13-16-27-15,-15 7-49 0,2-1 20 0,-1 2-80 16,-4-5-30-16,4 1-45 0,-6 2-42 16,-7 1-12-16,6-4 23 0,-7 13 51 0,0-10 6 15,0 2 10-15</inkml:trace>
  <inkml:trace contextRef="#ctx0" brushRef="#br0" timeOffset="50841.2321">27091 13678 627 0,'-7'-1'213'0,"5"-5"-27"0,2 5-9 0,-2-3-22 15,0 3 13-15,-1-3-12 0,2 2 3 16,-2 2-7-16,2-1-10 0,1-2 1 0,0 3-23 15,1 0-4-15,1 0-18 0,-1 1 2 0,0 1-10 16,2-1 20-16,-1-1-33 0,1 1 15 16,2 0-37-16,-1 0-45 0,-2 1-47 0,2-1-64 15,-1-1-42-15,2 0 15 0,1-1-262 16,-2 2 17-16,-4-1-4 0,16 0 68 0,-2 0-18 16,23-10 17-16,-18 5 2 0</inkml:trace>
  <inkml:trace contextRef="#ctx0" brushRef="#br0" timeOffset="51574.6137">27440 13572 262 0,'4'-1'403'0,"-1"1"-110"15,0 0-42-15,0 1-22 0,-1 0-18 0,0 3-30 16,-2-1-30-16,0 2-26 0,0 0-7 0,-3 10 4 16,2 0 4-16,-5 2-43 0,0 1 17 15,-1-2-33-15,2 0 6 0,-2 0-14 0,-2 2 7 16,-1-4-3-16,3 3-23 0,0 0-9 0,-2-3-5 15,1-1 32-15,0 0-39 0,1-1 13 0,-2 0 2 16,3-1-22-16,3-3 3 0,-1-2-16 16,0-2 31-16,2 2-26 0,2-4 10 15,-3 2 3-15,2-1 28 0,1-3 14 0,-3 1-28 16,0 1-19-16,2 0 0 0,1-2 5 0,0 0-1 16,0 0 29-16,0 0-14 0,0 0-14 15,-6-16-17-15,6 10 21 0,1-1 6 0,-1 1 33 16,0-2-35-16,12-22 23 0,-6 11-27 15,2-1 8-15,1-1 6 0,1 0-13 0,1 2-10 16,1 1 25-16,-1-4 9 0,5 3-41 16,-7-1 14-16,5 2-3 0,-1 1 4 0,-3 0-25 0,2 3 32 15,4 2-18-15,-3-1-2 0,-2 2 0 16,-1 2 23-16,4-2-4 0,1 1-1 0,-1 3-9 16,2 5 1-16,-3 0 7 0,-1 2-26 0,-1 0 1 15,-11 0-1-15,8 0 21 0,-1 0-24 16,6 11 18-16,-8-7-32 0,2 8 30 0,-2-3-20 15,-4 1 1-15,2-2-10 0,-3-8 19 0,-11 24 5 16,-1-11 0-16,0-4-1 0,-4 6-4 0,1-5-1 16,-2 5 35-16,0-5-5 0,2 1-38 15,-1 3 15-15,0-5-3 0,1 0 12 0,2 0-24 16,-3-2 10-16,8 0-13 0,1 0 11 16,2-1-17-16,0-1 34 0,1 1-34 0,1 1 18 15,0-1 0-15,3-1-1 0,0 2 16 0,0 3-3 16,19 17-1-16,-9-13-6 0,0 2 0 0,5-5-3 15,2 5 2-15,2 2-1 0,2-4 4 16,-1 4 0-16,4-3 14 0,-4 1-12 16,2 0 15-16,0-2-10 0,1-1-1 0,-2 0-13 15,2 1 0-15,-3-1 0 0,-3-1 0 16,1-2 18-16,-4-1-11 0,-2-1 1 0,-4 0-1 16,-1-5-14-16,-4 1-1 0,4-2 2 0,-6 1 0 15,0-3 22-15,-1 1-2 0,0-1-65 16,-5 0-28-16,1 0-9 0,-1-4-76 0,-9-2-84 15,-4-2 22-15,3 0 20 0,1-2 19 0,4 1-265 16,6 0 31-16,-1 3 30 0,5 6 9 16,0-8 51-16,0 1-12 0,18-16 29 0,-9 4-1 15</inkml:trace>
  <inkml:trace contextRef="#ctx0" brushRef="#br0" timeOffset="52418.9071">28280 13328 446 0,'5'-3'310'0,"0"-1"-38"0,-3 1-38 15,2-1-11-15,0 1-36 0,0-2 11 0,6-3-42 16,-2 1-14-16,1 2-3 0,5-1-15 16,-1 3-18-16,-4 1 4 0,1-1 11 0,-1 3-21 15,-9 0-10-15,7 0-41 0,1 0 1 0,-1 0 7 16,13 11-22-16,-6-4-4 0,-5 3 6 15,-4-2 16-15,-2 2-2 0,-2 0-16 0,-1-10 4 16,0 15 1-16,-12 25 9 0,2-15 9 0,1-3-24 16,1 1 8-16,1 1-7 0,-3 1-14 15,2 0-5-15,3 0-3 0,1 0 11 0,-1 1 36 16,5-1-50-16,-4-1 20 0,4-3 9 16,0-10-9-16,0 1 28 0,13 19-22 0,-9-21 11 15,2 5-6-15,2-3-4 0,-2-4 2 16,2-2 20-16,1-3 15 0,-1 0-35 0,-1-3 23 15,1 1-2-15,-8-1-22 0,6 0 0 16,17-11 2-16,-11 5-4 0,3-1-5 0,-5-5 17 16,2 0-22-16,-2 3-3 0,0 0 9 0,-2 0 1 15,-2 2-11-15,-3 2-10 0,-1 2 0 16,1-1-22-16,-1 2 16 0,0-1 10 0,-2 2-12 16,1-4 13-16,0 5-9 0,-1 0-2 15,0 0 0-15,-1 5 6 0,0 0-32 0,-1-1 24 16,0 2 0-16,-2 10-8 0,0-1-4 0,2 3 10 15,-2-1 2-15,4 1-18 0,0 0-2 16,-3 4 20-16,3-11 6 0,0 6-14 0,0 2 5 16,0 5-2-16,13 24-9 0,-9-23 9 0,-2 1 6 15,0-2 2-15,2 2-3 0,-4 0 13 16,2-1-18-16,1-2 8 0,-3 0-14 0,0 0 16 16,0-3-7-16,0-1-1 0,0-12-7 15,0 4 26-15,0 2-9 0,-14 12 6 0,6-16-1 16,-7-2-14-16,-6-3 8 0,2-1 9 0,4-3-9 15,-2 0-8-15,-7 0 13 0,-30-16-21 16,30 12 32-16,1-4-22 0,1 1 27 0,3 1-5 16,2 2-19-16,3 0 11 0,5 1-13 15,-6-2 19-15,5 2-13 0,3 2-5 0,1-2 5 16,1 1-8-16,0 0 12 0,1 0 7 0,0 2-26 16,0-2-2-16,0 1-13 0,2 0 2 0,-3 0-98 15,-3-1-89-15,2 0-107 0,-12-4 32 16,1 3-257-16,4 3 39 0,-1-7 37 0,3 5 33 15,0 0 29-15,5 1 67 0,6 1 24 0,-14 0 20 16,-3 0-14-16,-18 14 6 0</inkml:trace>
  <inkml:trace contextRef="#ctx0" brushRef="#br0" timeOffset="52969.4849">27803 14764 534 0,'18'-3'409'0,"5"0"-57"15,0-3-14-15,5 3-39 0,1 0-40 16,1 0-13-16,3 1-6 0,-5-5-29 16,6 6-35-16,-2-2-11 0,0-1 12 0,2 0-47 15,3-2-9-15,-4 1-9 0,3 2-1 0,-3-4-16 16,3 0-9-16,-3 2-19 0,0-1-3 16,-2-1 16-16,0 0 4 0,-2 2-5 0,-2-1 16 15,-1 0-9-15,-3 1-23 0,-3-1-2 16,-6 4-22-16,0-3 11 0,-6 4-6 0,-2-2-13 15,-1 2-41-15,2-1-24 0,-4 1 4 0,-3 1-85 16,0 0-11-16,3 3-55 0,-6-2-54 0,1 2 21 16,-3-2-197-16,0 2 33 0,-2-1-103 15,-8 3 34-15,-6 2 89 0,0 1-6 0,-2-1 26 16,-4 1-18-16,0-2 7 0</inkml:trace>
  <inkml:trace contextRef="#ctx0" brushRef="#br0" timeOffset="53298.1348">27928 14868 653 0,'1'0'416'0,"2"1"-101"16,5 1 12-16,-2-2-75 0,12 2 15 0,-8-2-55 16,7 0-2-16,24 4-47 0,-26-4-8 15,4 0-1-15,9 0-36 0,3 0-13 0,1 0 48 16,1 0-32-16,36-12-13 0,-32 6-1 0,0 1-18 15,2-1 24-15,-5 1-5 0,2 2-14 16,-3-4 8-16,-1 0 7 0,-1-1-11 0,-2 5-17 16,1-3-8-16,-7 1-5 0,1 3 1 0,-4-1-10 15,-2 3-17-15,-4-1 8 0,-14 1-8 16,9 0-8-16,-2 0-2 0,3 0-8 0,-5 0-39 16,-5 0-25-16,16 11 6 0,-14-8-123 15,1 0-43-15,-3-2-77 0,-3 1 29 0,2 2 21 16,-2-3-299-16,1 2 40 0,-1-2 54 0,-2-1 62 15,1-3 30-15,-11 0 23 0,-3-6 23 16,0-6 17-16,0-1 12 0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54749" units="1/cm"/>
          <inkml:channelProperty channel="Y" name="resolution" value="2151.47729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2-02-09T12:15:12.881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3995 1396 756 0,'0'-13'230'0,"0"13"-7"0,0 0 3 0,0 0-20 15,0-14-25-15,18-4-8 0,-17 13 7 0,5-7-42 16,-4 2 8-16,0 5-18 0,3-3-27 16,-5 8 18-16,0-9-11 0,0 3-24 0,0 6 15 15,0-7-44-15,0 7 3 0,8-8-6 16,-8 8-3-16,0 1-21 0,4 1 8 0,-3 2 33 15,3 2-35-15,2-1-19 0,3 7 9 16,0 0 5-16,-2 1 15 0,0 3-3 0,-2 1-37 16,2-2 2-16,-2 3 14 0,0 1 30 0,-1 1-24 15,1-2-16-15,-1 4 28 0,-2-1-24 16,1 1-24-16,-2 3 20 0,3-1-4 0,-4-13 19 16,0 4-31-16,0 5-7 0,0-1 17 0,0 0 25 15,0-3-14-15,0-1 5 16,0-4-22-16,0 3 1 0,0-6 14 0,0 2 4 0,0-3-17 15,-13 6 7-15,13-8-1 0,0-4 14 0,0 2 11 16,0-2-7-16,-1-2-3 0,1-2 34 16,-1 1-6-16,-1-5-40 0,2 3-1 15,-6-13 5-15,1-3-17 0,1-4 17 0,0 4 0 16,3-5-2-16,-3 0 3 0,0 0 9 0,4 13-16 16,0-7 2-16,0-2 1 0,0-2-17 15,0-2 24-15,0-6-5 0,0-2-3 0,13-29 10 16,-4 34-7-16,-3 3-7 0,-2-2-1 0,1 4 17 15,3 5-2-15,0-3-13 0,3 3-1 0,-2 3-2 16,4 1 14-16,-2 0 5 0,4 1-14 16,0 5 0-16,0-3-22 0,2 4 2 0,-3 4 26 15,1-2-4-15,-6 5 22 0,4 0-21 16,18 11 0-16,-16-5-2 0,-2 4 12 0,3 2-23 16,-3 0 4-16,1 2-4 0,2 7 0 0,-4-3-4 15,-4-1-4-15,0 1 1 0,-1 1 38 0,1 3-12 16,-3 0-2-16,-1 2-3 0,0-1-8 15,-2 0-2-15,0 0 2 0,-1-3-14 0,-1-9 0 16,0 4 2-16,0-1 1 0,-12 18 0 0,10-17-10 16,-3-3 1-16,3-2 2 0,-4-2 2 15,4-1 1-15,-2-2 19 0,1-3 10 0,-1-1 8 16,2 1-3-16,-2-2-3 0,1-2-13 16,1 0-1-16,2 2 0 0,-5-8-1 0,5 3-20 15,-3-13 2-15,3 8 30 0,0-7 2 0,0 0-2 16,17-21-2-16,-11 3 1 0,2 7-6 15,2-5-24-15,-5 4 15 0,8 2-6 0,-3 4 14 16,2 2-21-16,-1 4 6 0,4 2 3 16,-3-2 0-16,-1 7 0 0,2-2 0 0,5 1 24 15,-4 3-14-15,4 2-1 0,1 2-22 0,-2 4 0 16,-8 0 1-16,6 0 4 0,12 16 17 16,-10-4-13-16,4 1 29 0,-3 4-18 0,-6 0-15 15,-1 1 6-15,1 0-1 0,-2 2 0 16,-4 0-1-16,5 1 26 0,-5 1-3 0,2 0 0 15,-1-2-17-15,-3 2 1 0,1 2 2 16,-2-5-2-16,-2-1 5 0,2 3 13 0,-2-1-16 16,2-1-11-16,-2 0 6 0,-1-4-11 0,1-3 9 15,-1-1 13-15,4 6-10 0,-3-1 19 16,-1-3-23-16,0-13 9 0,0 8-1 0,0-1-62 16,0 0-30-16,0-7-33 0,0 8-29 0,0-2-72 15,0-6 24-15,0 0-201 0,0 5 34 16,-10 2 27-16,14-9-77 0,-4 0 24 0,2-1 28 15,2-1 24-15,10-8 16 0,0-5 56 16</inkml:trace>
  <inkml:trace contextRef="#ctx0" brushRef="#br0" timeOffset="300.1289">5122 1461 847 0,'8'-4'322'0,"-3"0"-19"0,-2-1-43 0,-1 3-20 16,2 0 11-16,-3 2-43 0,3-2-6 15,-2 1-40-15,1 1-16 0,1 1-33 0,0 1 20 16,0 0-13-16,0 3-10 0,6 5-31 0,-4 2 6 16,2-3-11-16,-2 5-5 0,0 3-9 15,1-2-6-15,-2 1 3 0,2 3-4 0,-5-1-14 16,2 0-3-16,-1 2 6 0,-2-6-3 0,0 5 1 16,-1-10-3-16,0 4-16 0,0 1-2 15,0-3-2-15,0 4 3 0,0-1-5 0,-11 9-11 16,11-17-33-16,0 1-27 0,-2-1 2 0,2-5 13 15,-1 4-22-15,-3-4-44 0,3-2-11 16,-1-1-34-16,-1 1-7 0,0-1 14 0,0 0-146 16,-4-10-164-16,-6-3 30 0,4 0 31 15,4-4 21-15,-3-3 27 0,1-1 60 0,-1-2-41 16</inkml:trace>
  <inkml:trace contextRef="#ctx0" brushRef="#br0" timeOffset="405.1173">5080 1453 219 0,'0'-7'252'0,"0"3"-27"15,0 0-55-15,0-3 4 0,1 2-11 0,2 0-46 16,-2 3 16-16,2-3-56 0,0 0-68 16,0 3 0-16,2 1-3 0,-2-3-372 15,-1 4-18-15,2-1 2 0</inkml:trace>
  <inkml:trace contextRef="#ctx0" brushRef="#br0" timeOffset="965.7484">5496 1523 224 0,'9'0'401'0,"-3"0"-95"0,0 1-15 16,12 3-50-16,-6-2-12 0,4 2-3 15,-4 0-32-15,-4 0-34 0,0 0-8 0,4 8 4 16,-2-1-4-16,0 1-45 0,-4 2 4 0,5 2-2 15,-7 0-19-15,0 3-27 0,-4-7-3 16,4 7-17-16,-4 0 22 0,0-10-22 0,0 5 8 16,0 2 0-16,0 0-2 0,-14 16-27 0,12-21 10 15,-2-3 6-15,3 0-12 0,-1-2-1 16,0-1-14-16,1 0-7 0,1-5 25 0,0 0-6 16,0 0 36-16,-1 5-61 0,1-6 21 0,1-3-12 15,0-1 31-15,6-13-13 0,-1 0-20 16,1-4 24-16,3 4-14 0,3-3 10 0,-6-4-10 15,5 4-8-15,-1-2 13 0,3 1-5 0,-1 2-2 16,-1 1 30-16,2 3-6 0,-1 1-4 16,0 3-3-16,-1 2 0 0,1 1 7 0,-2 4-11 15,0 1 4-15,-4 2-6 0,3 2 7 0,-10 0-4 16,8 0-1-16,-1 0-21 0,16 11-3 16,-12-7 1-16,2 5-1 0,0 1 6 0,-2 1 2 15,-5 1-4-15,2-1 32 0,0 3-29 16,1 3 12-16,-2-4 3 0,-5 0-14 0,4 2-8 15,-2 0 26-15,-1-3-13 0,-1-1 3 0,-2 0 6 16,0-11-30-16,0 10 26 0,0-2-14 0,0 0 13 16,0 0 5-16,0 4-15 0,0 2-1 15,0-2 4-15,0-2-24 0,0-1 26 0,0-2-40 16,0 1 3-16,0-8-145 0,0 7-68 16,0 0 23-16,0-7 18 0,0 8-359 0,-10 0 39 15,9-8 78-15,1-2 32 0,1-3-25 0,7-13 26 16,3 3 136-16,7-6-15 0</inkml:trace>
  <inkml:trace contextRef="#ctx0" brushRef="#br0" timeOffset="2131.2953">7708 1005 744 0,'2'-3'271'0,"2"-1"-27"0,1 4-25 0,-5-4 8 16,0 5-43-16,2-2-23 0,-2-1 7 15,0 4-15-15,-1-2-38 0,1-2-8 0,0 2 13 16,0 2-40-16,-1-1-10 0,1-1 1 0,0 0-4 16,-15 22 7-16,4-10-9 0,-1 4-5 15,-4 2-11-15,-2 2-21 0,-1 4 8 0,-4 1-13 16,-9 0 4-16,11-5 5 0,0-1 3 0,1-1 2 15,-1 1-16-15,1 0 0 0,-2 2-5 16,0-2 4-16,1 0-8 0,0-3 18 0,-1 1-15 16,3 0-1-16,1-1-11 0,2-4 6 0,2 6 23 15,-2-6-28-15,6 1-7 0,5-1 43 16,2-3-13-16,3 1 22 0,0-10-14 0,13 19 15 16,1-10-11-16,3-4 1 0,3-2-18 15,3 4 9-15,7-4-1 0,3-3 2 0,0 4-5 16,2-3-13-16,-1 2 0 0,2 0 1 0,2-2-2 15,1 1-2-15,-2 2 10 0,-3-3 0 0,1 1-21 16,-3 2 7-16,4 0 7 0,-6 2-5 16,-2-4-10-16,-3 0 15 0,-4 2 2 0,-1-3-3 15,-4 2-1-15,-6-1-19 0,-2-1 18 16,-2 3-10-16,-2 2 16 0,-4-2-14 0,0-4-22 16,0 10 2-16,-18 15 1 0,7-7 27 0,-6-3-13 15,-1 2-2-15,-1-2 12 0,-4 0-2 0,0 2-2 16,0 1 0-16,-2 5-3 0,-2-3-1 15,-4 2 0-15,2 1 5 0,1-2-2 0,-2 2 26 16,1-2-1-16,2-1-22 0,1 3 1 16,1-1 9-16,0-3-1 0,1 1-1 0,5-4-2 15,-2 3-2-15,4-2-13 0,-3-3 0 0,4 5 1 16,2-2-13-16,1-1 1 0,4-1 32 16,0-3-1-16,3 1-15 0,-1-5 1 0,5 1 14 15,1-1 16-15,1-8-15 0,0 4 6 0,0-4-18 16,12 16 24-16,0-7-18 0,6-2 4 15,5-1-3-15,5-4 0 0,0 2 2 16,4-1 0-16,0-1-15 0,-16-2 28 0,11 0-10 16,5 0-1-16,3 0-17 0,1 0-12 0,39-11 29 15,-37 9-14-15,-6 0 12 0,3-1 7 0,-2 0-26 16,0-1 3-16,-6 2 12 0,-1-1 1 16,-6 0-18-16,-2 2 3 0,-5-1-11 0,-2 2 4 15,-11 0-87-15,0 0-52 0,4 6-41 16,-8-4 15-16,-7 6-314 0,-5-3 38 15,-1 1-56-15,-4 0 32 0,-2 0 31 0,0 5 25 16,-2 0 25-16,3 1 14 0,-5 0 30 0</inkml:trace>
  <inkml:trace contextRef="#ctx0" brushRef="#br0" timeOffset="2548.4699">7017 3094 425 0,'0'0'331'0,"0"0"-54"15,0-2-26-15,1 1-29 0,1 1-17 16,-2 0-17-16,1 0-8 0,-1 0-14 0,1 0-29 15,1 3 8-15,-1-2-25 0,1 3-7 16,0-1 13-16,-1 2-40 0,4 9 11 0,0 0 6 16,0 3-5-16,-1 1-20 0,-1 4-9 15,-1-1-11-15,1 1-3 0,-2 6-11 0,-1-3 30 16,0 1-33-16,0-12-24 0,0 6 12 16,0 3-7-16,0 1-10 0,0-1 17 0,0 1 20 15,0-3 3-15,0-2-26 0,0-3 8 16,0-1-8-16,0-5 11 0,0 1-50 0,0-6 33 15,0 2-1-15,0-7 9 0,0 7-51 0,0-7-29 16,0 7-14-16,0-7-69 0,-8 4-55 16,11-5 17-16,-2-3-237 0,2-4 31 0,2-8 27 15,-1-5-33-15,1-1 0 0,-3-3 25 0,1-3 20 16,3 0 34-16</inkml:trace>
  <inkml:trace contextRef="#ctx0" brushRef="#br0" timeOffset="2728.717">7118 2966 602 0,'0'-4'263'16,"1"0"-64"-16,-1-2-3 0,0 3-28 0,-1-1-22 16,2 3-19-16,1-4-36 0,-1 1 6 15,3 2-37-15,-2-4-22 0,2 3-38 0,9-2-1 16,-7-4-234-16,7 1-115 0,-5 0 48 0,6-1-17 15,-4 1 39-15</inkml:trace>
  <inkml:trace contextRef="#ctx0" brushRef="#br0" timeOffset="3048.0103">7412 2952 436 0,'3'3'283'0,"1"0"-43"0,-2-1-24 0,3 0-20 16,0 0-19-16,1 1 5 0,1-1-32 15,11 0-13-15,-5-2-3 0,-3 3-10 0,2-3-18 16,-1 0-16-16,-1 0 9 0,6 0-22 0,2 0 9 16,1 0-18-16,19-11-2 0,-19 7 21 15,-1-1-16-15,3 3-13 0,-2-5 6 16,-4 6-15-16,0 1 2 0,-4-3-6 0,0 0 16 15,-3 2-13-15,-2-1-21 0,1 2-22 0,-7 0-21 16,0 0-41-16,0 0-47 0,5 10-10 16,-12 3 9-16,1-2-201 0,-4-3-102 0,-2 7 0 15,-3-5 30-15,1 4 26 0,-5-1 5 16,2 0 9-16</inkml:trace>
  <inkml:trace contextRef="#ctx0" brushRef="#br0" timeOffset="3354.1346">7837 3176 357 0,'7'-5'339'0,"6"0"-48"0,-4-1-49 0,1 3-14 16,-5-2-29-16,1 5-10 0,-3-1-27 0,1-2-16 15,-1 0 12-15,0 2-59 0,1 1 0 16,-1 0 10-16,-2 0-46 0,2-3-24 0,-1 3-30 16,-2 0-23-16,2 0-16 0,-1 0-19 15,-1 0 4-15,0 0-89 0,0 0-56 0,-1-2-96 16,-1 1-88-16,2-2 53 0,-2 2 21 0,2-2 13 15,-3-1-27-15</inkml:trace>
  <inkml:trace contextRef="#ctx0" brushRef="#br0" timeOffset="3680.4388">8007 2963 623 0,'5'-5'407'0,"-4"-1"-44"15,-1 2-47-15,3 0-42 0,-2 2-32 0,0-1-29 16,-1 2-10-16,3 1-25 0,-2 1-1 16,3 1-22-16,-2 1-19 0,1 4-15 15,3 8 22-15,1-1-29 0,-6 0-18 0,4 4-12 16,1 1-8-16,-2-2 1 0,-1 4-2 0,2-1-11 16,0 0-4-16,0-2-16 0,-2-1 12 15,1 2-5-15,-2 2 10 0,2-3-15 0,-3 4 5 16,2 0-13-16,-2-1 4 0,-1-4-12 0,0 1-13 15,0-11 17-15,0 5-24 0,0 1-22 16,0-3 0-16,0-1-75 0,0 1-50 0,-14 4-53 16,13-9 16-16,-4-3-332 0,-2 2 27 0,2-4 33 15,-4 0 32-15,-1 0 54 0,-18-12 22 16,6-1 25-16,2-4 41 0,-2-3 4 0</inkml:trace>
  <inkml:trace contextRef="#ctx0" brushRef="#br0" timeOffset="4449.0924">7149 614 628 0,'5'-6'215'0,"-1"-2"0"15,1-2-37-15,1 1-31 0,6-3 18 16,-1 3-25-16,2-5-8 0,0 1-16 0,1 1-5 16,0-1-12-16,1 4-1 0,-1 2-7 15,0-2-31-15,3 3 5 0,-2 9-13 0,-7-6 3 0,1 3 6 16,-4 6-11-16,7 5-25 0,-7 3 17 16,0-1-3-16,-1 8-12 0,-3 2 4 15,0 2 2-15,2-1-11 0,-6 2 3 0,3-12 1 16,0 7-1-16,0 0 6 0,-11 29-13 0,4-22 16 15,7-2-13-15,-2-3 14 0,-1-2-18 16,1-2-8-16,2 0 5 0,0-13 4 0,0 4-16 16,0 0 16-16,0 1 13 0,16 4-25 15,-8-10 24-15,1 0-11 0,1-3-10 0,-10-2 1 16,13 0-5-16,0 0 19 0,1 0-17 0,1 0-3 16,17-12 2-16,-13 7 15 0,-9 5-30 15,1-2 9-15,-4 1 19 0,-1-6-21 0,0 7 8 16,-1 0 2-16,-1 0 3 0,-3 0 9 0,-1 0 25 15,0 0-31-15,0 0 27 0,0 0-2 16,0 0-47-16,9 0 30 0,-9 0-18 0,0 1 2 16,-4 0 12-16,6-2-36 0,-1 0-36 15,-2 1-42-15,-1 4-79 0,6-1 16 0,-4-2-285 16,-1 1 23-16,-4-1 29 0,11-2 22 0,2-2 44 16,-1-4 1-16,5 0 6 0</inkml:trace>
  <inkml:trace contextRef="#ctx0" brushRef="#br0" timeOffset="5250.3922">8643 1007 425 0,'4'-6'295'0,"-1"0"-20"16,-1 1-41-16,2 3-28 0,-1-3-7 0,-1 4-11 15,2-2-39-15,-3 1-23 0,1 2-25 16,1 0 13-16,-1 5-23 0,0 1-1 0,0 1 7 16,-1 7-2-16,4 3-20 0,-4-2-10 15,-1 6-7-15,2 6 26 0,-2-14-31 0,0 11 7 16,0 1-6-16,0 0 22 0,0 3-35 0,-12 32 33 16,8-30-17-16,-5 3-18 0,0 4 44 15,0 4-13-15,1 3-18 0,-2 2 21 0,1 3-26 16,-1 1 7-16,4 1-23 0,-1 0-4 0,1 2 45 15,3 1-8-15,3-1-7 0,0-28-7 16,0 11-6-16,13 50-4 0,-1-40-5 0,2-4-2 16,1-1-25-16,3 0-6 0,0 0 17 0,1-6-27 15,2-4 2-15,0 2 49 0,3-1-6 16,-2-6-2-16,8 1-5 0,-3-5-27 0,2-3-15 16,-1-6 10-16,2 2-1 0,-1-2-28 15,0-3-17-15,5-1-35 0,-4-4-34 0,2-2-47 16,0-3 15-16,-20 0-208 0,32-12-114 0,-17 4 35 15,2-8 30-15,-6-1 30 0,0-2 18 16,-1-4 22-16,-2-2-29 0,1-5-3 0</inkml:trace>
  <inkml:trace contextRef="#ctx0" brushRef="#br0" timeOffset="5680.0713">9237 1441 520 0,'1'-7'306'0,"-1"0"-27"0,2 1-16 15,1 2-5-15,0-2-52 0,-1 1-28 16,1 0-11-16,2 0-11 0,-2 1-7 0,3 3-2 16,-4-1-43-16,5 1 0 0,-1 2 28 0,2-1-51 15,16 12-10-15,-6 0 50 0,0-2-49 0,-3-1 32 16,2 3-22-16,-4 5-20 0,6 0-1 16,-3 1-5-16,0 0-17 0,-1 0 37 0,0 1-61 15,-2 1 27-15,-1 1-29 0,2 1 22 0,-3-2-31 16,1 1 16-16,1 1-5 0,-4-3 4 15,3 1-18-15,1-1 15 0,-2 1 32 0,-3-4-32 16,1-5-38-16,-2 3-26 0,3-2-46 0,-6-4-25 16,1-3-28-16,-1 1-44 0,1-3 16 15,-1-3-204-15,-4 0-53 0,0 0 29 0,0 0-1 16,0 0 25-16,14-14 45 0,-9-4 12 0,1 0-3 16</inkml:trace>
  <inkml:trace contextRef="#ctx0" brushRef="#br0" timeOffset="6013.3135">9841 1413 467 0,'3'-7'339'16,"-1"-1"-41"-16,0 4-50 0,-1-1-31 0,-1 2-7 15,1 0-57-15,-1 2-1 0,1 1-7 0,1 1-18 16,-2 2 9-16,0 0-9 0,-4 2 7 16,0 12-21-16,1-1-9 0,-5 3-14 0,-1 4 4 15,0-3-18-15,1 5 14 0,0 0 4 0,-1 2-38 16,-1 1-6-16,-1-1-19 0,-1 4 6 15,2-1 28-15,-3 1-21 0,2 0-14 0,1 1-2 16,-2-2 5-16,2 0-18 0,-2 1 1 0,1-2 32 16,2 1-37-16,-1-4 28 0,1-1-43 0,1-1 30 15,0 3-18-15,-3-2 10 0,3-3-14 16,2-1 21-16,2-4-26 0,-2 0 5 0,2-6 9 16,-3 5-5-16,5-6 14 0,2 0-11 15,-3-1-26-15,3-9-23 0,0 0-12 0,0 9-39 16,0-4-46-16,0-5-53 0,0 0 19 0,0 7 13 15,0-7-324-15,10 6 33 0,-4-8 49 16,6-4 26-16,4-3 24 0,-1-2 25 0,2-1 23 16</inkml:trace>
  <inkml:trace contextRef="#ctx0" brushRef="#br0" timeOffset="6317.6592">9987 1933 726 0,'10'-3'343'0,"-5"0"-83"0,0 2-9 0,-1 2-19 16,-1-1-14-16,2 3 0 0,-1-1-30 0,1 2 4 16,4 9-21-16,0 1-19 0,-3 0-20 15,-2 5-14-15,2 1 23 0,1-1 1 0,-2-1-3 16,-1 4-16-16,-2-2-15 0,0 1-26 16,0 1-5-16,2-3 2 0,-4-2-12 15,1 1 8-15,-1-9-15 0,0 1-7 0,0 5-17 16,0-2 23-16,0-1-21 0,0-2 8 0,0-1-19 15,0-1 8-15,0-3-5 0,0-5-3 16,0 8-16-16,0-8-2 0,0 8-1 0,0-8-2 16,0 0-67-16,0 6-68 0,0-6-36 0,-5 5-34 15,5-8 17-15,-2-2-176 0,2-1-124 0,0 0 56 16,-4-14 14-16,4 7 15 0,-5-28 27 16,1 14 29-16,1-4-35 0,1-2 6 0</inkml:trace>
  <inkml:trace contextRef="#ctx0" brushRef="#br0" timeOffset="6459.1915">10028 1835 494 0,'-4'-8'333'0,"4"0"-54"16,4 2-58-16,-2-1-11 0,0 2-39 15,3-8 7-15,-1 6-32 0,1 2-17 16,-1 0-22-16,3 1-15 0,-2 1-11 0,1 2-48 16,-3-1-75-16,1 1 4 0,0 1-288 0,-1-2 24 15,2 2-86-15,-2 0 23 0,-1-1 90 0,2 1 8 16</inkml:trace>
  <inkml:trace contextRef="#ctx0" brushRef="#br0" timeOffset="6845.8725">10436 1838 212 0,'4'1'393'0,"-1"1"-86"0,4-2-48 0,-3 1-15 16,2-1-9-16,2 0-13 0,-2 2-20 0,2-4-10 16,2 2-23-16,4 0-8 0,4 0-41 15,0 0 20-15,2 0-14 0,20-11-46 0,-22 10 9 16,0-6 2-16,-8 7-20 0,3 0 4 0,2 0 16 16,-2 0-22-16,3 0 0 0,16-10 0 15,-19 8 2-15,6 1-9 0,-1-3 9 0,-1 3-9 16,-8-5-5-16,-1 5-7 0,0-1-4 15,-1 1-6-15,-1-2-3 0,2 2-6 0,-4 1-3 0,1-3-3 16,0 3-4-16,-2 0 17 0,0-2-13 16,0 2 26-16,0-1-6 0,-1 1-3 0,1-2-36 15,-2 1 12-15,2 1-1 0,-2 0-24 16,3-1 2-16,-2 1 0 0,-2-1-45 0,3-1-72 16,-5 1-51-16,1-2 17 0,1 3-365 0,0 0 41 15,0 0 34-15,-13-19 31 0,4 3 28 0,2 1-12 16,-2-2 24-16,0-2 111 0,2-3-18 15</inkml:trace>
  <inkml:trace contextRef="#ctx0" brushRef="#br0" timeOffset="7745.3166">11451 1223 475 0,'1'-6'281'0,"3"0"-21"0,0 1-26 15,-3-3-3-15,2 5-33 0,-1 0 30 0,0 0-38 16,-2 1 14-16,6 1-50 0,-6-2 5 16,1 2-20-16,-1 1 20 0,0 0 2 15,5-2-42-15,-5 2-2 0,-2 4-19 0,2-5-1 16,0 0-20-16,-3 2 5 0,3-1-40 0,1 5 14 15,1-6-7-15,-5 5 19 0,3 0-47 16,-1 5 8-16,-3 1 20 0,3 3-21 0,-3-2-13 16,1 0 21-16,1-1-20 0,-1 1-1 0,-1 6-2 15,-1 2-2-15,3 2 1 0,-2 0 12 16,-2-2-1-16,4 3-2 0,-3 2 7 0,3 4-18 16,-4 2-1-16,3-3 1 0,0 3 6 15,-1-2 2-15,1 0-7 0,-1 2-2 0,1 4 11 16,2 1-2-16,-2 1-2 0,2-3 10 0,1-14-2 15,0 9-19-15,0 4-8 0,16 37-7 16,-9-34 1-16,3-3 27 0,-1 0-6 0,5-4-1 16,0 0-1-16,0-5 15 0,2-1-20 0,-2-2 4 15,2 0 10-15,2-3-7 0,0-1-1 16,3-4-2-16,-2-1-1 0,4 0 0 0,0-2-119 16,0-4-25-16,2-1-34 0,1-1 16 15,-13-3-201-15,3 0-134 0,23-12 28 0,-20 4 30 16,-4-1 31-16,4-5 31 0,-3-4 37 15,0 0 15-15,-4-3-46 0</inkml:trace>
  <inkml:trace contextRef="#ctx0" brushRef="#br0" timeOffset="8412.4804">11953 1533 473 0,'0'-3'315'16,"0"-1"-45"-16,0-1-13 0,0 3-33 0,-1-1-5 15,0 0-31-15,1-1-8 0,0 2-15 0,0 1 5 16,-1-2-17-16,1 2-58 0,1 0 11 0,-1 1 14 16,1 2-29-16,-1 0-10 0,1 0-10 15,-1 4 13-15,0-2-2 0,2 2-36 0,0 12-16 16,1 2 18-16,1-1 1 0,2 0-4 15,-4 3-13-15,2 1 15 0,5-3-18 0,-5 1-6 16,4-1 1-16,1 1-12 0,-3-3-7 0,3-1 30 16,4-1 7-16,-5-2-13 0,3 0-3 15,2-3 7-15,-2-2-26 0,3-3 11 0,-1 1-26 16,-1-4 22-16,-1-3 1 0,-11 0 31 0,8 0-40 16,-2 0 1-16,17-14-9 0,-6 4 17 0,-4 0 9 15,-2-3-10-15,2-4 12 0,1 0 3 16,-6-4-24-16,1 3 25 0,-3-1-2 0,-2-1-5 15,1 1 0-15,-1 2 31 0,-3 3 1 0,-1 3 7 16,3 3 2-16,-3 0 0 0,2-1 6 16,-2 5-29-16,0 0 19 0,0 2-26 0,0 2-16 15,0 0 31-15,-6-2-8 0,3 6-31 0,1 0 17 16,-6 9 4-16,0 1-38 0,2 0 34 16,1 1-18-16,2 4 1 0,2 2-15 0,-3-4 32 15,4-8-11-15,0 5-12 0,0 3 8 16,17 18 6-16,-6-20-22 0,2-2-1 15,5 0 10-15,1-1-13 0,0-3 10 0,3-1-3 16,1-3-5-16,-1-4 13 0,-9-1-6 0,3 0-1 16,6 0-8-16,19-18 12 0,-22 6-12 0,0 0 11 15,-2 0-2-15,3-2 7 0,-6-3-25 16,0 1 23-16,-2 0 7 0,-2-2-7 0,-1-1 4 16,-2-1 6-16,-4 1 7 0,3 0-6 0,-6 1-13 15,2 0 9-15,-2 4 6 0,0 4 0 16,0-3-6-16,-17-12-12 0,7 10 8 0,-3 0-11 15,3 1-57-15,3 6 7 0,-8-3-102 16,3 2-33-16,-4-2-77 0,2 5 28 0,2-7-279 16,3 2 41-16,1-1-34 0,4-2 36 0,0 1 26 15,4 0 25-15,0-6 88 0,0-1 14 0,21-23 3 16</inkml:trace>
  <inkml:trace contextRef="#ctx0" brushRef="#br0" timeOffset="8672.169">12627 1058 371 0,'7'-3'265'0,"-2"-1"-35"0,2 1-35 0,4 0-32 15,-5 3-10-15,-3-1-12 0,0 1-36 0,4 0-2 16,2-2-5-16,-9 2 2 0,0 0-22 16,0 0-1-16,2 2-29 0,-2-2-30 0,0 5-2 15,3-2-154-15,-5 2-167 0,0 0-63 0,-2-5 23 16,0 1 9-16,-2 2 44 0</inkml:trace>
  <inkml:trace contextRef="#ctx0" brushRef="#br0" timeOffset="9085.8766">12816 1681 241 0,'-1'-7'187'0,"-2"4"-1"16,2 1-88-16,-1 0 20 0,-1 1-19 15,2-1-26-15,-1 1 4 0,2 1-6 0,-1 0 3 16,-1-2-4-16,2 1-13 0,-3 1-14 16,1-2-13-16,0 4-4 0,1-4-36 0,-1 1-144 15,-1 1-104-15,0-1 15 0,0 1-126 0</inkml:trace>
  <inkml:trace contextRef="#ctx0" brushRef="#br0" timeOffset="9827.4622">12655 1001 339 0,'-2'-2'281'0,"0"1"-19"0,6-3-65 16,-8-1 2-16,7 4-39 0,0 0-8 0,0 0 1 16,3-2-32-16,4 2-6 0,-1-2-20 15,2 0 6-15,4 0-26 0,5-1 10 0,0-1-33 16,0 3 4-16,1-1 7 0,5 1 12 16,-6-4-16-16,3 1-8 0,1 3 16 0,3-3-8 15,-2 0-20-15,4 3 18 0,-5-7-4 16,-1 5-13-16,-1-1-6 0,0 4-4 15,-5-4 8-15,-1 4-1 0,2-4-1 0,-7 5-1 16,1-4-12-16,-2 4 25 0,-2-2-37 0,-8 2 0 16,0 0 12-16,0 0-11 0,5 0 10 0,0 6-18 15,-8-1-36-15,2 1-30 0,-5 1-48 16,-3 5-39-16,-3-2 14 0,1-3-306 0,0 1 26 16,-2-2 37-16,0 4 49 0,-1-4-15 0,0 2 15 15,-3-3 0-15</inkml:trace>
  <inkml:trace contextRef="#ctx0" brushRef="#br0" timeOffset="10177.3087">12893 1063 215 0,'3'0'342'0,"-3"0"-72"16,2 1-29-16,1-1-26 0,-2-1-36 15,0 5 13-15,3 0-32 0,0 4-12 0,-1 2-14 16,0 3 18-16,0 1-12 0,1 2-21 15,-4 0 22-15,0 3-45 0,2 1-1 0,-1-5 2 16,1 2 32-16,0 0-37 0,-2-1-15 16,2 2 12-16,-2 3-10 0,2-3-26 0,-2 4-7 15,0-12 19-15,0 5-18 0,0 0 32 0,0 2-47 16,0-3-3-16,0 5 4 0,0-4 14 0,0-3-5 16,0-1-4-16,0-1-17 0,0-1 9 0,0-1-5 15,0 0-2-15,0-3 11 0,0-5-9 16,0 9-25-16,0-3 24 0,0-6-22 0,0 7-1 15,0-7 0-15,0 6 4 0,0-6-30 16,0 6-22-16,0-6-49 0,0 6-37 0,0-6-49 16,0 0 17-16,0 0-315 0,0 7 35 0,0-11 31 15,2 0 25-15,0 0-25 0,1 1 57 16,4-7-12-16,2 0-10 0</inkml:trace>
  <inkml:trace contextRef="#ctx0" brushRef="#br0" timeOffset="10527.5099">13066 1480 339 0,'16'-6'312'0,"0"1"-32"16,-2 5-34-16,1-5-26 0,7 2-4 0,-7 3-31 15,2-4-3-15,2 2-31 0,-2-1-5 16,-8 3 9-16,4 0-49 0,0 0-3 0,4 0-15 15,0 0 10-15,21 11-20 0,-16-1-3 0,-5-1-5 16,-2-2 1-16,1 5 4 0,-4-2-22 16,-5-2-5-16,4 4 19 0,-2 2 1 0,-2 0-31 15,1 3-14-15,-4-2 8 0,-2 2 35 0,0-4-44 16,0 7-15-16,-2-12-4 0,0 6 39 0,-11 12 2 16,6-7-18-16,-1-1-18 0,-4-3 1 15,1-3 15-15,-2 2-3 0,2-3-20 0,-8-1 13 16,7 0 1-16,-4-1-44 0,4-3-21 0,-7-3-1 15,4 0-25-15,2-1-32 0,0-2-72 16,11 0 16-16,-8 0-244 0,8 0 30 16,-7 0-55-16,-8-19 26 0,7 13 63 0,6-2 18 15,2-2 9-15</inkml:trace>
  <inkml:trace contextRef="#ctx0" brushRef="#br0" timeOffset="10943.65">13683 1446 915 0,'13'-10'301'0,"-2"1"-7"0,0 1-49 15,-1 3-13-15,-5 0 7 0,-1 5-40 0,0-3-20 16,-2 2-22-16,1-2-3 0,-3 3-22 16,-1 5-14-16,-1-3-17 0,-2 2 8 0,-7 2-13 15,1 6-10-15,-1-1-9 0,0 2 13 0,-2 1-10 16,0 1-7-16,-3 3-9 0,2-1-4 15,1 0 8-15,0 3-8 0,3 0-5 0,-2 0-6 16,1 1-5-16,-1 0-6 0,0 1-1 0,3 1-28 16,2-3 1-16,3 0-2 0,-1 2-2 15,3-3-3-15,2-9 3 0,0 4-2 0,0 1 1 16,0 1-2-16,14 13-21 0,-5-16 12 0,1-3 0 16,7 0 18-16,-2-3 2 0,5 0-2 15,1-4 0-15,-2 1-3 0,3-1 4 0,-8-3-7 16,2 0 0-16,5 0-2 0,1 0 0 15,-1 0 0-15,0 0 13 0,-3 0-4 0,19-13-2 16,-28 12-27-16,-3-1-45 0,1 1-31 16,-4-2-40-16,1 0-68 0,-3 1 18 0,2-2-292 15,-3 1 37-15,1-1 31 0,-2-1-7 16,2 1 27-16,-1 4 24 0,0-12 23 0,12-15 13 16,-3 13 54-16</inkml:trace>
  <inkml:trace contextRef="#ctx0" brushRef="#br0" timeOffset="11243.617">14128 1681 475 0,'0'-1'283'15,"1"-1"-36"-15,1 1-17 0,-1 0-9 0,1-1-28 16,1 1-1-16,1-1-31 0,0 2 11 15,1 0-43-15,2 0-14 0,0 0-3 0,14 0 23 16,-2-1-18-16,1 0-36 0,3-2 10 0,0 0-24 16,1-2 4-16,-2 5-12 0,3-1 26 15,0 0-30-15,-2 0 3 0,1-3-19 0,0 1 8 16,1 0-3-16,-6 2 10 0,0-4-22 0,-3-2 1 16,-4 3 8-16,-3 2-28 0,-1-3-14 15,-3 1-63-15,-1 0-54 0,-2-2 12 0,-2 6-342 16,0 0 33-16,0-11-37 0,-18-14 28 0,8 10 68 15,-9 3 14-15,6-5 11 0,-1 1-2 16</inkml:trace>
  <inkml:trace contextRef="#ctx0" brushRef="#br0" timeOffset="11562.0753">14308 1441 418 0,'1'1'341'0,"-1"-1"-50"0,3 2-35 16,-2 0-34-16,1 0 5 0,3 2-34 0,-3 0 2 15,6 11-26-15,-3-3-4 0,4 1-34 0,-2 0 2 16,-1-1 11-16,0 8 0 0,1-4 4 16,-2 1-24-16,-1 7-13 0,-3-5-12 0,4 0-11 15,-1 2 3-15,1 0-11 0,0 0-6 16,-2 0 12-16,2 1-14 0,-1 0 2 0,-3-4-28 16,-1 5 16-16,0-2-13 0,2-1-2 0,-2 4 1 15,3-5-19-15,-3 2 4 0,3-5-2 16,-3-7-12-16,0 2-5 0,0-1 24 0,0-2-20 15,0 3 3-15,0-4-3 0,0 1-37 16,0-2-43-16,0 1-25 0,0-7-37 0,0 7-80 16,0-7 18-16,0 6-253 0,0-6-11 0,0 0 3 15,0 0 33-15,-3 9 64 0,3-13-11 0,0 0 24 16,3-10 15-16,3-4 18 0</inkml:trace>
  <inkml:trace contextRef="#ctx0" brushRef="#br0" timeOffset="12177.0381">14776 1389 382 0,'5'-1'305'0,"1"0"-41"16,-1 0-21-16,2 1-22 0,-2 0-7 15,2 1-16-15,-1 1 27 0,1-2-27 0,13 17-18 16,-6-7-40-16,-4 1 31 0,-2 3-67 16,-2 2 3-16,3 1-9 0,-5 3-4 0,1 2-26 15,-1 0-6-15,0 4-7 0,-3 2 33 0,-1-13-13 16,0 8-23-16,0 2-9 0,0 2 6 16,0 2-6-16,0-2-27 0,0 1 15 0,0-2-9 15,0-2 5-15,0-1-3 0,0 1 10 0,0-7 13 16,0-2-43-16,0-4 15 0,0-1-19 15,0-1 17-15,0-2 17 0,0-7 14 16,0 6-4-16,0-6 24 0,0 0-2 0,-6 0-21 16,-3 11 7-16,6-14 13 0,3 1-25 0,-3-4 6 15,0 1 12-15,2-2-18 0,-1-12 11 16,2 0-27-16,0 8 24 0,0-6-14 0,0-5-6 16,18-25-7-16,-9 22 24 0,2 3-22 15,1-1-1-15,1 4 5 0,5 0-10 0,-3 3-3 16,3 2-8-16,1 2 18 0,2 2-22 0,-2 2-2 15,-2 5 11-15,0 0 4 0,-9 3-22 16,9 0 7-16,12 10-3 0,-13-5 18 0,0 4-10 16,-2 2-15-16,-1 0 19 0,-3 0 6 0,-1 0-7 15,1 3-11-15,-5 3 21 0,-1 0-12 16,-2-4-1-16,-2-3-2 0,0 3-13 0,-11 16 12 16,1-13 6-16,0 2-5 0,-5-4 4 0,-1 1 6 15,1-3-14-15,-2 0 17 0,1-2-15 16,0-3-8-16,-3 1 23 0,4-2-16 0,1-1-19 15,0 2 20-15,1-3-6 0,4-1 8 0,1 0-9 16,-1-3-23-16,2 1 4 0,0-1-129 16,7 0-68-16,-6 0 20 0,-4 0-312 0,-13-12 39 15,11 5-27-15,2-8 35 0,2 1 30 0,-1-1 27 16,4-6 26-16,3-4 18 0,2 11 106 16</inkml:trace>
  <inkml:trace contextRef="#ctx0" brushRef="#br0" timeOffset="12759.3001">15449 1188 661 0,'0'-1'326'0,"1"1"-53"15,-4 1-28-15,6-2-32 0,3-2-28 0,-6 8-23 16,2 0-9-16,0 2 8 0,-3 1 2 0,5 6-34 15,2 0 33-15,2 0-41 0,-1 1 1 16,2 2-14-16,-1-1-12 0,6 4-9 16,-2-2 8-16,3 3-13 0,-2 2-8 0,1-2 18 15,-1-2-12-15,0 6-8 0,2 0-8 0,-2 0 3 16,-1 0-7-16,0 3-8 0,0 3-13 16,-1-3-4-16,-1 2-3 0,-1 3-3 0,0-2-3 15,-3 0 16-15,-2 0-10 0,-1 1-17 0,-1-2 2 16,-2 4-1-16,0-19 12 0,0 6-3 15,-11 32-2-15,4-26 3 0,1 0-2 0,-5-4-4 16,0-3 4-16,-1 1-8 0,1 0-2 0,-2-6-1 16,0 3-6-16,-2-1 3 0,1-6 12 0,2 0-19 15,-2 0 6-15,2-2 0 0,2 2 16 16,1-4-23-16,2-3-6 0,4 1-3 0,-1-4 0 16,0 2 15-16,1 0-3 0,-1 0-5 0,1 0 0 15,0 0-51-15,2-2-48 0,0 0-39 16,-1-1-114-16,2 0 22 0,0 0-258 0,0 0 9 15,-9-10 35-15,9 3 19 0,0-1 27 16,0-10 58-16,0 6 22 0,11-25 16 0,-1 12 45 16</inkml:trace>
  <inkml:trace contextRef="#ctx0" brushRef="#br0" timeOffset="14691.7971">13848 1975 259 0,'0'0'81'0,"0"0"-33"0,0 0 38 0,0 0-26 15,0 0 30-15,0 0-22 0,0 0-6 0,0 0-10 16,0 0 0-16,13 0-5 0,5 3 19 16,-17-1-9-16,2-2-6 0,-2 0 29 0,1 0 21 15,0 0-19-15,0 0-4 0,0 0 15 0,0 0 12 16,-1 0-17-16,1 0 27 0,0 0-12 16,0 0 21-16,-1 0 17 0,-1 0-22 0,2 0 3 15,1 0-16-15,-3 0 14 0,0 0 15 0,0 0-32 16,0 0-11-16,0 0-2 0,0 0 19 15,0 0-8-15,0 0 12 0,0 0-47 0,0 0 35 16,0 0-36-16,0 0-20 0,0 0-2 0,0 0 4 16,5 0-7-16,-5 0 2 0,0 0 8 15,0 0-37-15,0 0 4 0,0 0 12 0,0 0-15 16,0 0 8-16,0 0 8 0,0 0-9 16,8 0-8-16,-1 14-22 0,-7-12 28 0,3 1-12 15,-3 1-20-15,1 0 29 0,-1 2 16 0,2-2-17 16,-2 0-13-16,0 3-2 0,0 0-1 0,0-7-7 15,0 6 11-15,0 8 9 0,0 0-3 16,-12 12-12-16,11-16 13 0,-6 5-10 16,1-3 7-16,1 0 11 0,1-3-8 0,-1-1-28 15,2-2 31-15,1 2-35 0,0-1 32 0,0-1-3 16,1-4-14-16,-2 3 18 0,3-5-20 16,0 0 26-16,0 8-13 0,0-3 5 0,0-5-2 15,0 9-5-15,0-2-1 0,0-7 9 16,10 12-1-16,-6-8 6 0,1-2-16 0,0 1 7 15,3-2-1-15,-3 1 27 0,2-1-2 0,-2-1-5 16,0 1-2-16,-5-1-29 0,0 0-13 16,10 0-12-16,-10 0-46 0,8 0-42 0,-8 0-35 15,14-11-54-15,-14 8 19 0,0-1-292 16,3-2 20-16,-1 1 32 0,2-9 29 0,-4 3 40 0,0 11 22 16,0-14 31-16,10-19 40 0</inkml:trace>
  <inkml:trace contextRef="#ctx0" brushRef="#br0" timeOffset="15253.3914">13972 1723 425 0,'-3'-3'281'0,"3"-1"-56"0,-1 1-4 0,-1 1-25 16,2-2-23-16,0 3-14 0,0 0-36 15,-1-1 2-15,-1 2-39 0,1 2 11 16,-2-2-10-16,2 0-21 0,0 3 6 0,-1 0-12 15,1-1-6-15,0 2 7 0,1 0-12 0,-1 1-2 16,-1-1-13-16,2-1 10 0,0 2-16 16,0-4 1-16,3 2-7 0,-1 1 5 15,0-2-8-15,0 1-4 0,2-2-1 0,-1 2 8 0,3-2-12 16,-3 0 13-16,2-1-13 0,0 0 0 16,-1-1 6-16,0 0-3 0,1-1-6 0,-2 0 1 15,-3 2 10-15,7-5-18 0,-3 0 8 0,0 2 19 16,-2 0 2-16,1 0 14 0,-2 2 13 15,2 0-28-15,-2-3 31 0,0 2-29 0,3 1 8 16,-3-1 1-16,0 1 25 0,-1 0-30 16,3-2 3-16,-3 1 1 0,0 2 26 0,3-1-25 15,-2 1-1-15,-1 0 3 0,2-2 17 0,-2 2-47 16,0 0 20-16,0 0-17 0,0 0-16 16,0 0 6-16,0 0 14 0,0 0 4 0,0 0-33 15,0 0-33-15,0 0-20 0,0 0-33 0,0 0-35 16,0 0-54-16,7 2 18 0,-8-1 15 15,1 1 13-15,-2 1-301 0,2-3 30 0,0 1-7 16,0 0 15-16,2-1 27 0,-1 0 1 16</inkml:trace>
  <inkml:trace contextRef="#ctx0" brushRef="#br0" timeOffset="16408.0059">16322 927 385 0,'0'-13'260'16,"14"13"-29"-16,-14 0-31 0,0 0-26 0,0 0-18 15,32-9 3-15,-26 9-30 0,-2 3-9 0,3 0-8 16,-2 0 2-16,2 2-16 0,1-3 9 0,-2 4-19 16,3-1-4-16,-2 0 3 0,2 2 5 15,-3 1-16-15,3 1-10 0,-2-1 23 0,3 3-32 16,-3 1 16-16,1 0-19 0,2-1 13 0,0 6 4 16,-1-1-9-16,4 2-27 0,-3-1 32 15,-2 2-22-15,1 5 1 0,3-5-1 16,-2 2 27-16,-1 2-46 0,1-4 15 0,-1 0-17 15,1 2 19-15,2 0-6 0,-3 4 13 0,1-2-12 16,0 1 14-16,-1-1-20 0,0 2 16 16,-1 0-3-16,1 0-30 0,-4 3-2 0,2 1 34 15,-1 3-40-15,0-3 19 0,-1 5-4 0,-2 1-1 16,2 0 11-16,-5 2-8 0,2 1-2 16,0-1-3-16,-2-18-3 0,0 10 24 0,-13 38 18 15,3-30-39-15,1 1 14 0,-2-5-1 16,1 6 11-16,-3-4 1 0,-1 0-22 0,-2-1 4 15,-3-2 11-15,0 4-15 0,0-3 9 0,0-2-16 16,-3 0 1-16,2-1 13 0,-1 1-13 16,-3-5-10-16,3-2-13 0,-2 1 22 0,2-1-34 15,-2-4 1-15,3-2 22 0,2 1 11 16,-1-5-24-16,-2 3-3 0,3-3 25 0,2-1 7 16,-1-3-18-16,5-2 3 0,2-1-24 0,4-2 34 15,2 1-20-15,-1-3 40 0,0 0-4 0,2-1-18 16,1 0 10-16,-1-2 2 0,0 1-55 0,3 0 4 15,0-1-49-15,0 0-102 0,0 0-74 16,0 0 24-16,-12-13-290 0,4-4 38 0,3 4 15 16,2-12 33-16,2-5 28 0,1 16 24 0,0-11 53 15,12-36 37-15,-1 21-1 0</inkml:trace>
  <inkml:trace contextRef="#ctx0" brushRef="#br0" timeOffset="17324.2623">17230 887 403 0,'3'-5'293'0,"-1"0"-27"0,0 2-25 0,-2 0-29 15,0-1-30-15,0 0-3 0,-2 3-10 0,0-7-34 16,4 6-11-16,-2 1-16 0,0-1 11 16,-2-1-31-16,-1 2-14 0,3 0 4 0,-3-3-25 15,-1 2 19-15,-3 0-19 0,3-1-8 16,-4 0-7-16,3-3 6 0,1-1-8 0,4-5 2 16,-5 7-10-16,4-3 3 0,-2-1-9 15,3-1 4-15,-2 2 2 0,2-5 9 0,1 5-6 16,3 0 14-16,0-3-36 0,4 3 18 15,-1-2-4-15,1-1-20 0,2 5 12 0,-1-1 10 16,0 7 2-16,2-4-23 0,-1 2 18 0,3-1-4 16,-4-1-14-16,5 4 3 0,-1 3 13 0,4 3 12 15,-3 1-32-15,0-1-2 0,2 3-9 16,-2 3 17-16,-3 0-1 0,3 5 1 0,0 2 29 16,-5 2-21-16,0-1-2 0,2 1-10 15,-8 5 0-15,-2-2 33 0,-1-13-16 0,0 7-13 16,0 4 0-16,-15 23 29 0,6-22-2 0,4-1-18 15,-2 0-27-15,-1-3 27 0,-3 2 13 0,1-5-18 16,-4 3 49-16,1-3-34 0,1-4-1 16,0 0-22-16,-2-2 6 0,4-1 13 15,2-2-5-15,0 2 9 0,7-6-5 0,-4 0-8 16,5 1 11-16,-4 1 0 0,1-4-24 0,3 1 23 16,0-2-2-16,0 0 14 0,13 10-3 0,-3-7 20 15,9-1-4-15,4-2-4 0,-12 0-6 16,8 0-4-16,4 0 7 0,4 0-6 0,4 0 15 15,-2 0-10-15,-1 0 1 0,1-5 9 0,1 5-38 16,-2 0 26-16,32-13-10 0,-47 13 17 16,6 0-37-16,0 0 36 0,2 0-33 0,-1 0 25 15,-3 0-10-15,-1 0 13 0,-4 0-2 0,1-7 3 16,11-3-22-16,-19 10 22 0,0 0-11 0,-6 3-6 16,3-3 20-16,4-1-4 0,-6 1-8 15,1-3-3-15,-2 2 13 0,-2 1-3 0,6 1 7 16,-2 3-4-16,1-5-10 0,1 1 1 15,-3-4-6-15,0 5-17 0,0-2 12 0,0 1-2 16,-1-2-6-16,1-1-50 0,-2 3-29 0,-1 0 8 16,1-1-163-16,-3-1-57 0,-1-1 24 15,-6 1 25-15,2-4 23 0,-3-5-331 16,3 4 45-16,-5-1 41 0,2-3 32 0,-4-1 29 16,2 0 30-16,-3 4 25 0,-1-2 18 0,-8 3 29 15</inkml:trace>
  <inkml:trace contextRef="#ctx0" brushRef="#br0" timeOffset="19789.9152">3664 2723 523 0,'0'0'215'0,"0"-13"-15"0,0 13-18 0,-4-23-6 0,4 16-2 16,0 3-30-16,1-2-6 0,-1 2 15 16,0 0-24-16,0 4 13 0,0 0-17 0,0-7 23 15,0 7-23-15,0-7 7 0,0 7 0 0,0-8-34 16,0 8-4-16,0-6-2 0,10-4 5 15,-8 7-22-15,-2 1 30 0,1 2-35 0,-1-4-24 16,1 2 39-16,1 2-24 0,-2-3 7 0,0 3-28 16,0 0 0-16,0 0-5 0,0 0-13 15,0 0-20-15,2-2 0 0,2 7 25 0,-4-3-11 16,1 4 10-16,4 10-3 0,-1-1-2 0,2 2-12 16,0 2-10-16,1 0 11 0,1 0-4 15,-3 1 17-15,0 3-35 0,-1-3 28 0,1 3 3 16,3-1-17-16,-2-1-19 0,-1 1 23 0,3-1 8 15,1 0-2-15,-2-2-11 0,0-2 12 16,-2-1-6-16,3 1 20 0,1-3-45 0,-3 3 17 16,-1-9 30-16,0 0-14 0,3 6-14 15,-3-7-2-15,-1-3 6 0,0 0 1 0,-3 1-27 16,3-1 19-16,-3 0 26 0,3-4-25 16,-3 2 30-16,1 0-4 0,-1-1 35 0,4 0-18 15,-5-1 22-15,0 0-12 0,0 0-14 0,5 0 12 16,7-12 4-16,-1 3-3 0,-2-4-12 15,-1 1-4-15,1-4 0 0,1 1 9 0,-4-3-13 16,3-1 10-16,-2-1-21 0,0-2-6 0,2 2 1 16,-4-2 11-16,3 1 13 0,-3 5-16 0,0-2 27 15,0 3-2-15,2 2-8 0,-1-1 3 16,-3 3-3-16,-1 3-6 0,1 1 4 0,-3 2-16 16,2 0 15-16,-2 2-13 0,0-1 9 15,2 3-7-15,-2 1-5 0,0 1-15 0,2 0 4 16,-2 5 6-16,1-3-20 0,5 11 13 15,-4-1-5-15,3 3-10 0,3 1 23 0,-5-2-5 16,3 3 4-16,4-2-8 0,-2-1-1 0,-2 2 2 16,2-1-1-16,1 1-2 0,0-1 1 15,1-3-2-15,0-2 3 0,0-3-9 0,2 3-13 16,-2-1 17-16,-1 1-6 0,1-6 11 16,-3 0-14-16,-1-1 3 0,3-3 10 0,0 1 0 15,-4-2 1-15,-5 0-2 0,8 0-3 0,2 0-12 16,17-12 12-16,-12 5 3 0,-1-2 0 0,-1-4-2 15,-1 2-13-15,-1-5 15 0,2 2 1 16,-3-1-14-16,-1-1 15 0,1-2-1 0,-1 2-10 16,-2-3 6-16,-1 3-5 0,-1-4 4 0,0 3-1 15,-1-1 10-15,0 2-13 0,-3 3 5 0,0 2 2 16,-1 11 4-16,0-10-17 0,0 1 21 0,0 2-22 16,0-1 10-16,0 0 0 0,0 8-2 15,0-6 9-15,0-1-4 0,0 7 6 16,0-7-1-16,0 7-33 0,0-8-43 0,0 8-6 15,0 0 7-15,0 0-110 0,-6-9-50 16,3 10-28-16,2 5 24 0,-3-3-194 0,-3 6-106 16,3 3 39-16,0-3 36 0,3 8 31 0,-2 0 29 15,3-4 19-15,0-5 50 0,0 4 12 0,0 5-18 16</inkml:trace>
  <inkml:trace contextRef="#ctx0" brushRef="#br0" timeOffset="20155.7707">4643 3089 234 0,'1'2'334'0,"0"1"-57"15,1-3-53-15,0 2-25 0,-2-2-32 16,2 3 2-16,-1-1-28 0,0-1-11 0,-1 1 0 16,2 1 2-16,-1-1-11 0,-1 2-22 15,-1 2-9-15,1-4 4 0,-2 4-15 0,2-2 7 16,-1 3-18-16,1-7 1 0,-8 20 12 0,3-5-32 15,0 3 18-15,1-3-7 0,-2-2-24 16,1-3 32-16,-2 5-38 0,3 4 10 0,-3-5-12 16,2 3-5-16,1-2-12 0,0-1 4 15,-1 1 0-15,0-5 3 0,3 1 25 0,-3-3-11 16,3-4-24-16,2 3-3 0,-3-1 13 16,2-1-8-16,1 0 20 0,-1-1-4 0,-1 0-18 15,0 0 2-15,1-1-10 0,-1-1 3 0,2 1 17 16,-1 0-12-16,1-2 5 0,-1 2 0 0,1-3-20 15,0 2-42-15,0-2-36 0,0 0 8 16,0-2-276-16,1-1-91 0,0-2 32 0,-1 1-2 16,5-14 25-16,1-2 62 0,2-5 37 0,1-1 8 15</inkml:trace>
  <inkml:trace contextRef="#ctx0" brushRef="#br0" timeOffset="20924.2829">5075 2685 821 0,'0'-3'276'16,"0"0"-26"-16,0 1-27 0,1 1-29 0,-1-2-35 16,0 3 21-16,3 1-35 0,-2-2-22 15,0 2 12-15,-1 2-18 0,3 4-3 16,-2-2-29-16,5 10-2 0,-3 1 19 0,-3-1-1 0,5 4-36 16,-1 1 18-16,1 0-14 0,-1 3 4 15,-1-2-29-15,2 1 15 0,-3 3-13 0,1-1-20 16,3 0 5-16,-4-2 25 0,-1 3-22 0,1 1-11 15,1-1-4-15,0-4-2 0,-1 0 33 16,-1 0-50-16,-1-3 11 0,0-3-16 0,4-1 17 16,-4-1-23-16,2-5 28 0,0-1 6 15,-2-5 1-15,0 4-2 0,0-4 34 0,0-2-6 16,0 0 20-16,0 0 6 0,0 0-21 0,0 0-13 16,0 0 34-16,-9 8-17 0,5-11-15 15,3 0 31-15,0-1-6 0,-1-4-16 0,1-7 3 16,-1-2-24-16,2-1 22 0,0-3 2 0,0 0-24 15,0 10 15-15,0-6-35 0,0-1 22 16,11-22-7-16,-10 19-4 0,7 3 2 0,2 1 9 16,1-2-15-16,-1 1-4 0,1 4-1 0,2 1-6 15,1 2 3-15,1-4 1 0,3 5-1 16,0 4-6-16,1 1-8 0,1 1 3 0,1 3 1 16,-12 1 20-16,5 0-16 0,20 14 4 15,-18-3-11-15,-2-1-5 0,-3 5 14 0,1-2-10 16,-1 3 8-16,-5 2-6 0,-3 0 10 15,0 0 1-15,-3 1-19 0,0-8 8 0,0 3 22 16,-10 22-12-16,2-19 8 0,1 1-24 0,-5-2 22 16,-1-1-14-16,0-1 6 0,0 0-8 15,-4-6-4-15,2 2 0 0,-2 0 12 0,0-4 13 16,2 3-7-16,1-4-31 0,2 0 16 16,-3 0-6-16,4-4 9 0,1 2 8 0,3 0-9 15,7-3-9-15,0 0 13 0,-9 0 6 0,9 0 5 16,-6 0-22-16,6 0 20 0,-10 0-6 0,10 0-4 15,-6 0-4-15,6 0-22 0,0 0 2 16,-7 0-140-16,7 0-108 0,-7 0 25 0,7 0-311 16,-9 0 45-16,9 0 36 0,-22 11 34 15,7-4 27-15,9 3 28 0,-2 0 23 0,-1 10 26 16,0-3-35-16,0 1 0 0</inkml:trace>
  <inkml:trace contextRef="#ctx0" brushRef="#br0" timeOffset="21422.7943">5055 3706 371 0,'-2'0'377'0,"0"-3"-38"0,1 3-36 16,2-2-23-16,-1 1 10 0,1-3-57 0,-2 3-28 16,3-2-23-16,2 0-21 0,6-7 27 0,-1 7-20 15,0-3-19-15,7-1 6 0,-1-3 4 16,2 3-38-16,-1-1 17 0,2-2-12 0,0 3-20 15,1-1 21-15,2-3-28 0,-2 2 1 0,3 1 5 16,-5-4-9-16,4 2 3 0,-1 0-19 16,-2 0-3-16,2 3-15 0,-1-2 19 15,0 3-11-15,-1-2-13 0,-3-2 0 0,0 3-2 16,0 0-12-16,0 2-3 0,-1-3 6 0,-3 3-25 16,-3 2-2-16,-2-1 2 0,0 1 7 15,0 1-17-15,-2-1 10 0,-2 1 1 0,2 1-8 16,-3 0 3-16,-1 1-37 0,0 0-17 0,0 0-43 15,2 1-5-15,-5 2 7 0,-2 0-140 16,-8 6-60-16,0-1 23 0,-3 1-259 0,-1 2 29 16,-6-1 12-16,2 4 31 0,-1-5 32 0,3 5-9 15,-6-1 31-15,9 2 23 0,-3-1 11 16,-3 2-7-16</inkml:trace>
  <inkml:trace contextRef="#ctx0" brushRef="#br0" timeOffset="21804.8521">5014 3928 563 0,'0'0'319'0,"1"4"-10"15,0-2-47-15,3-4-6 0,0 4-10 0,1-2-26 16,0 0-33-16,3 0 12 0,12-5-9 0,-10 5-68 16,22-8 18-16,-10 3 0 0,3-2-21 15,4 1-3-15,-5-2-6 0,0 1-19 0,2 1-6 16,-2-5-11-16,2 1-9 0,-3 2 28 15,1-2-3-15,0 1 8 0,-3-4-5 0,1 5 3 16,-1-1-23-16,-3 0 17 0,0 2 15 0,-4-2-3 16,5 1-11-16,-7 0-12 0,-2 1 2 15,0-3 4-15,-1 6-8 0,-1 0-9 0,0 0-8 16,-3-2-14-16,1 4-10 0,-2-1 4 16,1 1-5-16,1-1-5 0,-2 1 5 0,0-1 5 15,0 3-10-15,1-2 3 0,-1 1-26 0,0 0 8 16,0-1 1-16,-1 1-11 0,1-1 1 0,-2 0 12 15,0 1-4-15,-1 1-15 0,2-1-55 16,-3 1 7-16,0 0-160 0,1 2-81 0,-5 0 27 16,1 1-310-16,-11 3 70 0,-3 1 25 15,-1-2 27-15,10-5 75 0,-2 0 38 0,-6 0 22 16,-1 0 23-16,-20-12 21 0,11 3 18 16,8-2-31-16</inkml:trace>
  <inkml:trace contextRef="#ctx0" brushRef="#br0" timeOffset="57287.968">23308 1409 726 0,'-16'0'236'0,"16"0"-16"0,0-13-12 16,0 13-24-16,0 0 2 0,0 0-25 0,0 0-19 16,0 0 29-16,0 0-14 0,0 0-30 0,0 0-4 15,0-13-6-15,0 13-2 0,-22-16-17 16,22 15-3-16,0-1 4 0,0 1-16 0,0 1-24 16,0-1-4-16,0 2-1 0,0 0-4 0,0-1-5 15,2 3 18-15,-1-1-17 0,-1 0-2 16,1 3-26-16,1 0 1 0,-1 1-7 0,1-1 26 15,5 9-22-15,-3 1-14 0,0 0 21 16,-1 0 16-16,2 1-33 0,-2-3-6 0,0-4 23 16,0 8-27-16,4-2 0 0,-2 2 17 0,2-2-12 15,-1 1-14-15,1-2 14 0,0-1 29 16,-5-2-44-16,5 3 20 0,-1-3-25 16,-2-5 31-16,-2 1-9 0,2-3-7 0,-1 2 3 15,0-1 17-15,-2-1-19 0,0 1 48 0,0-3-21 16,-1-2 28-16,2 3-4 0,-1-1 27 15,2 2-11-15,-3-3 14 0,2 0 16 0,-1 0 20 16,0 1-12-16,-1-2-34 0,0 0-5 0,0 0 4 16,7-14-2-16,3 3 0 0,-5-3-15 0,2 6-10 15,-4-2 18-15,3 3-13 0,-4-1-12 0,-1 3-1 16,2-1-3-16,0 0 14 0,-2 4-20 16,0-3 5-16,0 4 2 0,1-4 10 15,-1 2-33-15,0 0 10 0,-1-1 5 0,2 2-2 16,-1 2-13-16,1-2 6 0,-1 0-13 0,-1 2 14 15,0 0 7-15,0 0-11 0,0 0-4 16,0 0 3-16,11 13 8 0,-9-9-10 0,1 1-3 16,6 9 1-16,-2-1-4 0,0-5 4 0,-1 6-10 15,2-1 11-15,1 0 0 0,-1 1-4 16,-2-4-7-16,1-2 6 0,-1 1 4 0,4-1-7 16,-4-1 16-16,1-3-12 0,-2-1-2 0,0 1 2 15,-1-3 1-15,-2 0 12 0,4 1-5 16,-6-2-13-16,0 0 3 0,6 0 3 0,13-15-5 15,-9 3 8-15,2 0-4 0,1-1-5 0,-4-3 4 16,1-2 8-16,0 1-16 0,-2 1 20 16,-1-2 1-16,-1 1 1 0,0 3-13 0,-2 2 21 15,-3 2-3-15,-1 10 1 0,0-7-3 0,0-3-4 16,0 3-12-16,0 7 5 0,0-8 12 16,0 8-21-16,0-7 12 0,0 7-8 0,0-8-3 15,0 8-29-15,0-7-44 0,0 7-23 16,0-7 11-16,0 7-96 0,3-4-20 0,-3 5-45 15,-3 0-44-15,3 1 30 0,-3 2-248 0,1 0 40 16,1 0-10-16,-2 1 33 0,1 1 34 16,-6 8 58-16,7 3 10 0,-1-9 12 0,2-8 49 15,0 17-25-15</inkml:trace>
  <inkml:trace contextRef="#ctx0" brushRef="#br0" timeOffset="57621.2807">23903 1757 242 0,'3'1'339'0,"0"2"-44"16,-3-1-36-16,0-2-30 0,2 1-21 15,2 1-35-15,-4-1-11 0,1-1-11 0,0 3-29 16,1-2-11-16,-2 2-14 0,1 1-8 0,-1-1-2 16,0 2-9-16,0 0-17 0,0 0 28 15,1 1-31-15,-2-2 0 0,1-4-1 0,0 11 14 16,0 2-4-16,0-2-9 0,0 0-22 0,0 0 8 15,0 2-10-15,-11 17 16 0,11-16-19 0,-3-3 6 16,-1 4 4-16,2-3-18 0,0-1-5 16,1-2 17-16,0 1-17 0,-1-3 22 15,0-1-29-15,0 0-3 0,1 0 7 0,1 0-19 16,0-6 13-16,0 0 25 0,0 6-34 0,0-6 30 16,0 7-27-16,0-7 15 0,0 8-27 15,0-8-13-15,0 6-45 0,0-6-37 0,-9 5-29 16,9-7 13-16,-1-3-252 0,2-1-58 0,-1-1 29 15,4-14 29-15,-4 10 22 0,0-8 23 16,6-23 50-16,0 20-40 0</inkml:trace>
  <inkml:trace contextRef="#ctx0" brushRef="#br0" timeOffset="57971.9333">23975 1532 374 0,'13'-9'342'0,"-2"0"-47"0,1 1-20 15,-2-2-58-15,-2 6 18 0,2 0-25 16,-3 2-53-16,0 0 7 0,-2 0-19 0,2 2-5 16,-1-1-46-16,0 0-13 0,-6 1-4 0,13 0 17 15,2 0-15-15,15 15-17 0,-17-11 9 16,2 5-22-16,-5 0 1 0,-3 0-9 0,0 3 14 15,2 1 1-15,-4 0-22 0,-1-1-5 16,-4 0-7-16,0-12 40 0,0 8-40 0,0 4 2 16,0 1-8-16,-18 17-14 0,11-15 12 0,-1 0-15 15,0 0 1-15,-2-1 3 0,1-1-5 0,0 0-12 16,-2-4-17-16,0 1-17 0,2-5-20 16,4 1-30-16,-2-1-19 0,1-3-22 0,3-1 13 15,-1 2-225-15,4-3 26 0,0 0-92 16,0 0 27-16,0-10-2 0,1 6 9 0,5-13-2 15</inkml:trace>
  <inkml:trace contextRef="#ctx0" brushRef="#br0" timeOffset="58322.1507">24316 1513 534 0,'3'-10'341'0,"1"3"-52"0,-2 3-3 15,1 1-19-15,-1 0-59 0,-2-1-25 0,2 0-15 16,-2 2-2-16,0 0-23 0,0-1-14 15,0 3-29-15,0-2-25 0,0 2-8 0,-2 0 9 16,1 0 5-16,-3 2-7 0,2 0-5 0,-2 1-23 16,-6 9-5-16,1-4-9 0,-3 5-3 15,2-1 15-15,1 0-30 0,1 1 25 0,-4 2-25 16,3 0 5-16,1 0 1 0,0 0 8 0,1 0 11 16,2 2 14-16,-1-4-42 0,4 3 17 15,-2-5-6-15,3-1 18 0,-2-3-33 0,3 0 1 16,0-7-2-16,0 8 1 0,0-1 39 0,0-1-35 15,14 13 17-15,-10-12-5 0,1 2-35 16,5 4 26-16,-2-4-33 0,-2-4-16 0,2-1-12 16,-2-1-31-16,0 1-43 0,0-2-61 15,0-1 18-15,0 1-212 0,1-2 31 0,-7 0-97 16,12 0 27-16,-2 0 85 0,19-15 23 0,-19 11 14 16,-1 2 8-16</inkml:trace>
  <inkml:trace contextRef="#ctx0" brushRef="#br0" timeOffset="58621.4682">24431 1746 217 0,'4'0'468'16,"0"-2"-81"-16,0 2-3 0,-3 0-78 0,0-2-29 15,2 2-21-15,1 0-29 0,-3 0-28 0,2-1-59 16,-3 2-3-16,2 2 12 0,-2-2-43 16,2 2 12-16,-1 1-30 0,-1 1-17 15,-1 1-6-15,-1 12 13 0,2-12-7 0,0 2-20 16,0 7 15-16,-9 15-7 0,7-13-4 0,0 1-14 15,2-5-17-15,-1 0 6 0,1-13-19 0,0 11 9 16,0 1-1-16,0 1-21 0,0-1 25 0,0-1 2 16,0-1-21-16,0-3 26 0,0 3-31 15,0-4 26-15,0 0-24 0,0-6 1 16,0 7-2-16,0-1-20 0,0-6 7 0,0 8-35 16,0-8-43-16,0 7-30 0,0-7-65 0,-3 5 15 15,5-6-264-15,0-3 35 16,0 0 28-16,7-10-3 0,0-6 25 0,5 1 0 0,-3-3 6 15,6-1 13-15,1 0-20 0</inkml:trace>
  <inkml:trace contextRef="#ctx0" brushRef="#br0" timeOffset="58914.7183">24787 1614 536 0,'5'-1'286'0,"9"-3"-31"0,0 3-18 16,-1 1-28-16,-13 0-22 0,16 0-7 0,1 0-27 15,4 0 24-15,0 0-26 0,0 0-15 16,2 0 5-16,21-3-28 0,-20 1 26 0,-4 2-26 16,-1-1 23-16,-9 1-17 0,2 0-25 0,1 0 5 15,-3 0 1-15,-1 0-7 0,1 0-9 16,-4 0-10-16,1 0-21 0,-7 0-5 0,8 0 14 15,-8 0-5-15,7 0-73 0,-7 0-11 0,7 0-40 16,-7 0-66-16,0 0-31 0,0-6 14 16,7-2-191-16,-8 3-99 0,-2 3 11 0,0-2 64 15,-7-4-13-15,3 2 27 0,-2 2-4 0,0 1-3 16</inkml:trace>
  <inkml:trace contextRef="#ctx0" brushRef="#br0" timeOffset="59186.9914">25030 1528 287 0,'-4'2'358'0,"-1"-4"-50"0,2 2-43 15,-1-1 0-15,2 1-47 0,-1 1-28 0,2-1-11 16,-2 2 10-16,3-1-29 0,-1 0-21 16,1 1-2-16,1 2-11 0,-1-3-8 15,3 5-14-15,-3-2 18 0,6 10-13 0,-3-3-12 16,-2 1 3-16,-1-2 0 0,0-1-10 0,0 3-10 16,0 4-7-16,0-1-9 0,0 3-26 0,0-2-6 15,0-3 22-15,0 3 8 0,0-1-7 16,0-2-44-16,0-1-1 0,-9 8 25 0,5-3-5 15,2-4-25-15,2-6 1 0,-1 4-1 16,1-3 6-16,-2 0-1 0,1-4 23 0,1 3-2 16,0-2-83-16,-1 0-46 0,-1-1-31 0,0-1-59 15,-1 0 19-15,2-2-294 0,0 1 3 16,-2-4 34-16,3-1 37 0,2 2 22 0,-1-6 26 16,5-8 18-16,2-1 11 0</inkml:trace>
  <inkml:trace contextRef="#ctx0" brushRef="#br0" timeOffset="59953.3638">25435 1464 865 0,'3'2'338'15,"-1"-4"-52"-15,1 1-18 0,1 1-39 0,-2 0 11 16,-2-2-36-16,1 4-30 0,2-4-25 16,-3 4-20-16,4-2 2 0,-3 0-16 0,1 3 34 15,2 0-17-15,-1-1-32 0,0 3-11 0,0 0 11 16,6 9-3-16,0-2-10 0,-2-3-8 15,-1 8-18-15,3 2 14 0,-4 0-8 0,0-2-8 16,-1 1-5-16,1-3-5 0,0 2-15 0,-1 1-9 16,0-8 6-16,1 5-19 0,0-4 3 15,-4-1 0-15,2 1-3 0,0-5 0 0,-1 1-1 16,-2-3-1-16,1-1-7 0,-1 2 9 0,2-2 3 16,-1 0-10-16,-1-1 53 0,0 0 10 15,1-1 6-15,1 1-16 0,-2-2 22 0,0 0-15 16,0 0-5-16,11-10-19 0,-9 4 13 15,8-9 4-15,-1 1 5 0,-2-3-27 0,2-1 20 16,-5 2-23-16,5-3 17 0,-3 4-14 0,3 2 10 16,-5 6 9-16,1-2-1 0,-2 3 3 0,-1 1-14 15,1 1-5-15,0 0-3 0,-3 4 3 0,0 0-19 16,0 0 7-16,0 0 3 0,0-6-9 16,0 6 0-16,7-6-6 0,-6 8 3 0,1-1-9 15,0 4-1-15,-1-1-9 0,2 1 12 16,0 1 0-16,3 12 3 0,3-4-14 0,-4 0 2 15,0 1-14-15,3 0-4 0,1-2-4 0,0 0-17 16,0-3 11-16,-3-3 2 0,1-2-11 0,0 0 7 16,-2-1 21-16,-1 0-3 0,1-2-6 15,-1-1 6-15,1-1 6 0,-5 0 7 0,0 0-11 16,9 0 26-16,9-13-5 0,-7 5 7 16,0 0-1-16,-2-5-8 0,-3-5 1 0,3 3-5 15,-6 4 11-15,0-6-2 0,-1 5-10 0,-2-1 8 16,0 5-4-16,0 8-7 0,0-10-2 15,0-1 9-15,0 0-7 0,-17-13 8 16,12 18-8-16,1-1-1 0,2 1-10 0,-4 0-38 16,3 0-33-16,1 1 6 0,-3 5-128 0,1 0-33 15,1-1-54-15,0 1-13 0,3 0 29 16,0 0-251-16,0 0 39 0,0 0 37 0,0 0 33 16,-13 11-43-16,13-6 27 0,0 0 26 0,0 0 19 15,1-2 5-15</inkml:trace>
  <inkml:trace contextRef="#ctx0" brushRef="#br0" timeOffset="60286.5202">25968 1663 209 0,'3'0'409'0,"4"1"-93"0,-2 2-26 16,2-1-37-16,-1-1-31 0,-2 0-19 16,3 1-39-16,-1 1 23 0,8 4-42 0,1 1-22 15,-5-3 1-15,-4 1-19 0,0-1-7 16,2 1-20-16,-5 8-6 0,5-3-17 15,-8 0 17-15,1 0 11 0,-1-11-15 0,0 10-6 16,0 1 7-16,-16 16-24 0,8-14-20 0,0 1 1 16,3-3-4-16,0-2-12 0,-2 2 13 0,2-4-5 15,1 1 12-15,1-1-26 0,3-1 7 0,-1 0-9 16,-1-3 22-16,1 2-12 0,1 0 1 16,0-5 9-16,0 0 25 0,0 0-4 15,0 6-5-15,0-6-4 0,0 6 48 0,13 2-10 16,-8-6-7-16,1 1-9 0,1-3-9 0,-1 0 10 15,2 0-7-15,-8 0-100 0,10 0-43 16,12-17-75-16,-5 6 15 0,-6-3-341 0,0 1 45 16,-1 1 33-16,-1-4 28 0,-2-1 26 15,1 0-38-15,-2 2 22 0,1-2 97 0,-1-2 5 16</inkml:trace>
  <inkml:trace contextRef="#ctx0" brushRef="#br0" timeOffset="60586.3431">26196 1564 620 0,'2'-13'361'0,"5"0"-61"15,-2 3-2-15,0 3-22 0,0 0-34 0,1 2 3 16,-2 2-57-16,10-4 4 0,-5 4-37 16,1-2-8-16,1 3-29 0,-11 2-8 0,6 0-7 15,7 0-25-15,-3 0 25 0,17 17-10 16,-14-10-23-16,-3 1-7 0,-1 3-6 0,-4-1-12 15,0 4-5-15,-2-4-3 0,-1-2 1 0,-2-8-4 16,0 10 20-16,0 5-6 0,-14 19-34 16,4-18-1-16,1-1-2 0,-3-3-12 0,2 1-24 15,-1-1-52-15,1-3-20 0,-2 0-37 16,6-4-24-16,-2 1-41 0,3-5 16 0,0 0-233 16,1 0-17-16,3-1 25 0,1 0 27 15,0 0 26-15,1-5 50 0,-1 1-19 0,2-1 0 16</inkml:trace>
  <inkml:trace contextRef="#ctx0" brushRef="#br0" timeOffset="60885.6432">26399 1532 434 0,'5'-11'411'0,"4"1"-63"15,-4 2-12-15,-1 1-43 0,-1 2 10 16,0 2-13-16,0-2-10 0,0 3-15 0,-2-2-29 16,0 1-41-16,0 0-29 0,3 3-28 0,-3-2-10 15,-1 2-1-15,0 2-22 0,0 0-21 16,-2 2 17-16,-1 1-20 0,2 1-18 0,-3 11 9 15,-1-1-30-15,1 1 21 0,2 0-31 16,-1 1 16-16,2 3-1 0,0-2 5 0,1 0-13 16,0-10-10-16,0 5-24 0,0 0 19 0,0 2 7 15,0-2-11-15,14 17-2 0,-12-19-17 16,6 1 15-16,-1-2-26 0,1 0 14 0,-1-2-10 16,5 1-27-16,-5-1 4 0,4-1-62 0,-4-4-34 15,0 0-24-15,-2-2-21 0,1-2-24 0,-1 2-40 16,-5-2 22-16,0 0-191 0,6 0-56 15,13-17 34-15,-10 11 29 0,-5 0 25 0,2-1-9 16,-2 3 31-16,1-1 5 0</inkml:trace>
  <inkml:trace contextRef="#ctx0" brushRef="#br0" timeOffset="61185.8536">26600 1736 513 0,'9'-12'306'0,"-2"5"-20"0,6 0-15 0,-3-1-16 16,5 2-45-16,-2-2 12 0,-4 3 3 0,0 2-37 15,5-6-18-15,-3 8 9 0,-1 0-50 16,-10 1-3-16,7 0-12 0,0 0-6 0,-7 0 0 15,6 0-34-15,6 12 5 0,-6 3-9 16,-5-4-6-16,-1-5-15 0,0 5-4 0,0 4 21 16,-17 17-30-16,9-15-6 0,-1-3-2 0,-1 1 6 15,0 0 2-15,1-1-16 0,-2 1 24 16,4-5-32-16,2 1 22 0,2-1-28 0,0-2-21 16,1-1 48-16,-1-1-36 0,3-6-3 0,0 0 31 15,0 8-9-15,0-1-2 0,0-7-2 16,0 10 4-16,14 2-2 0,-5-2-1 0,2-7 31 15,-1 1-4-15,-1 0-6 0,1-4-2 0,-2 4-43 16,-8-4-47-16,10 0-46 0,17-11-69 16,-11 0 16-16,1 3 15 0,1-5 13 0,5 0 12 15,-5-4 12-15,2 3-364 0,-3-3 34 0,3 3 38 16,5 1 59-16,-1-1-29 0,-1 5 46 16,6-1 12-16,0-2 5 0</inkml:trace>
  <inkml:trace contextRef="#ctx0" brushRef="#br0" timeOffset="61669.3117">27106 1646 536 0,'3'0'289'0,"0"0"-45"0,0 0-16 15,2 0-25-15,-1 2-12 0,1-2-4 0,1-2-25 16,2 4 5-16,1-2-25 0,-3 0-12 0,6 0-26 16,4 0-22-16,0 0 1 0,3 0 27 0,-4 0-44 15,-1 0 14-15,-2 0-12 0,-1 0-24 16,-3 0-26-16,0 0-46 0,3-10-22 0,-4 6-45 16,-6 1-44-16,1-1 12 0,-2-2-102 15,-1 4-46-15,-1-4-27 0,0 0-12 0,-3 2 46 16,2-1 64-16,0 3 134 0,-6-6 90 0,2 1-1 15,5 2 131-15,-2 0-18 0,2 4 9 0,0-2-45 16,0 3 14-16,1 0 28 0,1 0-5 16,1 3-10-16,0-2-11 0,-1 1 12 15,1 5-20-15,-1-1-2 0,4 9 14 0,-1-3-12 16,-3-4-4-16,3 19-13 0,0-6 29 0,2-4-23 16,-2 2-35-16,-1-1 38 0,2 1-41 15,-2-1 4-15,5-1 5 0,-7-8-24 0,0 4 29 16,0 1-12-16,0-2-13 0,12 15-20 15,-11-15-5-15,1-1-6 0,0-3-30 0,2 0-40 16,-4-3-45-16,1 1-42 0,2-2 15 0,-3 0-336 16,1-1 31-16,1-3 33 0,-2 1 23 15,5-1 12-15,-2-1 19 0,-1-2 29 0,7-7-6 16</inkml:trace>
  <inkml:trace contextRef="#ctx0" brushRef="#br0" timeOffset="61875.3172">27580 1788 395 0,'20'-3'361'15,"-5"3"-61"-15,-4 0-47 0,-11 0-17 16,11 0-15-16,-1 0-12 0,-1 0-26 0,4 0-19 16,-1 0-32-16,-1 0-9 0,-2 0-26 0,1 0-3 15,-4 0-28-15,-6 0 12 0,7 0-63 16,-7 0-22-16,7 0-64 0,-7 0 7 0,8 0-252 15,-8 0-95-15,0 0 21 0,9 0 34 16,-9 0 22-16,6 0 13 0,-6 0 7 0</inkml:trace>
  <inkml:trace contextRef="#ctx0" brushRef="#br0" timeOffset="62051.8952">28000 1819 380 0,'9'2'348'0,"1"-2"-25"0,-1 0-41 0,-4 2 31 15,4-4-68-15,-2 6-33 0,-7-4-10 0,0 0-27 16,9 0-37-16,-2 0-5 0,2 0-52 16,-9 0-30-16,7 0-72 0,0 0 2 0,-7 0-273 15,13-11-122-15,-8 8 34 0,9-6 26 0,-4 1 23 16,5-3 9-16,6-1 27 0</inkml:trace>
  <inkml:trace contextRef="#ctx0" brushRef="#br0" timeOffset="62778.9555">28690 1503 400 0,'4'-2'388'0,"-2"-1"-24"0,1 1-11 16,0 0-72-16,-3-1-3 0,2 1-43 0,-1 1-27 16,2-1-24-16,0 2-22 0,-2 0-17 15,1-2-16-15,1 4-4 0,-1 0-5 0,1-1-19 16,-3 4-16-16,2-3-11 0,1 5 3 0,0 11-23 15,3-3-1-15,-2 4-5 0,-3-1-3 16,1 1 0-16,0 2-10 0,3-3-4 16,-2-1-21-16,-1-1 14 0,2 3 16 0,0-3-2 15,-2-4-6-15,4 1-21 0,-3 2-10 0,0-5 26 16,1-1-11-16,-2-1-19 0,3-3 14 0,1-3 0 16,0 1-2-16,-1-3-8 0,-5 0 0 15,9 0 13-15,3 0-8 0,16-15-2 0,-14 6 44 16,1-1 5-16,-2-4 6 0,3-1 10 0,-3 1-7 15,1 3 7-15,-3-4 9 0,-4 2 20 16,3 1-2-16,-5 6-2 0,2 2-2 0,-4-3-1 16,-1 2-9-16,2 2-6 0,-3 0-12 15,1-1-24-15,-1 1 2 0,-1 1 7 0,2 0-16 16,-2 2 4-16,0 0-3 0,0 0-4 16,0 0-1-16,3 14-15 0,-3-7 2 0,1-3-21 15,0 3-6-15,6 8-1 0,-2 0-2 0,0-3-18 16,2 1 2-16,1-2 20 0,1-1-17 15,0 0 15-15,4-1 5 0,-4-6-16 16,-4 2 14-16,-5-5-1 0,8 0 8 0,1 0-2 16,-3 0-7-16,1 0-1 0,13-14 20 0,-8 4 21 15,-1 0 1-15,-1-2-2 0,-2 0-3 0,1-3 8 16,-2 0 5-16,1-2-9 0,-3 2-3 0,-3 4 7 16,0-6 5-16,-1 3-18 0,-1 14 2 15,0-11 4-15,0 3-11 0,0 0-3 0,0-1-17 16,-11-10-1-16,7 8-52 0,-3-2-49 0,1 8 11 15,2 2-122-15,-2-1-71 0,1 2 26 16,-2 1-273-16,3 1 50 0,-3-2 37 0,2 2 35 16,1 0-76-16,4 0 32 0,0 0 29 15,-6 0 25-15,6 0 88 0,0 0 11 0</inkml:trace>
  <inkml:trace contextRef="#ctx0" brushRef="#br0" timeOffset="63201.1254">29243 1634 797 0,'12'8'290'0,"-3"-2"-42"15,-2 1-13-15,5 2-33 0,-4 1-45 16,-2-1 3-16,3 4-8 0,-5 4-39 0,1-2 11 16,-1-2 1-16,0 3-35 0,-3-2-22 15,-1-5-8-15,3 0-1 0,-2-2-11 0,-1-1 13 16,1 0-20-16,-1-1-1 0,2-2 13 0,-2 2-8 15,0-3-9-15,1 2 24 0,-1 0 14 0,0-2-9 16,1 1 17-16,2-3-13 0,-1 2 23 0,-2-2-16 16,0 0-9-16,0 0 27 0,0 0-19 15,19-22-4-15,-6 12 26 0,-4 0-15 16,4-1-10-16,-3 0 10 0,2 1-29 0,-5 4 12 16,2 0-12-16,-4 0 9 0,0 4-17 15,1-3-9-15,-3 5-1 0,3 0-29 16,-1 0 25-16,-5 0-6 0,0 0-15 0,6 0 26 15,13 17-31-15,-7-9 17 0,-3 2-8 0,1 2-19 16,-1-2 16-16,-3 0 6 0,1 1-8 16,-2-1-13-16,-4 1-29 0,3-3 3 0,0-4-87 15,-3 2-45-15,-1-6-69 0,0 0 24 0,0 7-299 16,0-7 38-16,-13 12 34 0,9-10 29 0,1 1 13 16,-1-3 23-16,-2-3 26 0,3 2 28 15,-2-4 49-15</inkml:trace>
  <inkml:trace contextRef="#ctx0" brushRef="#br0" timeOffset="63502.3647">29589 1544 740 0,'10'-6'283'0,"-1"4"9"15,1-2-33-15,3-2-13 0,-4 1-26 16,2 5-40-16,-3 0 2 0,-1 0-23 0,-7 0-55 15,8 0 13-15,0 0-26 0,-1 0-6 0,14 13 29 16,-8-5-19-16,-5-1-17 0,1 3-18 16,0 2-2-16,-7 0 5 0,6 1 22 0,-4 2-34 15,-2 1 28-15,3-1-48 0,-5-2-1 16,0-7 2-16,0 4 11 0,-11 17-13 0,7-14-14 16,-4-1-6-16,1 0-27 0,-5-1-3 0,8-5-31 15,-1-1-31-15,-3-1-13 0,3-2-46 16,-1-1-40-16,2 1 18 0,-1-2-196 0,3 0-37 15,0 0 26-15,2 0 26 0,0 0 23 0,-1-5 20 16,4 0-18-16,-1-2 3 0</inkml:trace>
  <inkml:trace contextRef="#ctx0" brushRef="#br0" timeOffset="63746.7108">29850 1551 371 0,'6'-9'399'0,"0"3"-65"15,-2 1-19-15,0 0-44 0,-3 2-1 0,3 0-10 16,-4 0-37-16,1 0-42 0,1 2-19 15,-1 1-11-15,0 1-6 0,-1 2-17 0,-2 0-18 16,0 0-12-16,1 2-13 0,-1 1-12 16,-2 9-19-16,-3-1 9 0,1 1 7 0,2-4-17 15,-1 7-8-15,-1-1 2 0,0 1-21 0,3-2 17 16,0 0 7-16,2-2-5 0,-3-4-6 0,2 0-45 16,2-1-10-16,0-2-24 0,0-1-7 0,0-6-16 15,0 0-42-15,0 6-50 0,0-6-19 16,0 8 16-16,12-1-224 0,-8-6 31 0,1 0-93 15,-1-2 29-15,3-2 45 0,-4 0 62 16,14-2 15-16,-5-5-79 0</inkml:trace>
  <inkml:trace contextRef="#ctx0" brushRef="#br0" timeOffset="64117.9563">29966 1651 400 0,'10'-6'374'0,"0"-1"-75"0,-2 0-12 0,0 3-8 16,7-2-52-16,-10 4-25 0,4-1-25 15,-2 0-9-15,0 3-25 0,-7 0 20 0,0 0-43 16,8 0-37-16,-8 0 6 0,25 19-20 0,-21-5 8 15,3-2-15-15,-5 1-4 0,-2-2 6 16,3 1 1-16,-3-5-2 0,1 2-52 16,-1-9 22-16,0 6-33 0,0-6-12 0,0 8 1 15,0-1 7-15,0-7-7 0,0 7 18 16,0-7-14-16,0 8 21 0,0-8 7 0,0 0-19 16,-4 6 44-16,6-7-16 0,-2-1-5 0,3-1 6 15,-1-1 20-15,2 0 23 0,6-7-10 16,1 0-4-16,-2 1-8 0,-1 2-5 0,-2 2-33 15,1 2-1-15,4-6 34 0,-1 5-5 0,-5 2-7 16,-5 3-1-16,0 0-14 0,7 0-2 16,-7 0-1-16,9 0-23 0,-9 0 21 0,18 11-1 15,-14-7 34-15,5 7-23 0,-1 1 9 16,-1 1-11-16,-1-1-2 0,-3 0-41 0,1-2-46 16,-2-4-43-16,-2-6-49 0,0 6 14 0,0-6-233 15,0 7-92-15,0-7 45 0,0 8 30 16,0-8 28-16,0 0 24 0,-11 12 23 15,9-14 6-15,0 1 13 0</inkml:trace>
  <inkml:trace contextRef="#ctx0" brushRef="#br0" timeOffset="64366.8329">30356 1573 764 0,'5'0'252'16,"3"0"-18"-16,-1 0 5 0,1 0-17 0,0-2-9 16,-2 2-32-16,1 2 6 0,-7-2 5 15,8 0-32-15,5 0-15 0,3 0-25 0,0 0-6 16,-2 0 16-16,-2 0-24 0,-2 0 1 0,3 0-11 16,-3 0 9-16,-1 0-13 0,-1 0-47 15,0 0-45-15,-8 0-76 0,7 0-60 0,5-10-36 16,-11 6 16-16,1 1-296 0,-2-1 33 15,3-2 28-15,-6-1 24 0,-2-5 26 0,-1-1 22 16,-2 1 4-16</inkml:trace>
  <inkml:trace contextRef="#ctx0" brushRef="#br0" timeOffset="64583.872">30504 1463 801 0,'0'1'247'15,"0"2"1"-15,4-1-5 0,-3 3-20 0,0-1-29 16,-1 1-30-16,2 1-11 0,4 8-3 15,-1 3-5-15,-5-17-9 0,0 14-28 0,0 0 0 16,0 2-41-16,0 0-9 0,0-2-3 0,0-2 2 16,0-1-11-16,0 4 8 0,0-1 1 15,0 0-4-15,0-3-42 0,0-2-30 0,0-1-61 16,0-1-62-16,0-1 13 0,0-6-309 0,0 7 24 16,0-7 52-16,0 6 8 0,0-6 23 15,-9 10 19-15,7-10-68 0</inkml:trace>
  <inkml:trace contextRef="#ctx0" brushRef="#br0" timeOffset="65118.1073">30787 1424 290 0,'5'0'375'0,"-1"-3"-73"0,0 3-52 16,-1 0-19-16,1 0-25 0,1 0-2 0,0 0-39 16,0 3-7-16,-1 0-13 0,8 6-16 0,-2 1 7 15,-1 0-40-15,-1 3 38 0,-4-2-20 16,4 4-21-16,-2 1-7 0,-1 0-25 0,0-1 21 16,-1-4-16-16,-2 6-12 0,1-1-14 0,-2 3 14 15,0-7-13-15,-1-12-21 0,0 13-10 0,0-4 33 16,0 0-34-16,0 0 11 0,0-2 31 15,0 0-4-15,0-1-23 0,0-6-17 16,0 9 11-16,0-3 10 0,0-6-7 0,0 6 39 16,0-6-6-16,0 7 24 0,0-7 11 15,0 0 2-15,-7 8-7 0,8-8-14 0,-1-3 34 16,3 0-24-16,0-1-6 0,9-5-16 16,-1-3 5-16,5 1-15 0,-1-2 4 0,3 3-7 15,-4 0-6-15,3 0-5 0,-5 1 5 0,0 3-19 16,-2 2 14-16,-2 3-43 0,-8 1 11 0,6 0 8 15,-6 0 3-15,9 0 4 0,3 12-12 16,-3-1 6-16,-3-3-11 0,-4 2 10 0,-2 1 0 16,0-4-6-16,0-7-14 0,0 6 20 0,0 6-3 15,-16 10-2-15,7-10-10 0,-2-3-1 16,-1 1 3-16,-1-2-10 0,-2-2-11 0,-1-1 2 16,-4 1-57-16,4-3-31 0,0-2-39 15,-3 1-22-15,9-2-37 0,1 0 19 16,-4 0-310-16,4 0 14 0,0 0 52 0,2 0 33 15,-4-14 25-15,9 11 27 0,-6-11-44 0,7 3 24 16,1 11 7-16</inkml:trace>
  <inkml:trace contextRef="#ctx0" brushRef="#br0" timeOffset="65505.6553">31468 1563 458 0,'4'1'417'0,"-1"-1"-70"16,2 2 0-16,-1-2-53 0,-4-2-36 0,3 1 22 15,2 1-12-15,-1 0-29 0,-1 0-33 16,-2 0-28-16,3 0-7 0,0 0-41 0,1-2 11 16,-2 2-11-16,-3 0-19 0,0 0-2 0,10 0-17 15,15-10-9-15,-9 7-19 0,-7 1-9 16,2 1 7-16,-2-2-12 0,0 2-16 0,0-2 18 16,-1 3-8-16,-3-2-6 0,1 0 14 0,1 1-27 15,-1 0-50-15,-2 1 3 0,1-1-136 16,-1 0-85-16,0-2 22 0,-2 3-299 0,-2 0 38 15,1 0 22-15,-3 0 30 0,-1 1 47 0,-2 1 25 16,0-1 27-16,-13 9-1 0,5-3 7 16</inkml:trace>
  <inkml:trace contextRef="#ctx0" brushRef="#br0" timeOffset="65700.365">31482 1707 509 0,'3'3'307'0,"1"0"-49"15,2 0-33-15,-1 1 3 0,8 2-16 16,-4-1-19-16,0-1-13 0,-3-1 8 0,-1 0-72 16,2 0 18-16,2-2-26 0,-6 0-36 15,-3-1-38-15,0 0-56 0,8 0-88 0,-1 0 11 16,16-11 8-16,-6-1-356 0,0-1 25 0,3 2 73 16,0 0 31-16,7-6 11 0</inkml:trace>
  <inkml:trace contextRef="#ctx0" brushRef="#br0" timeOffset="66249.6568">32134 1442 843 0,'5'-3'401'0,"0"2"-78"0,1-3-1 15,-3 2-43-15,-1 1 6 0,3 1-36 16,-3-4-29-16,0 4-49 0,0-1-21 0,2-1-15 15,-1 1-27-15,-2 1-11 0,-1-2-2 16,0 2-13-16,-3 3-9 0,2-1-13 0,-4-1-29 16,4 4-1-16,-3-1 32 0,-1-1 5 0,1 2-7 15,-5 8-28-15,-4 1-13 0,4 1 0 16,0-2 3-16,2 1-19 0,3-3 19 16,-4 4 0-16,0 4-5 0,3-1-1 0,-1-2 0 15,2-2 20-15,3 0-15 0,1 4-3 0,-3 0-30 16,2-5 1-16,1-1 30 0,0-4-2 0,0 5-37 15,0 1 2-15,16 16 1 0,-9-15 3 16,1-3 33-16,-2 1-7 0,7-3 6 16,-6 0-2-16,5 1-24 0,3-3 0 0,-2-1 27 15,2-3-7-15,2-2 18 0,-2-1-18 16,3 1 8-16,3-2 10 0,-12 0-10 0,6 0-4 16,20-10 26-16,-18 2-18 0,1-1 14 0,0 2-22 15,2-4 35-15,-3 0 10 0,-1-3-28 16,8-1 22-16,-10 0 9 0,-4 4 3 0,4-5-16 15,0-4-15-15,-2 3 0 0,-6 3-3 0,3 2 10 16,-4 0-16-16,-2 3 14 0,-2-4 3 0,2 4-19 16,-3 9-8-16,0-6-14 0,0 0 21 15,0 6-2-15,-12-18-12 0,7 14-5 0,-2 0 18 16,-5-5-9-16,-6 1-4 0,-1 1-36 0,-4-1-63 16,-4 1 8-16,0-1-161 0,-1-1 20 15,-5 1-333-15,-4-2 20 0,1 2 67 0,-5-4 34 16,-5 2 32-16,-1-5 11 0,-7-3 26 0,-5 1 26 15,-48-8 20-15,-4 1 18 0,1 2 8 16</inkml:trace>
  <inkml:trace contextRef="#ctx0" brushRef="#br0" timeOffset="67982.9281">22681 2530 275 0,'6'0'281'0,"2"0"-24"0,-1 0-40 16,0 0-25-16,1-1-30 0,-2 1 23 15,1-2-22-15,-7 2-19 0,6 0-4 0,3 0-27 16,1 0 8-16,20-7-13 0,-19 6-6 16,-1 1 22-16,-1-2-17 0,0 2-9 0,8-4-22 15,1 3-8-15,2-4 19 0,3 5-23 0,5-2 17 16,-1 2-15-16,8 0-35 0,-2-3 9 16,-1 1 2-16,2 1 7 0,2-2-5 15,3 1-24-15,0-1 4 0,3 1-17 0,1 0 26 16,-1-5-20-16,-1 4 12 0,1-1-25 0,0 2 36 15,0 1-43-15,-2-3 43 0,3 2-37 0,2 0 21 16,0-3-14-16,-3 3-11 0,2-1 6 16,-1 1-3-16,-2-2 7 0,4-2-12 0,-4 4 13 15,0 1 15-15,2-4 7 0,-3 5-7 16,-1-2-25-16,2 2-2 0,-2-1 8 0,2 1-8 16,-3-2 6-16,1 2 4 0,-19 0 6 0,8 0 6 15,4 0-19-15,2 0 21 0,4 0 3 0,-2 0-29 16,3 0 3-16,-2 0 31 0,4 0-21 15,0 0-11-15,1 0 8 0,3 0 2 0,-1 0-18 16,5 0 2-16,-2 0 2 0,2 0 5 0,-2 0 14 16,3 0-7-16,-2 0 6 0,0 0 0 15,3 0-19-15,-5 0 5 0,3 0 19 16,-2 0-21-16,45 6 8 0,-49-1-6 0,1-2 14 0,-2 1-2 16,-4 0 11-16,5-2-2 0,0-1 0 15,1-1-21-15,0 5 12 0,4-5 32 0,0 0-26 16,-3 1-12-16,2 3 21 0,-26-4 1 0,12 0-6 15,6 0-16-15,4 0-17 0,44-12 22 0,-64 12 2 16,11 0 25-16,6 0-44 0,2 0 13 16,5 0 8-16,-2 0 22 0,6 0-36 0,-5 0 9 15,53 7 25-15,-53-4-27 0,4-1-8 16,-2 0-12-16,5 1 29 0,-6 1-11 0,0 0-7 16,3-2 9-16,-1 6 3 0,1-4-3 15,2-2-5-15,-2 2-17 0,1-3 52 0,3 3-40 16,-1-3 9-16,2 2 14 0,-27-3-23 15,17 0 1-15,5 0-14 0,63 10 52 0,-52-8-27 16,0 2-10-16,1-1 32 0,-1-3-1 0,0 1-40 16,-1 4 7-16,-1-2 2 0,0-2 17 15,0 4-11-15,-3-2-12 0,0 0 45 0,-1-2-13 16,-1 2-36-16,-3-2-13 0,0 2 24 0,-1 0-5 16,3-1 16-16,0 3 24 0,-2-5-32 15,-1 1-1-15,1 1 25 0,-25-2-37 0,10 0-11 16,7 0 48-16,5 0-30 0,-1 0-6 0,4 0-13 15,-2 0 30-15,-2 0 0 0,1 0-15 0,0 0 18 16,0 8 3-16,2-8-12 0,-1 0 32 16,51 15-29-16,-51-13 9 0,5 3-40 0,-4-4 14 15,5 3-7-15,-1-2 31 0,2-2-29 16,1 0-16-16,1 0 3 0,2 0 7 0,-30 0-18 16,15 0 11-16,8 0 0 0,2 0 10 0,1 0 10 15,0 0-17-15,-1 0 6 0,3 0 19 0,-2 0-21 16,2 0-3-16,-1 0 11 0,1 0-2 15,1 0 40-15,-3 0-20 0,3 0 2 0,-3 0 15 16,0 0-1-16,-1 0-35 0,0 0-1 16,0 0 30-16,-1 0-26 0,1 0 0 0,-2 0 1 15,1 0 14-15,-1 0 11 0,-1 0-28 16,-1 0 13-16,3 0 1 0,-7 0 9 0,2 0 16 16,-2 0-15-16,-2 0-9 0,0 0 6 0,-3 0 5 15,0 0-9-15,-4 0 4 0,1 0-7 0,-1 0 42 16,-4 0-34-16,2 0 2 0,0 0 15 0,0 0-17 15,-4 0 21-15,0 0-14 0,0 0 38 16,-2 0-6-16,0 0-40 0,-3 0 2 0,1 0 49 16,0 0-28-16,-1 0-20 0,-3 0 17 0,-2 0 7 15,1 0 13-15,-4 0-4 0,-6 0-3 16,2 0 16-16,-6 0-4 0,0 0 18 0,-1 0-5 16,-1 0 9-16,-7 0-7 0,8 0-7 0,-8 0-12 15,9 0 8-15,-9 0 0 0,6 0-43 16,-6 0 39-16,8 0-15 0,-8 0-17 0,0 0 28 15,0 0-16-15,8 0 3 0,-8 0-14 0,0 0 11 16,0 0-24-16,6 0 29 0,-6-6-14 0,0 6 25 16,0 0-17-16,0 0-5 0,0 0 21 15,0 0-15-15,8 0-31 0,-8 0 2 0,6-9-109 16,-10 4-57-16,-7-3-111 0,-3-4 28 16,-7-1 21-16,2-1 22 0,-1-4-275 0,-6-7 38 15,-2-3 59-15,-3-3 9 0,-2 0 39 0,-7-4 21 16,-4-6 24-16,-4-3-28 0,-2-6 44 0</inkml:trace>
  <inkml:trace contextRef="#ctx0" brushRef="#br0" timeOffset="73563.3426">23121 4519 481 0,'0'0'275'16,"0"0"-18"-16,0-12-20 0,0 12-34 0,-14 0 17 15,14 0-38-15,0 0 16 0,0 0-12 0,0 0-31 16,0 0-6-16,0 0 8 0,0 0-5 15,-21-25-33-15,20 22-15 0,1 2 9 16,0 0 9-16,-1 1-34 0,1 0 0 0,-3 0-21 0,3 0-9 16,0 0-5-16,0 0-6 0,0 0-4 15,3 1-13-15,-3 1 23 0,1 0-40 0,0 2-2 16,-1 1 57-16,0 2-7 0,7 6-31 16,-2 3-8-16,-1-1-4 0,0 2-18 0,1 0 11 15,0-1-3-15,-3-1-8 0,1-3 26 0,2 3-23 16,-4-2 28-16,2-1-28 0,-3-4 16 0,2 2-6 15,-2-3 1-15,2 1-1 0,0-2-2 16,1 12-15-16,1-8 16 0,-1-2-22 0,-3-1 4 16,3-1 11-16,-3-2 4 0,3-1-7 15,-2 0-17-15,0 1 34 0,0-1 0 16,-1-1 34-16,0-1 17 0,2-1 23 0,-2 0-17 16,0 0 6-16,0 0-11 0,0 0 0 0,21-15 9 15,-13 5 3-15,2 0-15 0,-3-3 2 16,2 3-14-16,-2-2 22 0,-1 3-4 0,-3 1-17 15,1 1 16-15,-1 1-13 0,2 3-11 0,-3-2-11 16,1 3 19-16,-1-2-22 0,1 2-9 16,-2 0 3-16,2 1 7 0,-3-3-9 0,2 4-4 0,-2 0-10 15,0 0 5-15,0 0-4 0,4 10 3 16,-4-5 8-16,2 0-13 0,-1 1 0 0,4 9-6 16,-1 1 5-16,-2-3-4 0,5 0-9 15,0 1 10-15,0-3-3 0,0-2 6 0,1 2 1 16,-1-4-6-16,-1-1-10 0,1 0 10 15,0-3-3-15,-1 0-10 0,0-2 14 0,-1 0 3 16,2-1-10-16,-2 2 1 0,-5-2 11 0,9 0-3 16,16-17 4-16,-13 6-2 0,-1 2 21 15,-1-3-11-15,-2 2 16 0,-1-5-4 0,1-2-2 16,0 4 12-16,-5-4 0 0,0 1-19 0,0 5-11 16,-2-2 20-16,1 3 1 15,-2 10 9-15,0-10-17 0,0 1-21 0,0 3 1 16,0-1 26-16,0 7-8 0,0-8-22 0,0 8-3 15,0-6-28-15,0-1-43 0,0 7-34 0,0-8-33 16,0 8 13-16,0 0-72 0,0 0-28 16,-9-12-53-16,9 14-21 0,-1 2-5 0,2-2 27 15,-3 2-152-15,1 0-66 0,1 1 37 0,0 1 13 16,0-2 66-16,0 0 2 0,1 2 13 0,-1 3 26 16,11 10-25-16,-1-7 3 0</inkml:trace>
  <inkml:trace contextRef="#ctx0" brushRef="#br0" timeOffset="73846.3825">23585 4723 354 0,'4'1'412'0,"-2"2"-69"0,1-2-28 0,0 1-22 16,-3 0-41-16,2 0 7 0,-1-2-23 15,2 2-22-15,-2 0-26 0,2-1-19 0,-2 2-20 16,0-3-17-16,0 5-15 0,-1-1-12 16,3 0-13-16,0 2-8 0,-3 0-9 0,5 13-7 15,-3-2-7-15,4-4-18 0,-4 3 4 0,-1 3-8 16,1-4-3-16,-1-5-6 0,4 6 0 15,-3 1-5-15,1-6-6 0,-3 0-1 16,1-1-2-16,1-3-2 0,-2 1 22 0,0-3-4 16,0 1-4-16,0-1 7 0,0-5-5 0,0 0-30 15,0 0-1-15,0 7 14 0,0-7-3 16,0 6-111-16,0-6-17 0,0 7-61 0,0-7-53 16,0 0 20-16,0 0-283 0,-9 10 35 0,5-11 33 15,3-2 43-15,-1-1 23 0,2-1 27 0,3-11 31 16,1 2 44-16</inkml:trace>
  <inkml:trace contextRef="#ctx0" brushRef="#br0" timeOffset="74145.8273">23833 4659 851 0,'12'-8'271'15,"-2"-1"-10"-15,1 1-40 0,1 2-17 16,-2 1-20-16,0 1 13 0,-2 2-6 0,2 0-47 15,-1 1-15-15,0 1 13 0,-9 0-14 0,14 0 9 16,0 0-46-16,19 12-7 0,-16-6 0 16,-5 2 1-16,3 1 10 0,-5 1-60 0,-1 0 22 15,-2 3-7-15,-1-3 7 0,-4-1-13 0,-2 0-11 16,0-9 12-16,0 13-21 0,-15 17 10 16,6-16-24-16,3-2-5 0,-7 0-27 0,3-4 7 15,-1 3-29-15,0-5-9 0,-2 4-23 0,-1-2-31 16,3-6-25-16,2 3-43 0,0-4 15 15,9-1-209-15,0 0-43 0,-8 0 18 0,8 0 60 16,-8 0 2-16,8 0 22 0,-11-10 12 16,11 4-22-16</inkml:trace>
  <inkml:trace contextRef="#ctx0" brushRef="#br0" timeOffset="74462.2265">24132 4629 449 0,'8'-6'482'0,"-2"0"-88"0,-1-2-30 0,-1 6-30 16,-1-2-23-16,2-1-37 0,-4 4-40 0,0-2-50 16,1 3 13-16,-2-2-36 0,2 2-5 0,-2-2-37 15,0 2 1-15,-2 2-19 0,2 1-23 0,-4 0-17 16,0 2 37-16,2 1-26 0,-7 4-9 16,1 3 10-16,1-1-24 0,-1 1-5 0,4-3-7 15,-1 5 18-15,1-5-16 0,-1 7-7 0,2-9-28 16,2 4 39-16,1-2-21 0,-3 0-7 15,3-2-6-15,0 1-6 0,0-9 9 16,0 10-21-16,0 0 10 0,0 2-15 0,12 7 5 16,-8-13 0-16,1-1 2 0,3 5 0 0,2-3-78 15,-3-3-37-15,0-1-38 0,-2-2-30 16,2 0-35-16,-1 1 20 0,-6-2-205 0,0 0-43 16,7 0 32-16,0 0 32 0,7-14 24 15,-1 8 50-15,-4 2 0 0,-1-1 11 0,0 2-54 16</inkml:trace>
  <inkml:trace contextRef="#ctx0" brushRef="#br0" timeOffset="74681.6564">24288 4804 632 0,'3'-2'419'16,"3"1"-58"-16,-2 1-23 0,-1-2-69 0,0 1-31 15,0 1 11-15,0 0-31 0,3 0-56 16,-2 1-33-16,-2 3-8 0,2-2 17 0,-1 2-14 16,2-3 15-16,1 13-26 0,-1-4-18 0,2 4-5 15,-5-3-9-15,2-3 16 0,0 7-14 0,0 1-27 16,-2-5 0-16,0 2 4 0,-1-4-8 15,3-1-12-15,-3 0-1 0,-1-2-10 0,1 0-22 16,-1-1 16-16,1 0-3 0,1 0-87 16,-2 2-74-16,0-4-38 0,0 1 16 0,1-3-315 15,-1 2-5-15,0-3 49 0,0 0 38 0,-1 0 32 16,1 0 47-16,0-3-1 0,1-2 12 0,4-12 48 16</inkml:trace>
  <inkml:trace contextRef="#ctx0" brushRef="#br0" timeOffset="74980.8907">24590 4732 684 0,'5'0'275'16,"-3"0"-33"-16,2 0-12 0,3 2-16 0,-3-2-22 15,2 0-15-15,2 1-10 0,-3-1-11 0,4 0 16 16,0 0-57-16,5 0 10 0,1 0 2 16,3 0 14-16,-1 0-41 0,-2 0 0 0,2 0-9 15,-1 0 4-15,-3 0-20 0,0 0-4 0,-4 0-11 16,0 0 8-16,1 0-19 0,-4 0-21 16,-6 0-20-16,18-7-53 0,-14 6-50 0,-3-3-64 15,1 0 15-15,-2 1-278 0,-3 1 6 0,-1-1 20 16,0 1 28-16,1-4 23 0,-8-2 5 15,4 4 58-15,-6-3-12 0</inkml:trace>
  <inkml:trace contextRef="#ctx0" brushRef="#br0" timeOffset="75261.646">24732 4649 461 0,'0'-1'437'0,"0"1"-114"15,0 0-28-15,0 0-50 0,-1 0-15 0,1 0-10 16,0 0-17-16,1 1-2 0,-1 2-25 15,1 0-43-15,2 1-7 0,-3 1 3 0,4 0-25 16,1 8-21-16,1 2 10 0,-2-1-12 16,0 2-4-16,1-1-21 0,-4-2 7 0,2 4-17 15,2-4 3-15,-4 5-10 0,3-5 2 0,-3-2-8 16,2-2 6-16,-3 2 5 0,0-2-5 0,0-5-4 16,0 3-15-16,1 0 11 0,-1-7-2 15,0 11-29-15,0 1-27 0,0-2-14 0,0-1-56 16,-13 9-61-16,11-14 13 0,-2 0-310 15,1 1-2-15,1-1 40 0,-2-2 44 0,0 1-6 16,-2-3 79-16,3 0-1 0,2-2-8 16,0 0 29-16</inkml:trace>
  <inkml:trace contextRef="#ctx0" brushRef="#br0" timeOffset="75961.3675">25212 4642 380 0,'3'-3'390'0,"0"0"-56"0,-2 1-5 15,1 2-42-15,1-2-20 0,-2 0-25 16,2 0-52-16,-3 2 2 0,2-1-30 0,1 2-2 15,3-1-9-15,-3 2-19 0,2 0 24 16,-2 1-13-16,0 2-25 0,4 6-11 0,3-1 3 16,-4 5-28-16,2 0-9 0,1-1-7 0,0 1 3 15,-4 0-19-15,2 2 24 0,-1-2-30 16,-1 4 9-16,3-4-15 0,-3-2 5 0,2 1-6 16,-1-3-3-16,-2-2-15 0,1-4 9 0,0 1-8 15,-4-1-2-15,3-2-2 0,-2 3 3 16,0-6-3-16,0 4 13 0,2 0-10 0,0-4 2 15,1 0 8-15,-5 0 17 0,0 0 2 16,8 0-1-16,12-14 13 0,-6 0-10 0,-1 2 14 16,-4 0-9-16,1 0 5 0,-3 2 17 15,-5 1-9-15,3 0 4 0,-1 5-17 16,1-1 7-16,-1 1-14 0,-2 1-8 0,1-1 7 16,-2 2-24-16,1 1 9 0,-1-4-10 0,-1 5 2 15,0 3 7-15,0-1-11 0,0-1 3 16,2 5-8-16,-2-2-7 0,2 1 6 0,-1-1-3 15,-1 2-6-15,4 9-3 0,1-3-4 0,0 0 2 16,4-1-6-16,-3 3-4 0,1-7-6 0,3 3 3 16,-1-4-2-16,0-3 3 0,-1-1 3 15,0-1 1-15,-8-1 4 0,10 0-1 0,1 0 22 16,15-12-8-16,-12 3 24 0,-3 2-1 16,3-2 3-16,-4-4-8 0,-1 0 12 0,3-2 14 15,-3 0-7-15,-1-3 16 0,-2 3-21 0,-1 0-2 16,0-1-3-16,-5-1 24 0,3 1-21 15,-3 10-9-15,0-5-7 0,0 0 12 0,-12-11-26 16,11 13 14-16,-2 3-24 0,0-7-18 0,-1 5-42 16,0 0-67-16,0 4 12 0,0-1-138 15,-1 3-47-15,3 1-77 0,-2 2 35 0,-1-1 28 16,5 0-268-16,0 0 45 0,0 0 38 16,-15 8 36-16,12-3 31 0,-8 6 15 0,9-5 38 15,-2 3 19-15,4-3 7 0</inkml:trace>
  <inkml:trace contextRef="#ctx0" brushRef="#br0" timeOffset="76295.4742">25784 4767 687 0,'10'3'422'16,"8"1"-88"-16,-4-4 5 0,0 4-76 16,4 0-16-16,-6-1-29 0,-2 0-5 0,0 1-21 15,-2-2-19-15,5 6-21 0,1-1-15 0,-2-2-15 16,-4 3-12-16,0-3-8 0,-3 2-9 15,-4 1-8-15,0-1 13 0,-1-7-34 0,0 12-14 16,0 1 10-16,-15 14-6 0,7-12-6 0,-2-2-22 16,2 0 4-16,1-2-4 0,1-1-1 15,-2 0 7-15,1-1 8 0,6-6 2 0,-3 3-36 16,-1-1 8-16,4-2 5 0,1 1-2 16,-1 0-12-16,1-2 6 0,0 0 8 0,0-2 1 15,0 0-6-15,0 0 26 0,0 0-10 0,14 12-18 16,-9-11 30-16,1 1-27 0,-1-4 2 15,4 2-28-15,1 0 1 0,2 0-106 0,-1 0-50 16,9-8-100-16,-9-2 23 0,-2-2-236 0,0 0 9 16,1-3 33-16,-2-1 32 0,-3-3 29 15,-2 0 25-15,2-2 25 0,-4 3-13 0,3 4 2 16</inkml:trace>
  <inkml:trace contextRef="#ctx0" brushRef="#br0" timeOffset="76544.8074">26063 4735 241 0,'11'-7'483'15,"3"-4"-110"-15,2 4-59 0,-2-1-15 0,3 1-26 16,0 3-17-16,-3-1-51 0,-4 3 9 16,8 2-34-16,-5-2-13 0,-13 2-39 0,9 0-6 15,1 0-13-15,1 0-11 0,12 12 1 16,-16-7-9-16,2 6-10 0,-2-4-9 0,-4 0 4 16,1 3-6-16,4 3 14 0,-5-5-15 0,-1 4-3 15,-2-3-14-15,0-9-20 0,0 8 24 16,-10 15-16-16,5-8-6 0,-3-6-76 15,-1 2-28-15,1-4-33 0,2 1-36 0,-3-2-44 16,5-5 18-16,-2 2-285 0,-4 7 36 0,2-8 30 16,3 0-22-16,2-2 40 0,3 0 45 15,0 0 11-15,0 0 13 0,-5-11-42 0</inkml:trace>
  <inkml:trace contextRef="#ctx0" brushRef="#br0" timeOffset="76795.1381">26315 4726 356 0,'10'-10'502'0,"-1"-1"-106"0,-1 4-58 15,0 1-44-15,-4 0-36 0,1 2 41 16,-2 2-46-16,-1-2-12 0,2 2-20 0,-2 1-24 16,0-2-31-16,-2 2-17 0,0 1-15 0,0 0 4 15,0 0-29-15,5 11 3 0,-5-6-11 16,0 2-15-16,0-1-10 0,-1 1-8 0,1 2-5 16,0 3-10-16,0 3-13 0,0 1 10 15,0-3-2-15,0 2-15 0,0 1-5 0,0-3-6 16,0 4 9-16,0-6-30 0,0 1-12 15,0-2 1-15,0-2-95 0,6 5-12 0,-4-7-32 16,-2-5-14-16,1 4-30 0,0-5 19 0,2 0-219 16,-1 0-77-16,1 0 35 0,1 0-15 15,0-3 29-15,1 0 69 0,5-6 36 0,-4 0 7 16,1 3-12-16</inkml:trace>
  <inkml:trace contextRef="#ctx0" brushRef="#br0" timeOffset="77094.3379">26515 4810 520 0,'13'-5'385'0,"0"2"-31"0,-2 0-9 15,-3 1-67-15,7-4-17 0,-2 1-55 16,-4 4 1-16,0 0-39 0,0 1-21 0,-9 0-17 16,7 0-17-16,1 0-9 0,1 0 22 0,13 18-46 15,-16-10-17-15,1 5 19 0,-5-2-10 16,0-3-34-16,-2 6 10 0,0-9-6 0,0 7-3 16,-16 14-10-16,8-14 12 0,0 3-6 0,1-3 9 15,-2-2-6-15,-1-2-14 0,4-1 6 16,3 0-13-16,-1-1-2 0,-1-1-1 15,4 0 0-15,0 1 1 0,-1-1 9 0,2-3-19 16,0 2 15-16,0 0-28 0,0-4 30 0,0 0-8 16,0 0 1-16,0 7 10 0,0-7-17 0,12 10-1 15,-7-7 0-15,0-2-19 0,1 0-42 16,1-1-24-16,-2-2-90 0,1 1 16 0,0-2-316 16,6-6 6-16,0 2 40 0,4-3 21 0,2-2 62 15,3-1-3-15,0-3 25 0,1-1-55 16,0 1-3-16</inkml:trace>
  <inkml:trace contextRef="#ctx0" brushRef="#br0" timeOffset="77333.6975">27126 4798 247 0,'0'1'320'15,"0"-1"-52"-15,0 0-35 0,0 0-18 0,3 0-20 16,1 2 9-16,0-1-33 0,0 0 17 15,-1 1-40-15,4 2-12 0,-1-4 34 0,10 5-45 16,-1-2 8-16,-4 2-13 0,6-3 15 16,-3 1-67-16,-5-1 5 0,9 3 1 0,-10-5-7 15,-1 0-2-15,1 0-23 0,1 0-22 0,-1 0-36 16,11-17-53-16,-10 14 7 0,-4-6-231 16,-3 2-105-16,2-2-14 0,-3 2 28 0,-1 7 6 15,0 0 25-15,0-15 85 0,-20-10-33 0</inkml:trace>
  <inkml:trace contextRef="#ctx0" brushRef="#br0" timeOffset="77610.9566">27220 4672 226 0,'1'0'498'15,"-1"0"-129"-15,1 0-40 0,1 1-51 0,-1 0 11 16,-1 2-51-16,2-1-26 0,0 3-26 0,2-1-19 16,2 9 35-16,-4 3 2 0,4-1-36 15,-1 0-23-15,-1 4-23 0,-1 0 15 0,0 3-39 16,0-3 9-16,-2 2-8 0,1-2-39 15,0-1 10-15,-2 1-31 0,2 0 38 0,-2-10-4 16,0 1-25-16,0 1 1 0,0 1-7 0,0-2-3 16,0 0 4-16,0-2-22 0,0-2 17 15,0 2 12-15,0-4-18 0,0-4 3 0,0 9-10 16,0-2-24-16,0-7-17 0,0 6 2 0,0-6-135 16,0 7-99-16,0-7 25 0,0 0-279 15,0 0 5-15,-13 7 34 0,13-11 32 16,-1 0 29-16,-1-13 26 0,-1-2 24 0,3-4 52 15,-3-7 11-15</inkml:trace>
  <inkml:trace contextRef="#ctx0" brushRef="#br0" timeOffset="78577.7763">27883 4667 661 0,'2'-3'360'0,"-1"-2"6"0,-1 3-52 16,2-2-37-16,0 2-32 0,-2-1-9 0,0 0-61 15,0 0-8-15,0 3 1 0,0-2-27 16,2 2-19-16,-1 0-17 0,1 2-11 0,-1 4-10 16,2-2-9-16,-2 3-2 0,4 10 0 0,-1 1-12 15,2 2-6-15,-2-2-1 0,0 4-19 16,0 1 15-16,-2 1-16 0,0-1-1 0,1 0-2 15,-1-6-5-15,-1 3-1 0,3-5-3 0,-4-1-9 16,0-5 3-16,0-9-2 0,0 7-2 16,0-1 0-16,0-6 32 0,0 7-23 15,0-7 1-15,0 7 23 0,0-7-2 0,0 0 35 0,0 8-6 16,0-8-1-16,0 0-5 0,4 7-1 16,-4-8-16-16,0-1 16 0,1 0-8 0,0-3 8 15,2-1-12-15,6-10-6 0,0 1-14 0,1 4 11 16,5-3-26-16,-2 4 0 0,4 0 4 15,-3-2 4-15,6 4 6 0,-2 4-14 0,-1-2-21 16,-1 6 10-16,-3 0 10 0,-13 0-2 16,15 0-9-16,19 10 13 0,-20-2-9 0,0 4-7 15,-3 0 4-15,-2-2-9 0,0 5 7 16,-1-2-21-16,-4-1 13 0,-2-4-5 0,-2-8 8 16,0 11-18-16,0 0 13 0,-14 14 1 0,3-12-18 15,-1-1 27-15,-2-3-15 0,-1 0-13 0,-2 0 9 16,0-2 17-16,1-1-22 0,-1-1 6 0,-3 0 1 15,2-2 14-15,5 1-12 0,3-4-10 16,0 1-11-16,2-1 2 0,2 1-82 0,6-1-43 16,0 0-44-16,-7 0-46 0,-4-13 25 15,10 9 21-15,-1-3 17 0,2 0 18 0,5-8-363 16,2-3 38-16,4-2 33 0,1 4 28 0,6-3 27 16,1-1 22-16,1 5 92 0,3-2 38 0</inkml:trace>
  <inkml:trace contextRef="#ctx0" brushRef="#br0" timeOffset="78824.1153">28722 4759 605 0,'9'-2'411'0,"0"2"-108"15,-3 0-15-15,15 0-12 0,-15 0-47 0,6 0-26 16,-6 0-12-16,8 0-17 0,1 0-19 15,0 0-17-15,-2 0-14 0,3 0 36 0,-2 0-26 16,0 0-14-16,-1 0-23 0,-3 0-10 16,-1 0 2-16,-1 0-17 0,-1 0-9 0,1 0-28 15,-3 0-53-15,-5 0-68 0,8 0-89 0,-8 0 16 16,9 0-285-16,-9 0-10 0,6-3 54 16,-9 4 5-16,0 3 26 0,-5-3 25 0,-3 6 42 15,-4 3-2-15</inkml:trace>
  <inkml:trace contextRef="#ctx0" brushRef="#br0" timeOffset="79010.6192">28824 4934 813 0,'5'4'344'0,"2"-3"-35"16,9 2-18-16,-7-1-39 0,4 1-41 0,-3-2 17 16,-1-1-25-16,3 1-22 0,-3 1-24 15,9-1-24-15,-11-1-70 0,2 0-46 0,2 0-94 16,1 0 8-16,11-13-360 0,-6 6 25 0,-8 2 46 15,5-5 34-15,-4 7 34 0,4-5 19 16,0-6 13-16,4 6-30 0</inkml:trace>
  <inkml:trace contextRef="#ctx0" brushRef="#br0" timeOffset="79615.6951">29538 4739 252 0,'5'-3'427'0,"-3"2"-50"0,5 0-68 16,-4 1-11-16,0-4-37 0,0 3-33 16,-1-1-25-16,2 1 80 0,-4 1-39 0,3-2-1 15,-2 2-48-15,0 0-23 0,1-1-9 0,-1 1-40 16,0 0 0-16,0 0-7 0,1-1-28 16,-2 1-6-16,0 1 6 0,0-1-8 0,-3 3-15 15,1-1-25-15,-1 2 19 0,-1-1 0 0,-8 7-14 16,1 5-15-16,0-3 14 0,0 0-7 15,-3-2-1-15,7 5 2 0,0-1-12 0,-3-2 10 16,4 2-21-16,-1 1 5 16,2 0 3-16,4-2-22 0,-2 4 27 0,-2-3-24 0,5-6 23 15,-1 2-24-15,1-10 9 0,0 8-9 0,0 6 9 16,11 15-4-16,-7-17 12 0,0-2-29 16,1 3 27-16,5-1-7 0,-5-2-24 0,4 0 8 15,2-2 19-15,0-2 6 0,3 2-9 0,0-5 3 16,-4-2 17-16,0 2-8 0,2-3 1 15,-12 0-5-15,9 0-3 0,4 0-1 0,18-11 25 16,-13 6-8-16,-1-3 5 0,-2 1 18 16,-1-3 9-16,2-1-18 0,-3 3 17 0,1-3-4 15,-4-3-4-15,2-5-1 0,-5 9 0 0,1-1 14 16,-1-4-2-16,-4 1-4 0,2 2-22 16,-2 0-4-16,-2 1 2 0,0 3-3 0,-1-1 7 15,2 1 3-15,-2 8-27 0,0-7-3 0,0 0 32 16,0 1 3-16,0-6-10 0,-12-8-25 0,10 11 6 15,-1 3 11-15,1 0-4 0,-1-1-13 16,2 2 11-16,-2 0-33 0,1 1 6 16,0 1-3-16,1-2 6 0,-3 0-7 0,-2 4 13 15,3-4 17-15,-2 3-28 0,-4-6 14 0,-1 5-12 16,-3-9-33-16,-3 6-26 0,-3-1-31 0,-1 3 8 16,1 1-159-16,-4-4-63 0,-2-4 28 0,-9 7-336 15,6-2 41-15,-4 0 45 0,2-3 65 0,-5 2 27 16,0 0 27-16,0 0 20 0,0 3 27 15,-3 1 22-15,1 0 36 0,-5 1-31 16,-2 1 4-16</inkml:trace>
  <inkml:trace contextRef="#ctx0" brushRef="#br0" timeOffset="84991.1006">22956 5953 229 0,'0'-14'305'0,"0"14"-33"0,0 0-37 16,0 0-8-16,0 0-5 0,0-14-35 0,0 14 6 16,-13 0-29-16,0-20 0 0,11 18 6 0,1-1 13 15,1 0-23-15,0 1 11 0,1-2-19 16,-2 3-18-16,-1-3 35 0,2 2-12 0,0-1-6 16,0 2-7-16,-1-1-8 0,1 2-8 15,0 0-16-15,0 0-10 0,0 0-9 0,0 0-25 16,0 0 1-16,0 0-34 0,0 0-2 15,-1-6 19-15,1 9-4 0,0 0-6 0,2 1-1 16,-2 3-10-16,7 7-9 0,-6-1-13 0,0 0-9 16,2 5 18-16,1-2 7 0,-3 1-14 15,0 0 19-15,3-4-25 0,-3 5 7 0,2-1-3 16,-2-5-1-16,4 3 9 0,-1-2-17 16,-1-3 10-16,-3-10-9 0,0 9 16 0,0 0-3 15,0-3 7-15,0-6 2 0,0 6-15 0,10 5-4 16,-9-7-7-16,-1 0 10 0,4-1 0 15,-3-3 2-15,2 1-14 0,0-1 5 0,0 0 11 16,2-1 0-16,-1-1 2 0,0-2-8 0,-1 1 17 16,7-6-2-16,-3 0 21 0,0-4-17 0,-1 3 2 15,3-1 7-15,-4 0 11 0,0 2 7 16,-1 3-15-16,-1 0 16 0,-1-1-2 0,1 2-4 16,-2 2 0-16,1-1-10 0,0 0-5 15,-1 2 3-15,1-1-12 0,-1 0-2 0,0 3-5 16,-1 0 1-16,0 6-1 0,-1-3 2 0,1 3 0 15,0 1-7-15,0 1-11 0,1 9 14 0,-1-9-4 16,0 3-4-16,0 1 2 0,10 16-12 0,-1-12-7 16,-2 0 16-16,1-5-2 0,2-1-1 15,0 0-4-15,1 0 3 0,-2-7-2 16,0 3-5-16,0-4 3 0,1-1 2 0,-3 0 4 16,-1 0-6-16,3-1 4 0,4 0 5 0,6-11-1 15,-4 4-10-15,-2-2 15 0,0 0 7 16,-3-2-4-16,-1-1-10 0,-4 3 15 0,6-1 4 15,-8 1 1-15,0-1-3 0,-2 1 3 0,1 3-10 16,-1-3 9-16,0 3 0 0,0-1-12 0,-1 3 4 16,0-2-4-16,0 0 9 0,0 3-4 15,0-1-31-15,0 4-10 0,0 0-55 0,0-6-30 16,0 6 12-16,0 0-135 0,0-8-10 0,0 8-43 16,-3-6 26-16,0 7-223 0,0 0 42 15,1-1 34-15,1 2-45 0,-3 0 28 0,2 0 31 16,0 1-1-16,-1 1 26 0,3-3 48 15,0 1 12-15,4 4 6 0</inkml:trace>
  <inkml:trace contextRef="#ctx0" brushRef="#br0" timeOffset="85230.1439">23403 6116 280 0,'3'4'490'0,"1"-2"-101"0,0-2-59 0,-2 4-14 16,1-2-77-16,1-1-28 0,-2 0 15 0,-1 0-51 15,2 3-28-15,0-1-2 0,-2-1 13 0,1 3-18 16,1 0-14-16,5 8-22 0,-4-4-9 0,0 8-11 15,-2-8-9-15,0 2 11 0,1 7 9 16,1-5-11-16,-3 0-8 0,-1-5-21 0,1 3-5 16,-1-2-7-16,3 7-5 0,-2-3-4 0,-1-1-3 15,0-3-3-15,0-1 1 0,0-8-3 16,0 13-47-16,0-4-52 0,0 0 2 0,0-2-45 16,0-7-39-16,0 0-46 0,0 4 18 15,2 1-183-15,-2-5 29 0,0-1-120 0,0-3 31 16,1 1 76-16,-1-3 14 0,2 1 1 0,-2-2 46 15,9-13 9-15</inkml:trace>
  <inkml:trace contextRef="#ctx0" brushRef="#br0" timeOffset="85496.3211">23669 6020 382 0,'5'-6'374'0,"2"1"-74"0,-2 0-27 16,9-2-27-16,-2 0-49 0,4 2-17 0,-3 1 1 15,-3 3-11-15,3 1-28 0,-3 0-19 16,-2 0 10-16,5 0-38 0,15 15-7 0,-13-7 4 16,-7-1-23-16,5 3 17 0,-4 4-10 0,-2-3-4 15,-4 0-22-15,4 5 2 0,-4 0-11 0,-2-7 12 16,-1 4-18-16,0-13-18 0,0 12 21 16,0 2 9-16,-14 11-37 0,10-16-10 0,1 0-24 15,-6 0-11-15,-2 0-35 0,2-2-56 0,3-1 12 16,0-3-169-16,-3-1-120 0,1 2-16 15,2-4 23-15,6 0 58 0,0 0 26 16,-8 0 12-16,0 0 11 0</inkml:trace>
  <inkml:trace contextRef="#ctx0" brushRef="#br0" timeOffset="85790.2549">23999 6010 1031 0,'5'-6'372'0,"2"2"-42"0,-3 1-44 15,-4 1-1-15,3-3-35 0,0 3-29 16,-2 2-24-16,1-2-23 0,-1 1 1 0,-1 1-29 16,0 1-30-16,-1 2 8 0,-2 1-15 0,-1 0-57 15,2 0-5-15,-6 10 48 0,-1 1-10 0,-1 0-8 16,5-3-9-16,-1 4-23 0,-1 0-16 0,0-1 14 16,2 0-16-16,3 0-3 0,0-2-4 15,0-3 0-15,2-1-3 0,0-9-4 0,0 9 15 16,0-2 0-16,0 1-20 0,0-1-1 15,11 13-46-15,-4-9-18 0,-3-4-48 0,5 3-20 16,-4-7-34-16,1 3-45 0,1-3 20 16,-4-3-189-16,4 3 29 0,-3-3-123 0,-4 0 31 15,0 0 76-15,7 0-9 0,-7 0 49 0,17-13 15 16,-6 6 3-16</inkml:trace>
  <inkml:trace contextRef="#ctx0" brushRef="#br0" timeOffset="85997.2169">24095 6206 249 0,'5'-1'458'16,"-2"-1"-56"-16,1 1-21 0,-2-1-83 0,2 0-34 15,-1 1-28-15,-1 1-23 0,1 0-36 16,1 0-10-16,0 0-20 0,-1 5-15 0,0-3-14 16,-1 3-13-16,0 0-12 0,4 9-8 0,-1-1 10 15,-4 0-10-15,1-2 7 0,-1 1-12 0,0-3-7 16,-1 9-7-16,0-3-7 0,0-9-14 16,0 3 5-16,0-1-5 0,0-2-87 0,0 2-4 15,0-8-30-15,0 8-45 0,0-8-36 16,0 6 14-16,0-6-227 0,0 0-58 0,0 0 32 15,3 8 27-15,-2-11 7 0,3 0 11 0,-3-2 27 16,7-6 10-16,1-1 1 0</inkml:trace>
  <inkml:trace contextRef="#ctx0" brushRef="#br0" timeOffset="86224.6128">24437 6172 564 0,'21'-3'324'15,"-2"0"-17"-15,-8 3-73 0,4 0 0 0,11-5-23 16,-12 5 12-16,-5 0-49 0,1 0-18 0,8-1-7 16,-4-2-7-16,-3 3-29 0,0 0 17 15,-6-2-47-15,2 2-21 0,-2 0 0 0,2 0-49 16,-5-1-29-16,0 0-63 0,3-2 9 16,-4 0-164-16,0-2-116 0,2 1-26 0,-1 0 4 15,-2-1 35-15,3-1 22 0,-3 0 14 16,4-8 9-16</inkml:trace>
  <inkml:trace contextRef="#ctx0" brushRef="#br0" timeOffset="86425.0757">24663 6067 304 0,'0'-4'419'0,"-2"1"-78"0,1-1-33 0,1 2 17 0,0-1-60 16,0 0-47-16,-1 2 26 0,1-1-50 0,0 0-12 15,0 2-34-15,1-1 0 0,0 2-17 0,1 1 17 16,-2 0-16-16,2 5-74 0,0-4-6 16,-4 5-5-16,6 9 14 0,-4-8-17 0,9 16-4 15,-6-5 48-15,-1-2-17 0,1-2-6 16,-3 2-34-16,0-4-4 0,0-9 33 0,0 4-22 15,0 4 5-15,0 3-4 0,0 0-81 0,-13 18-23 16,12-22-50-16,-3-2-43 0,-1 4 13 0,-2-5-271 16,0 3-39-16,-2-5 54 0,6-2 27 15,3-2 27-15,0 0 4 0,0-3-9 16,4 0 60-16,-3-3 53 0</inkml:trace>
  <inkml:trace contextRef="#ctx0" brushRef="#br0" timeOffset="87024.2477">25311 6082 708 0,'5'-2'394'0,"-1"1"-93"0,0 0-49 16,1-1-2-16,-1 2-42 0,-2 0 1 15,2 0-38-15,-1 0 13 0,0 2-28 0,1-1-42 16,0 1 8-16,0 3-28 0,4 7 10 0,-5 1-29 16,3-1-24-16,0 3 28 0,-2 1-12 0,2 2-15 15,1 1-8-15,-4-3-7 0,4-1 37 16,-1 1-42-16,2-2-8 0,2-5 9 0,-1 2 10 16,-4-2-37-16,3-4 1 0,-3-1 1 15,0 1-3-15,-1-2-4 0,2 1 4 0,0-3 9 16,1-1 10-16,-2 0-21 0,-5 0 3 0,0 0 8 15,12 0 10-15,12-14-22 0,-14 6 38 16,2-1-4-16,-7 0-4 0,0-2-4 0,4-5 38 16,2 5 1-16,-8 2-21 0,2 3 17 15,-2 0 5-15,-1 0-24 0,0 3-3 0,-1-1 9 16,0 1-12-16,-1 1 0 0,0 1-27 16,0 1 15-16,0 1-8 0,-2 1-28 0,0 0 0 15,1 3 2-15,1-2-67 0,0 3 7 0,0-1 28 16,0-1-50-16,3 2 24 0,-1-3-13 0,-1 3 66 15,2-3-16-15,2 2-18 0,8 4-11 16,-3-7 50-16,-5 3 11 0,4-5-3 0,0 1 15 16,-9-1 15-16,13 0-3 0,15-12 62 0,-14 7-21 15,-5-1 30-15,4-2 4 0,-2 0 5 0,-2-1 6 16,0-2-15-16,-1 1 18 0,-1-2-13 16,-1 1-9-16,-3 5-14 0,0-2-4 0,0 1-5 15,-1 2-12-15,-2 5-4 0,0 0-40 0,0-9-40 16,0 3-47-16,0 6 8 0,0-7-174 15,0 7-65-15,0-9 28 0,0 9-270 0,0 0 44 16,0-7 36-16,-13-1 58 0,12 7 1 16,-2 1 29-16,2 0 23 0,-1-2 75 0,-1 2 20 15,3 2 10-15</inkml:trace>
  <inkml:trace contextRef="#ctx0" brushRef="#br0" timeOffset="87356.7145">25918 6172 909 0,'16'4'403'16,"-5"-1"-82"-16,-1-1-70 0,-2 3 10 16,-3-1-67-16,-1-2-6 0,2 3-16 0,-5 0-44 15,2-2-20-15,-3 3 17 0,0 0 3 0,0-6-18 16,0 6-55-16,0 6 32 0,-18 13-34 16,12-13-27-16,-2 2 8 0,1 2-15 0,1-9 8 15,3 3 4-15,0-2-8 0,2-1 37 0,-1-1-14 16,1 1-35-16,1 1 5 0,0 0 23 15,0 1-6-15,10 5-7 0,-7-8 2 0,2-3-20 16,0 0 33-16,2 2-12 0,-4-3-3 0,3 2-4 16,0-3 11-16,11 4-3 0,-6-1-3 15,3-4-5-15,-5 1 6 0,-9-1-28 0,9 0-8 16,1 0-53-16,15-10-83 0,-13 2-43 16,-1-4 15-16,1 0-274 0,-7-2 27 0,2-2 11 15,-2 2 25-15,1-5 28 0,-4 1 22 16,0-1 14-16,1 0 11 0,-1 0 4 0</inkml:trace>
  <inkml:trace contextRef="#ctx0" brushRef="#br0" timeOffset="87562.0941">26132 6136 360 0,'3'-5'402'0,"1"3"-90"0,9-7-48 0,-4 3 6 16,3 3-24-16,-5-1-53 0,-7 4-2 0,8 0-24 16,2 0 2-16,2 0-13 0,13 16-40 15,-12-7 13-15,0 3-27 0,-5 0-22 0,-1 2 26 16,1 0-7-16,-2 0-28 0,-5-1 7 0,-1-2-26 15,0-11-6-15,0 13 4 0,0 0 6 16,-11 16 9-16,7-21-24 0,-1 1-62 0,1-1-28 16,-2-5-23-16,3 1-47 0,-3-2-28 15,2 1 13-15,2-1-221 0,-1-1-62 0,0-1 30 16,3 0 25-16,0 0 39 0,0 0 26 0,0 0 15 16,0 0-42-16</inkml:trace>
  <inkml:trace contextRef="#ctx0" brushRef="#br0" timeOffset="87789.3934">26286 6154 888 0,'3'-7'396'0,"-2"4"-59"0,3-2-43 16,-1 1-14-16,-1 0-13 0,-2 2-33 0,0 2-25 15,2-1-25-15,0 2-33 0,1-1-16 16,-1 3-14-16,0 1-5 0,-1 2-13 16,0-1-9-16,-1 3-10 0,0 0-11 0,5 8-20 15,-4-1-7-15,-1-4-3 0,0-1 8 0,4 6-8 16,-3-3-5-16,2-2-51 0,-2-2-27 0,2-1-9 15,-2-1-29-15,2-5-41 0,-1 2-22 16,2-3-38-16,-1 1 18 0,2 0-150 0,-3-1-63 16,2-1-37-16,0 0 25 0,-4 0 17 15,0 0 43-15,5 0 19 0,-5 0 14 0,19-12 32 16</inkml:trace>
  <inkml:trace contextRef="#ctx0" brushRef="#br0" timeOffset="88043.8976">26419 6245 422 0,'12'-9'374'0,"-1"2"-72"15,0 0 8-15,0 4-41 0,-1-3 12 0,-2 3-62 16,6-2-13-16,-2 2-9 0,-5-2-37 0,2 5-22 15,-2 0-2-15,-7 0-12 0,7 0 12 16,0 0-19-16,12 14-24 0,-13-6-6 0,1 0-13 16,-5-3 9-16,0 4-38 0,-1-2-14 0,-1-7-7 15,0 12 14-15,0 0-17 0,-13 13-17 0,8-16 17 16,0 0 0-16,1-2-6 0,1 1 12 16,1-3-2-16,-1-1-3 0,3 1-14 0,-1-2 18 15,0 3 5-15,1-4-6 0,0-2 19 16,0 0-8-16,0 0 8 0,0 6 4 0,0-6-18 15,11 11-7-15,-8-6-4 0,2-4-33 0,-1 0-30 16,-2-1-58-16,3-1-62 0,-1 0-74 16,0-3 22-16,9-4-255 0,-4 2 35 0,1-5 31 15,1-1 41-15,2-2 15 0,5-3 20 0,1 0-4 16,2 1 52-16</inkml:trace>
  <inkml:trace contextRef="#ctx0" brushRef="#br0" timeOffset="88249.1146">27084 6181 816 0,'21'5'298'0,"-10"-2"-45"0,5 2-14 16,-4-2 20-16,4-2-52 0,-3 4 0 0,6-3-29 16,-4 0-28-16,0 4-25 0,-4-5-4 15,1 0-4-15,-12-1-12 0,7 0-37 16,0 0-75-16,-7 0-84 0,8 0 9 0,5-10-310 15,-12 7-15-15,2-2 34 0,-3 0 7 0,-2-1 26 16,1 0 14-16,0 1 63 0</inkml:trace>
  <inkml:trace contextRef="#ctx0" brushRef="#br0" timeOffset="88472.4678">27207 6088 981 0,'4'0'301'0,"0"0"-16"0,-1 0-29 16,0 1 14-16,0 0-51 0,0 2-23 0,-1 1 1 15,2 2-20-15,1 6-18 0,0 1-2 0,-1 3 8 16,-1 0-18-16,0 0-16 0,0-2-26 16,-3-1-8-16,0 3-26 0,2 3 18 0,-2-5-15 15,0-14-10-15,0 12-3 0,0 2-6 0,0-2-6 16,0 0-5-16,0-4-191 0,0-1 13 0,-14 5-378 16,9-7 54-16,2-3 33 0,0 0 32 15,-3-1 14-15,3-1 29 0,-4-1 2 16,2-1 95-16,0-2-26 0</inkml:trace>
  <inkml:trace contextRef="#ctx0" brushRef="#br0" timeOffset="89305.6924">27482 6281 975 0,'6'-2'367'0,"-2"0"-47"0,0-3 46 0,0 3-32 16,0 1-18-16,-1-2-31 0,0 1-24 0,0 1-17 15,0-1-24-15,0 0-28 0,1 0-21 16,-2 1-7-16,0 1-29 0,3 0-13 0,-3 1-18 16,-2-1-5-16,0 0-16 0,0 0 11 0,17 13-35 15,-6-3 8-15,-2-1-11 0,1 0 0 0,-1 3-19 16,1-2-12-16,-1 0 15 0,-2-2-1 16,3 6-25-16,-2-10 17 0,0 3-28 0,1-3 5 15,-3-1-10-15,2-1 24 0,-8-2 3 16,7 0-18-16,0 0-4 0,0 0 5 0,0 0-2 15,1 0-5-15,17-11 1 0,-8 3 14 16,-4-5-32-16,0 1 15 0,-2-2 20 0,0 3-2 16,-3 2 3-16,0-3 11 0,-3 5-4 0,-1 1 1 15,1 0-8-15,0 0-7 0,-5 4 5 16,2 0 7-16,1 2-7 0,-3-3-10 0,1 1-13 16,2 1 7-16,-3 1 11 0,0 0-8 15,0 0 13-15,0 0-11 0,0 14-14 0,0-10-2 16,0 3 12-16,1-1 5 0,-1 0-15 15,1 0 6-15,-1 1 4 0,0 2-12 0,12 16 13 16,-3-16-5-16,-4-2 7 0,2-2-7 0,0-3 9 16,6 5-10-16,-1-5 0 0,-12-2 1 15,11 0 14-15,-1 0 2 0,-2 0 0 0,17-16 16 16,-17 9-1-16,1-4 2 0,2-1-1 0,0-2 10 16,-4-1-11-16,-4 2-3 0,4-1 11 15,-3 0-18-15,0 2 7 0,-1 0-8 0,-2 3 3 16,1 1-1-16,0 2-12 0,-2 1-20 0,0-1-29 15,1 1-49-15,-1 5-35 0,0 0 11 0,0 0-171 16,0 0-43-16,0 0 28 0,0-6-250 16,0 6 50-16,0 0 41 0,5-6 13 15,3 6 35-15,-6 0 29 0,1 4 23 0,2 0 24 16,8 5 30-16,-2 0 8 0,2 0 46 16</inkml:trace>
  <inkml:trace contextRef="#ctx0" brushRef="#br0" timeOffset="89756.9992">28250 6306 510 0,'10'1'500'0,"8"-2"-75"0,-1 1-50 0,-11 0-78 16,5 0-13-16,1 0-24 0,16-11-29 0,-16 11-40 15,0 0 0-15,-1-1-22 0,-2 1-23 0,-9 0 3 16,9 0-52-16,0 0-11 0,0 0 17 16,-1 0-22-16,4 0-8 0,11 10 2 0,-11-8-15 15,-6 2 5-15,7 1-7 0,-4 0-8 16,-1 0-10-16,-5 0-8 0,0 0-18 0,0-1 29 15,-2-1-15-15,-1 2 1 0,0 1 15 0,0-6-45 16,0 0 11-16,0 0 4 0,0 6-32 0,0-6 28 16,-10 13 1-16,7-10 6 0,0 0-12 15,1 0 15-15,-2 1-3 0,3-3-10 0,-2 2-4 16,1 0 12-16,0 0-15 0,1-1-4 16,0 4 5-16,1-4-3 0,0 2 6 0,0-4 6 15,0 0 9-15,12 20-28 0,-5-7 8 16,3-3 10-16,-1-1-2 0,3 2-38 0,-3 3 36 15,0-5-6-15,-1 2 5 0,0-6 5 0,-3 3-12 16,-1 0 1-16,-1-3 9 0,-1-1 10 16,1 2-17-16,-3-1-5 0,0-5 10 0,0 0 9 15,0 6-12-15,-14 11-1 0,5-9 1 0,0-2 4 16,-1-1-19-16,-1 0 22 0,-1-1-21 16,4 0 1-16,-1-3 1 0,-1-1 1 0,1 0-140 15,1 0-40-15,-2 0 21 0,0 0-280 0,-8-11-41 16,4 3 25-16,5 2 41 0,2-2 34 0,5 1 24 15,-1-1 3-15,1-2 62 0,2 1 5 16,0-5 11-16</inkml:trace>
  <inkml:trace contextRef="#ctx0" brushRef="#br0" timeOffset="90011.3088">28751 6195 981 0,'12'-1'318'0,"-3"-3"-34"16,1 3-22-16,-1 1-12 0,0 0-68 0,5 0-11 16,3 0-23-16,0 0 14 0,19 13-50 0,-19-5 16 15,-2-1 12-15,-2 1-38 0,0-2 15 16,-5 3-46-16,1 3-3 0,-2-5-7 0,-3 1-6 16,-3 2-3-16,-1-2-6 0,0-8-12 15,0 12 17-15,-18 13-36 0,12-8 10 0,-6-3-61 16,0-4-59-16,-4-3-35 0,1 2 11 0,1-2-241 15,0-1 27-15,5-3 28 0,0-1-82 16,3-1 26-16,2-1 24 0,1 4 23 0,3-4 12 16,0 0 10-16</inkml:trace>
  <inkml:trace contextRef="#ctx0" brushRef="#br0" timeOffset="90271.6125">28998 6211 522 0,'5'-6'427'0,"0"1"-68"15,-1 0-51-15,0 1 16 0,-1 2-9 0,-2-1-57 16,2-1-39-16,-2 3-27 0,0 0-24 0,1 2 1 16,-2 0-18-16,-2 3-46 0,2 0-13 0,-2 1-9 15,-4 10 11-15,1-3-20 0,-3 5 25 16,5-2-44-16,0 1 1 0,-3 0 16 16,6 1-7-16,0-6-8 0,0-2-21 0,0-9-4 15,0 9-49-15,0 4-30 0,0-3-42 0,12 12-24 16,-9-15-7-16,0-1-55 0,0-1-25 0,9 3 17 15,-7-7-139-15,0-1-103 0,2 1 7 16,-7-1 47-16,0 0 55 0,9 0-4 0,-2 0 19 16,16-13 13-16</inkml:trace>
  <inkml:trace contextRef="#ctx0" brushRef="#br0" timeOffset="90604.2571">29219 6310 825 0,'14'-6'355'0,"-7"0"-28"0,-1 3 0 0,-2 0-52 16,1 1-59-16,-1 1-26 0,0-2-20 0,-2 2-25 15,4 0-2-15,-2 1-17 0,0-2-23 0,-4 2-3 16,0 0-27-16,0 0 13 0,8 0 2 16,-8 0-38-16,8 0-2 0,3 13 10 0,-7-10-8 15,-3 2-19-15,3-2 31 0,-3 2-42 16,2 1-2-16,-2-1-9 0,1 0-11 0,0-1 30 16,2 1-27-16,-3 1 15 0,7 8-14 0,-2-1 12 15,2-1-16-15,-3 1 14 0,5-1 10 16,-5-1-2-16,-1-3-22 0,0 1 11 0,-3-3 5 15,2 1-9-15,-3-1-16 0,1 0 18 0,1-1-23 16,-2 1 34-16,0-6-32 0,0 8 34 16,0-2-32-16,0 1 18 0,0-1 6 0,0-6 27 15,-11 17-41-15,9-12 4 0,-1 0-4 0,-7 6 33 16,4-4-35-16,-2 0 24 0,0-3-8 0,2 2-35 16,-2-5-52-16,2-1-48 0,-2 0-83 15,-11 0 20-15,12 0-266 0,-2 0 16 0,-10-13 27 16,12 10 30-16,-1-2 22 0,-1-5 46 15,-1-2 35-15,-2 1-6 0</inkml:trace>
  <inkml:trace contextRef="#ctx0" brushRef="#br0" timeOffset="90866.3879">29520 6217 614 0,'6'0'298'0,"1"0"-9"0,9 3-19 0,-2-4-48 16,-14 1 2-16,12 0-41 0,-1 0-24 0,-3 0 16 15,5 0-2-15,1 0-11 0,11 10-47 16,-25-10 14-16,9 0-10 0,-2 0-27 0,0 0 10 16,2 0-33-16,-2 0 1 0,-7 0-41 0,6 0-41 15,1 0-72-15,-7 0-68 0,15-10 15 16,-14 6-272-16,-1 0 14 0,-1 0 36 0,-2 0-8 15,-1-2 22-15,-4-5 21 0,-1 0 10 16,-2 1 0-16</inkml:trace>
  <inkml:trace contextRef="#ctx0" brushRef="#br0" timeOffset="91087.8298">29645 6129 262 0,'1'0'427'0,"0"0"-105"0,-1 0-26 16,3 0-13-16,0 2-33 0,-1-1-7 15,1 2-43-15,-2 0 15 0,9 6-26 0,2 3-27 16,-6 1-18-16,-2 0-16 0,3 2-14 0,-5 0 27 15,4 1 1-15,-4-2-3 0,-1-3-30 0,1 6-19 16,2 2 16-16,-2-1-38 0,1-1 11 16,-3-5-22-16,0 8-16 0,2-7-4 0,-2-13-82 15,0 8-32-15,0-2-66 0,0 2-80 16,0-8 20-16,0 6 18 0,-12 3 17 0,10-7-252 16,0-2 30-16,1 4-39 0,-1-2 28 0,0 0 24 15,4-7 20-15,-2 2 72 0</inkml:trace>
  <inkml:trace contextRef="#ctx0" brushRef="#br0" timeOffset="91588.024">30140 6145 799 0,'2'-1'291'0,"2"1"-23"0,1-2 0 16,-1 4-70-16,1-1 8 0,-1 1-34 0,2 2 4 15,3 6-45-15,0 2 35 0,-1 3-53 0,2-1-6 16,-1 1-16-16,-4-1 34 0,1 3-46 16,0 1-14-16,-4 2-4 0,1-3-2 0,-2-1 0 15,1-3-11-15,-1 0 17 0,-1-13 18 16,0 14-12-16,0-1-41 0,0 0 1 0,0-3 11 16,0-3-9-16,0 0-31 0,0-7 21 0,0 5 2 15,0-5 26-15,-11 13-18 0,10-11 5 16,0 0-5-16,1 1 91 0,-2-3-29 0,2 0 20 15,-2 0 1-15,2-3-6 0,2 1-5 16,0 1 0-16,-1-4-3 0,3 2-20 0,6-8-13 16,6-1-2-16,-4 0-6 0,1 2-9 0,-3 2-8 15,1 1 0-15,-2 1-8 0,-2-1-4 16,2 5 4-16,-2 1-7 0,-1 1-19 0,-6 0 5 16,0 0-3-16,7 0-3 0,-7 0 3 15,16 11-1-15,-13-6-9 0,-1-1 20 0,1 2-11 16,-2-3-7-16,0 4-13 0,-1-1 19 0,-2 0-1 15,2-6 10-15,0 10-17 0,-16 10-14 0,2-8 32 16,0-4-7-16,3 2-26 0,-3-6-11 16,2 0-6-16,1-1 6 0,-1-3-36 15,4 0 6-15,8 0-123 0,-12 0-58 0,0 0 22 16,-2 0-237-16,-14-16-70 0,19 9 40 16,3 2 36-16,1-2 27 0,-1-4 37 0,3-1 11 15,-2-3 61-15,3 3 39 0,2 4-72 0,0-3 6 16</inkml:trace>
  <inkml:trace contextRef="#ctx0" brushRef="#br0" timeOffset="91844.3376">30434 6202 363 0,'10'0'384'0,"-4"0"-26"15,1 0-51-15,11-5-64 0,-11 5-9 0,2 0-20 16,2 0-36-16,-1 0 12 0,0 0-25 16,-2 0-11-16,2 0-16 0,-4 0-33 0,2 0 0 15,-1 0 8-15,1 0 6 0,0 0-15 0,-2 0-24 16,1 0-34-16,-1 0-34 0,-6 0-73 16,12 0-80-16,-5 0 14 0,-7 0-323 15,7 0 31-15,-7 0 30 0,0 0 19 0,13-6 25 16,-13 5 21-16,-3 1 40 0,0 0 4 0</inkml:trace>
  <inkml:trace contextRef="#ctx0" brushRef="#br0" timeOffset="92053.7775">30549 6322 646 0,'9'9'356'15,"-5"-4"-57"-15,2 0-24 0,-2-1-46 0,0-2 4 16,-2-1-19-16,3 1-10 0,-2 1-53 0,0-3 31 15,2 2-71-15,-3-1 2 0,5 0-25 16,-2 1-8-16,2-2-10 0,-7 0-53 0,0 0-76 16,14 0 6-16,13-12-278 0,-10 7-100 15,-8-1 51-15,5-2 47 0,1 0 22 0,4-1 24 16,3 2-3-16,0-3 10 0</inkml:trace>
  <inkml:trace contextRef="#ctx0" brushRef="#br0" timeOffset="92620.4113">31362 6148 568 0,'11'-8'448'15,"-3"3"-53"-15,-1 0-53 0,-6 3 3 0,3 0-9 16,0-2-30-16,-1 4-40 0,-1-2-31 0,-1 1-27 16,0-2-35-16,2 2-7 0,-2 0-17 15,-1 0-49-15,-1 1 12 0,-1 0-10 16,0 1 8-16,-1 0-24 0,-3 3-5 0,4-3-7 15,-10 8-9-15,-3-2-11 0,4 2-8 16,-2 0 0-16,0 1-29 0,1 4 16 0,2-4 6 16,-3 0 0-16,3 3-25 0,-3-2-14 15,3 5 2-15,2-1 30 0,-1-3-6 0,3 5-13 16,1-2 25-16,0-1-27 0,5-6-22 0,0 1 16 16,0-1 11-16,0 4 4 0,0 0-9 0,10 17 3 15,-4-13 13-15,3-1-5 0,0 1-7 16,4-5-2-16,0 1-14 0,-1-4 1 15,5 3 1-15,0-4 13 0,1-3 16 0,1-1 0 0,-3-1-19 16,-9-2 21-16,7 0-3 0,19-10 1 16,-13 4 21-16,-3-3 7 0,1-1-10 0,0-4 4 15,0-1 0-15,-3-4 12 0,3 2-3 0,-1-2-9 16,-3-3 7-16,-4 4 27 0,0-4-35 16,-1 4-7-16,-2 1 26 0,-7 2-27 0,1-3-4 15,0 4 11-15,-1 14 8 0,0-11-26 16,0-4-25-16,-15-9 10 0,12 15 11 0,-6-2-11 15,5 1-4-15,-7 3 0 0,2-2 21 0,3 3-32 16,-1 0 6-16,2 2 1 0,-1 0-3 16,2 2 1-16,-2-1 13 0,-1-1-8 0,2 3-9 15,-2 0-14-15,0 1-25 0,-12-1-30 0,-4-1-42 16,18 2 10-16,-8 0-190 0,-4 0-52 16,2 0 31-16,-7 0-303 0,2 0 61 0,-3 0 34 15,1 0 51-15,0 0 37 0,0 0 29 16,-19-4 20-16,19 2 40 0,9 2 24 0,-9 0-40 15,-4 0 6-15,0 0 67 0</inkml:trace>
  <inkml:trace contextRef="#ctx0" brushRef="#br0" timeOffset="101976.0229">21655 4584 320 0,'0'0'167'0,"0"0"-18"0,0 0 16 15,0 0-31-15,0 0-2 0,0 0-1 16,-13 0-19-16,13 0-11 0,0 0 1 0,0 0-22 16,0 0 36-16,0 0-31 0,0 0 6 0,0 0 5 15,0 0-19-15,0 0-5 0,0 0-1 0,0 0-22 16,0 0 6-16,0 0-2 0,0 0-12 16,0 0 3-16,0 0-23 0,0 0 19 15,0 0-7-15,0 0-7 0,0 11-6 0,0-11 8 16,6 15-17-16,-1-14-9 0,3 1 17 0,12-1 3 15,-1-1-7-15,2 1-18 0,-1-1 18 0,5 0 0 16,-15 0-14-16,9 0 5 0,2 0 9 16,2 0-11-16,0 0 16 0,-2 0-19 0,1 0 7 15,1 0-13-15,0 0 10 0,-4 0 5 0,2 0-7 16,17-10 2-16,-21 9 15 0,-6 1 3 16,-1-1-6-16,1 1 10 0,-5-1-5 0,-6 1 8 15,8 0-3-15,-2 0-4 0,-6 0 15 16,9 0-10-16,-3 0-16 0,-6 0 10 0,8 0-4 15,-8 0-10-15,8 0 13 0,-8 0-14 0,7 0 21 16,-7 0-5-16,8 0-23 0,-8 0 7 0,0 0-12 16,7 0 3-16,-7 0 20 0,0 0-11 15,6 0 13-15,-6 0-18 0,0 0-7 0,0 0 7 16,0 0-6-16,0 0 3 0,0 0-32 16,10 0-9-16,-10-1-15 0,0-2-46 0,-4 3 19 15,3 0-52-15,-3-3 14 0,0 2-239 0,3-1-32 16,-4 0 16-16,2 1 42 0,0-2 16 0,-1 1-49 15</inkml:trace>
  <inkml:trace contextRef="#ctx0" brushRef="#br0" timeOffset="102483.2381">22079 4494 403 0,'1'0'224'16,"1"0"-29"-16,-2 0-1 0,2 0-69 0,-2 0 17 15,3 1 4-15,1-1 0 0,-2 3-27 16,1-3-22-16,-1 4-10 0,4-2 14 0,-2 1-1 16,9 6-12-16,2 3-14 0,3-1 4 0,-1-2 0 15,0 3-11-15,3 1-15 0,-1-2 3 16,-1 0-11-16,-1 3-4 0,0 0 3 0,-1-3-8 15,-2 4-18-15,0-4 14 0,-2 2-6 0,-2-2 6 16,0-3-15-16,-3 2 0 0,0 2 4 0,-1-3-9 16,-3 0 13-16,0-2-1 0,-1-1-5 15,-2-2-1-15,0-4 7 0,0 0-6 16,0 12 0-16,-16 9 23 0,8-11 1 0,-1 1-20 16,-1-5-7-16,0 2 2 0,-2-1 19 0,-5 1-14 15,7-4-4-15,-5 2 26 0,1 0-16 0,1-3-2 16,4-1-17-16,4 2-1 0,-3-2 11 15,3-1-12-15,0 2 7 0,-1-2 18 16,2 1-28-16,-1-1 15 0,2 1 31 0,-1 1-32 16,-1-2-5-16,1 0-1 0,2 1 4 0,-2-2 12 15,4 2-27-15,-4 1 6 0,2-2 19 16,-1-1-32-16,-1 0-44 0,4 0-61 0,0 0-52 16,-10 0 14-16,-2 0 16 0,1 0 11 0,-2 0-296 15,-7 9 31-15,10-9 26 0,3 1 16 16,-3 9 23-16,-9-3 44 0,7 1 26 0</inkml:trace>
  <inkml:trace contextRef="#ctx0" brushRef="#br0" timeOffset="103182.0366">21331 5839 483 0,'-1'0'220'0,"-3"1"-18"0,1 0-23 16,3 1-5-16,0 0-10 0,-1 0-33 15,1-2 7-15,0 0-9 0,-1 1-3 0,1 2-9 16,0-1-5-16,0-2-12 0,0 3 7 0,1-2-25 16,0 2-13-16,1-2 3 0,1 2-4 0,1-1-1 15,-1 0 9-15,2 0-13 0,1 0-16 16,11 1 14-16,2 0-12 0,-2-1-15 0,1-1 1 15,1 4 12-15,3-2 5 0,-1 1-35 0,0 1-7 16,0 0 29-16,-1-5-5 0,4 3-22 16,-2 0 2-16,-1 1-2 0,0-2 23 0,2 0-6 15,-3 1-12-15,1-1-13 0,-1-1 27 16,-1 2-28-16,-3-3 11 0,-4 2 30 0,-1-1-36 16,8 0 2-16,-11 1-11 0,-1-2 2 0,-1 2 37 15,0 0-31-15,-2 0 16 0,-1-2 10 16,0 0-19-16,0 0-14 0,-1 0 31 0,1 0-13 15,-2 0-21-15,2 1-3 0,-2-1 6 0,-1 0 20 16,0 0-11-16,0 0-42 0,0 0-26 16,0 0-12-16,0 0-29 0,3-9-31 0,-6 8 13 15,2-3-151-15,-2 1-135 0,-1 1-3 16,0-2 28-16,-7-3 34 0,-1-2 49 0,2 0 4 16,0 3-36-16</inkml:trace>
  <inkml:trace contextRef="#ctx0" brushRef="#br0" timeOffset="103732.452">21703 5789 386 0,'0'0'279'0,"0"-3"-19"0,1 3-63 16,-1-1-5-16,0-2-27 0,2 3 6 0,-1-1 11 15,1 2-20-15,1-1-21 0,0 0-9 16,-2 2-24-16,4 0-4 0,-1-2-1 0,2 4-5 15,1-3-19-15,9 4 0 0,0 4-4 16,2-3-4-16,-1 4-17 0,1-3-8 0,-1 1 35 16,2 3-25-16,-1-3 4 0,-3 1-14 0,-1-1 3 15,0 1-24-15,1 0-13 0,-3 2 3 16,-4-2 9-16,-3-3-7 0,7 4-11 0,-5 3-6 16,-3-5 15-16,-4-1 14 0,0 0 6 15,0-7-25-15,0 6-20 0,0 0 26 0,0 1 4 16,-13 10 5-16,7-9-26 0,-1-2 36 0,-4 5-8 15,-3-1-24-15,1-1 4 0,-2-2 10 16,3-1-7-16,2-3 1 0,-4 4-11 0,0-1 32 16,-3-1-4-16,3-1-14 0,-1-2-12 0,8 2 6 15,-2-1 19-15,-1-1-26 0,4 1 0 16,-2-1 15-16,3 0-21 0,-2-2 3 0,1 0-12 16,0 1 34-16,2 2 2 0,0-1-24 15,0-1-6-15,1-1 22 0,-1 1-13 16,0-1 12-16,0 2 14 0,2 1-2 0,2-3 6 0,0 0-20 15,0 0-3-15,0 0 36 0,0 0-42 16,0 0 18-16,-8 0-1 0,8 0-18 0,0 0-3 16,0 0 21-16,0 0-4 0,-7 0 0 0,7 0-10 15,0 0 14-15,0 0-27 0,0 0 10 16,0 0-35-16,0 0-23 0,0 0 2 16,-7 0-21-16,7 0-31 0,0 0-41 0,-6 3 12 15,3-5-269-15,3 0-37 0,-3-1 32 0,1 2 3 16,-2-1 47-16,1 0 39 0,-1-1 18 0,-2 2 3 15</inkml:trace>
  <inkml:trace contextRef="#ctx0" brushRef="#br0" timeOffset="107096.9513">20657 1561 394 0,'-14'0'100'0,"14"0"-31"15,0 0 14-15,0 0-38 0,0 0 20 16,0 0 0-16,0 0-21 0,0 0 12 0,0 0-11 16,0 12-11-16,0-12-3 0,0 0 84 0,0 0-17 15,0 0-10-15,0 0-9 0,0 0 9 16,0 0 8-16,0 0-6 0,0 0-15 0,-5 22 6 15,12-23-25-15,12 3 4 0,-12-2 4 0,6 0-27 16,5 0 17-16,4 0-13 0,-1 0 2 16,3 0-18-16,0 0 3 0,3 0-4 0,2 0-11 15,2 0 16-15,-2 0-10 0,2 0-18 16,-2 0 9-16,1 0 4 0,-2 0 3 0,1 0-17 16,-1 0 24-16,26-5-14 0,-26 3 7 0,-2 2-14 15,-2-1 15-15,0 1 4 0,-3 0-10 16,0-4 1-16,-4 4 16 0,-4 0-9 15,-4 0 15-15,1-1-7 0,-10 1 7 0,6 0-23 16,-6 0 18-16,8 0-1 0,0 0-4 0,-8 0-12 16,7 0 10-16,-7 0 4 0,7 0-5 0,-7 0 0 15,6 0-6-15,-6 0-5 0,0 0-14 0,8 0 16 16,-8 0-26-16,0 0-25 0,0 0-38 16,6 0-40-16,-6 0 11 0,8-1 10 0,-11-1 8 15,2 0-296-15,0 1 16 0,-3-3 15 16,0 2 27-16,3-2 10 0,-3 1 3 0</inkml:trace>
  <inkml:trace contextRef="#ctx0" brushRef="#br0" timeOffset="107818.4054">21282 1486 416 0,'0'0'235'16,"0"-2"-26"-16,2 2-38 0,-2 0-8 0,0 0-17 15,0 0-15-15,0 0-20 0,1 0 4 16,-1 0-20-16,1 0-17 0,-1 0 2 0,0 0-28 16,0 0 10-16,0 0-7 0,2 2-23 0,-4-2-4 15,5 0 17-15,-2 2-10 0,-1-2 1 16,3 0-19-16,3 1 17 0,-2 1 0 0,1 1-2 16,9 2-5-16,-1-1-4 0,1 1 9 15,2 0-11-15,-5-1 11 0,7 0-21 0,-4 1 2 16,4-1 5-16,-2 0 4 0,1 0-9 15,-2 2-8-15,-2-4-5 0,-4 3 13 0,0-1-9 16,0-1 5-16,-3 2 5 0,-1-4-1 0,2 4-18 16,-2-3 13-16,-1 1 2 0,2 0 0 0,-2 1-8 15,0-1 1-15,0 1 5 0,-3 0-4 16,1 0-18-16,1 1 19 0,-2 0-9 0,-1 0 8 16,0-5 4-16,0 0 0 0,0 9-9 0,0-3 7 15,-15 14-2-15,5-9 2 0,-3 2 1 16,1-3 2-16,-3-1-3 0,4 3-17 0,-5-2 5 15,3-4 9-15,0 0 11 0,1 3-11 16,4-2-7-16,0-2 9 0,2-1-2 0,1 0-8 16,0-1 6-16,2-1-1 0,1 2-11 0,-1-2 0 15,2-2 16-15,-3 1-6 0,0 1 7 0,2 1 1 16,1-2 7-16,-1 0-3 0,1-1-7 16,-2 2-8-16,1-1 13 0,2 1 7 0,-1-1-7 15,-1 2 7-15,1-3-1 0,1 0-17 16,-3 0-3-16,2 1 12 0,0-1 4 0,1 1 1 15,-2 0-1-15,2 1-5 0,-1-2-1 0,0 0-13 16,1 0 19-16,-1 1-2 0,-1-1 5 16,2 0-3-16,0 0 0 0,0 0-4 0,0 0 1 15,0 0-21-15,0 0-31 0,0 0-53 0,0 0 9 16,0 0-309-16,-10 0 27 0,10 0 26 0,-15-15 23 16,14 13 21-16,-2-4-22 0,0 3 10 15</inkml:trace>
  <inkml:trace contextRef="#ctx0" brushRef="#br0" timeOffset="108547.4433">21331 2319 340 0,'3'0'193'0,"0"-2"-42"16,1 2 20-16,1-1-5 0,2 1-21 0,0-1-5 15,10 0-13-15,-9 1-15 0,15-6 9 0,-3 5-13 16,-8-2 4-16,8 3-12 0,-1-4-3 16,1 3 7-16,-4-3-5 0,3-2-21 0,3 2-4 15,-3-1 4-15,0 0 8 0,2 0-30 0,-2 1 11 16,0 1-4-16,-1-3 12 0,0 4-10 16,-4 0-20-16,-4 2-1 0,1-3 4 0,-3 1-12 15,-1 0 14-15,1 1-18 0,-2 0 7 0,-3-1-4 16,4 1 2-16,-4 1-18 0,2-1-5 15,-3 0-3-15,1 1 0 0,2-1-3 0,-4-1-14 16,2 1-24-16,-2-1-42 0,1 1-44 16,-2 1-38-16,0 0 14 0,0 0-258 0,-12-4 29 15,7 2-63-15,-2 2 26 0,-12-2 21 0,12 2 4 16</inkml:trace>
  <inkml:trace contextRef="#ctx0" brushRef="#br0" timeOffset="108961.885">21487 2417 357 0,'-1'3'231'0,"1"-2"-23"0,1 1-7 15,-1-2-23-15,0 0-31 0,3 0 1 16,-2 1-14-16,4-1-22 0,-1 0 2 0,1-1-7 15,1-1-12-15,11 0-10 0,2-3-9 0,0 4-12 16,3-5 18-16,0-1-15 0,0 2 15 16,4 1-9-16,0 0-7 0,-1-4-19 0,1 2 7 15,-2-1-12-15,-2 2-1 0,2 1 13 0,-2-3 1 16,-3 2 8-16,0-1-13 0,-2 0 1 16,-2 2 3-16,-4 0-7 0,0 2 10 0,-4 0-5 15,-1 1-18-15,0 1 22 0,-2-3-27 0,1 2-12 16,-1 1 28-16,0 0 3 0,-2-1-14 0,2 0-34 15,-1 1 6-15,2-1-1 0,-1 1-9 16,0-2 21-16,-2 1 7 0,1-1-28 0,-2 2 23 16,-1 0-18-16,0 0-8 0,0 0 11 0,0 0 0 15,0 0 25-15,0 0-29 0,0 0-31 16,0 0-43-16,0 0-29 0,0 0-65 0,8 0 14 16,-3-9 15-16,-5 5-320 0,-4 0 31 0,1 1 27 15,2-3 26-15,-7-9 46 0,5 1 23 16,-1-1 4-16</inkml:trace>
  <inkml:trace contextRef="#ctx0" brushRef="#br0" timeOffset="148744.3898">13622 4910 403 0,'0'0'266'0,"0"0"-23"0,0 0-15 0,0 0-34 16,0 0 1-16,0 0-17 0,0 0-20 16,0 0 10-16,-14 0-24 0,14 0-4 15,0 0 13-15,0 0-25 0,0 0-25 0,0 0 6 16,0 0 5-16,0 0-25 0,0 0-22 16,0 0 30-16,0 0-40 0,0 0 14 0,0 0-13 15,0 0-14-15,0 0-3 0,0 0 3 0,0 0-3 16,0 0-2-16,5 18 11 0,8-23-11 15,3-2-12-15,0 0 26 0,-1 1-12 0,0 0-28 16,-1-2 1-16,3 0 11 0,-2-4 6 0,1 2-18 16,0 0-4-16,1 0-20 0,0 2 34 15,0-7-38-15,1 4 22 0,-1 0 12 0,-2 1-6 16,2-5-8-16,-4 5-13 0,2-5 24 0,-3 3-1 16,3-3-32-16,-6 2 19 0,0 0 7 15,3-1 1-15,-6 0 6 0,0-1-7 0,-5 3 0 16,2 2 35-16,-2-7-31 0,2 6-25 15,-3 11 31-15,0-9-5 0,0 0-5 0,0 1-23 16,0 0 25-16,-13-14-3 0,9 12 0 0,-5 1 0 16,3 0 9-16,2 2 7 0,-4-5 4 0,2 6-29 15,-3 1 6-15,4 3-2 0,-2-3 31 16,3 5-4-16,1-2-38 0,-1 0-6 0,4 2 6 16,0 0 4-16,-8 0 14 0,8 0-6 15,-15 12 2-15,1 0-5 0,4-2 8 0,-1 3 7 16,3 5-2-16,-2-2 0 0,4 2-2 15,-2 0-2-15,2 2 8 0,0 2-1 0,1-2-3 16,2 1 8-16,0 0 2 0,1 4 8 0,0-2 0 16,1 2-1-16,1 0-18 0,0-12 16 15,0 6-30-15,0 5 27 0,0 1 8 0,0 0-2 16,0 0-28-16,0 1 36 0,0 2-15 0,0-1 7 16,0 1-15-16,0 0 0 0,0 1 2 15,0-1 2-15,0 0-5 0,0-1 15 0,0-1-17 16,0 0-13-16,0 1 12 0,0 0 11 15,0-4-13-15,0 0-26 0,0 0 13 0,0-2 4 16,0-3 13-16,0 2-13 0,0-3-2 16,-2 11 9-16,-1-20 6 0,-1-3-33 0,2 3 0 15,-1-2-67-15,1 0-22 0,-2-2 35 16,1-1-37-16,-1 1 3 0,-1-2-11 0,0-2-7 16,-1-1 24-16,6 1 2 0,-9 0 3 0,-14-15 7 15,11 6 12-15,1 1 28 0,-3-2-5 16,6 3 12-16,-3-4 37 0,2-1-16 0,4 1 0 15,-1 1 23-15,4 0 7 0,2 1 35 0,0 1 5 16,0 0-10-16,0 1 7 0,0-5-1 16,18-14 16-16,-8 10-17 0,3 0 15 0,2 1-17 15,2-2-4-15,3 3-3 0,-2 0-5 16,4-1 14-16,1 0-4 0,0-2-10 0,0 5 4 16,0-1-5-16,0 1-2 0,-3 1-3 0,1-1-112 15,-5 2-25-15,-3-1-47 0,2 2-54 16,1-1 19-16,-3-1-232 0,-6-2-4 0,-2 5 14 15,4-2 20-15,-2 2 24 0,3-3 26 16,-4-3 37-16,2 3 7 0</inkml:trace>
  <inkml:trace contextRef="#ctx0" brushRef="#br0" timeOffset="149092.0705">14226 4805 669 0,'6'-11'349'15,"-2"5"-43"-15,-3 0-31 0,3 0 7 0,-3-1-26 16,0 4-41-16,2-2-25 0,-2 3 25 15,-1-2-11-15,0 0-30 0,0 1-2 0,0 2-27 16,1-4-18-16,0 4-30 0,-1-1 0 0,0 2-5 16,0 0-17-16,0 0-2 0,-2-3 3 15,2 8-3-15,-4-4-15 0,2 5 4 0,-5 6-33 16,-1 5 0-16,3 4 22 0,-1-3-6 16,0 1-20-16,1 3 17 0,2-2-9 0,-2 0 7 15,1 2-19-15,1 1 11 0,-2-1 7 0,4 0-8 16,-1 1-12-16,2-15-14 0,0 9 15 0,0 2 9 15,0 0 0-15,0 0-16 0,15 18-9 16,-11-19 11-16,0-3 7 0,2 1-6 0,3-1-7 16,0-3 5-16,-4-2-8 0,5 4-35 15,3-6 3-15,4 2-55 0,-6-7-26 0,-2 2-27 16,-3-2-22-16,2-1-27 0,0-2-60 0,-8 0 20 16,0 0-225-16,13 0 35 0,10-17-43 0,-14 9 32 15,2-4 26-15,-2-1 84 0,-1-4-3 0,-2 7 5 16,0-2 2-16</inkml:trace>
  <inkml:trace contextRef="#ctx0" brushRef="#br0" timeOffset="149343.1834">14421 5047 475 0,'4'-16'330'0,"-2"2"-18"15,5-1-53-15,-4 4 27 0,3-3-24 16,0 1-28-16,0 5-24 0,7-1-19 0,-6 4-12 16,-1-1-28-16,8 1-12 0,-4 0-12 15,-2 2 1-15,3 3-14 0,-11 0 4 0,8 0-15 16,15 11-11-16,-9-4-32 0,-6-1 10 0,5 3-7 15,-7-1-5-15,-1 1-9 0,-4 0-3 16,1 1-5-16,-2-1-5 0,0 4-3 0,0 1 4 16,-13 17-1-16,4-16-4 0,3 2-58 15,-3-2-27-15,0-4-25 0,-4 3-9 0,3-3-14 16,-2-2-22-16,6-1-25 0,-1-3-6 0,3 2 15 16,1-5-120-16,0-1-66 0,3 1 27 0,0-2 22 15,1-2-101-15,2 0 20 0,-1 0 27 16,2-4 15-16,9-4 9 0</inkml:trace>
  <inkml:trace contextRef="#ctx0" brushRef="#br0" timeOffset="149610.7048">14621 5023 343 0,'6'-14'346'0,"0"2"-39"0,3-1 7 0,-4 2-57 15,-2 2-2-15,-1 4-17 0,-1-5-45 0,-1 3-21 16,0 4 7-16,0 3-18 0,0 0-13 16,0 0-47-16,0-7 6 0,0 7-16 15,-11-6 9-15,9 7 11 0,-2 3-65 0,0-1 23 16,-7 10-15-16,0-1 6 0,2 1-3 0,1 0-24 15,6 0-13-15,-7 3 12 0,4-6 28 0,1 7-29 16,0 1 4-16,-1-3-7 0,4 2-1 16,-2-4-13-16,3-13-1 0,0 12 15 15,0-4-12-15,10 15 5 0,-3-11-17 0,3-4-10 16,0 2-8-16,3-3-15 0,1 0 8 0,-4-2-40 16,2-4-37-16,4 3-36 0,-9-4-24 0,7 0 14 15,-1 0-203-15,17-13-66 0,-14 6 0 16,-1-2 33-16,-2-3 27 0,6-2 25 0,-2-3 18 15,-2-2 9-15</inkml:trace>
  <inkml:trace contextRef="#ctx0" brushRef="#br0" timeOffset="150042.7456">14977 4802 788 0,'0'-5'337'0,"0"-1"-29"15,0 0-20-15,0 3-36 0,-1-1 20 0,2 2-32 16,-1-1-49-16,1 0-20 0,2 2-18 15,1 4-17-15,-2-3-15 0,3 2 47 0,-1 1-20 16,15 5-10-16,-3 4-12 0,0 0-19 16,-3 5-6-16,4-1-6 0,-3 2-11 0,-1 3 4 15,2-3-22-15,-4 5-18 0,2-3 6 0,-4 2 10 16,0 0-3-16,-4 1-22 0,0 2-4 0,-5 0-3 16,0-12-10-16,0 4-12 0,-14 28 10 15,4-20 3-15,-3 0-24 0,0-2 34 0,1-1-7 16,-2-3-10-16,1 1 2 0,-2-2-9 15,2-1 2-15,-4-3-1 0,4 0 3 0,-3-3-16 16,2 0 14-16,1-1 7 0,0-3-6 0,0 1-1 16,3-1-12-16,2-4 4 0,3 1-3 0,0-1 12 15,1-1-23-15,1 0 32 0,0 2-6 16,-1-4 12-16,3 3-13 0,-2-2 15 0,2 1 5 16,-2-2 1-16,2 0-11 0,0 1-6 0,-1 0 12 15,1 1-11-15,1-2 5 0,-1 0-16 16,0 0-9-16,1 0 18 0,0 0-40 0,0 0-36 15,0 0 6-15,0 0-73 0,0 0-80 0,0 0 19 16,0 0-302-16,-7 0-28 0,-3-10 62 16,9 4 5-16,0 1 23 0,3-1 49 0,-2-1 25 15,7-8 23-15,4-2 20 0,3-6-54 16</inkml:trace>
  <inkml:trace contextRef="#ctx0" brushRef="#br0" timeOffset="152391.137">11708 4823 312 0,'0'0'295'0,"0"0"-50"0,-13-13-18 15,13 13-20-15,0 0-36 0,0 0 8 0,0 0-29 16,0 0-17-16,-23-25-17 0,22 24-1 0,1-1-22 15,-3 2-15-15,3-3-8 0,0 4-4 16,-2-1-18-16,2 2 6 0,-2 0-8 0,2-1 2 16,0 5-16-16,0 0 13 0,0 0-17 15,2 14 0-15,-2-11-10 0,0 7 3 0,0 2 0 16,0 2-2-16,0 3-9 0,0 2 20 0,0-2-17 16,0 2-2-16,0-1-4 0,0 1 5 15,0 0 0-15,0-2-6 0,0 2-3 0,0-2 12 16,0-1 0-16,0 1-19 0,0-6 23 0,0 1-12 15,0-2-6-15,0-3 5 0,0-1 5 16,0-1-1-16,0-3-15 0,0-2 4 0,0-6 7 16,0 8-1-16,0-8 8 0,0 7 40 15,0-7 16-15,0 8 7 0,0-8-36 0,3 5 34 16,-4-8-25-16,1 2 7 0,0-4-29 0,0-3 12 16,-1-9-20-16,1 7-8 0,0-5 15 15,0-4 23-15,0-2-36 0,0 0 19 0,0-3-22 16,-14-26-3-16,13 25-11 0,1-1 20 0,-3 4 17 15,3 11-11-15,0-8-10 0,0-3 16 16,0 1-19-16,0 2 3 0,0 3 1 0,0-1 28 16,0 0-31-16,17-12 7 0,-14 14-9 0,4 2 8 15,3 4 4-15,0 0-20 0,1 1 3 16,1-2 8-16,2 3 5 0,1 1-13 0,-3 4-16 16,-12 2 28-16,9 0 4 0,3 0-21 15,-3 0-3-15,0 0 0 0,15 17 9 0,-9-7-20 16,-3 2-5-16,-1 3 21 0,-2 0 2 0,-2 1-12 15,-1 3 9-15,0-1 2 0,-2 0 8 16,1 2 4-16,-1-4-6 0,-4 8-7 0,5-6-3 16,-5-7-5-16,0 3-2 0,0 3-5 15,0 2 32-15,-14 17-19 0,9-18 37 0,0-3-33 16,2 1 6-16,-3-4 4 0,-1-1-32 16,3-6 18-16,0 3 16 0,0-4-15 0,0-1 7 15,0 2 1-15,2-4 7 0,0 0 11 0,0 0 2 16,2-1-34-16,0 0 8 0,0 0 2 0,-1-11-1 15,1 4 17-15,6-11 0 0,-1 1-20 16,1-3-3-16,2 0 8 0,-3 2-4 0,5-3 8 16,-3 2-16-16,-1 5 4 0,3-6 20 0,1 8-18 15,-3-2 0-15,-1 7-12 0,-2-1 12 16,2 2 20-16,1 3-43 0,-2-1 19 0,1 3 20 16,1 1-27-16,-1 0-4 0,-6 0 18 0,8 0-6 15,-2 0-4-15,6 0 1 0,17 14-9 0,-14-8 24 16,1 6-25-16,-2-1 27 0,-3 3-24 15,-2 1 10-15,0 2 15 0,-1-2-12 0,-2 1 6 16,-3 1 1-16,2-4-9 0,-4 5 1 16,3 1 9-16,-3-1-12 0,-1-10 5 0,0 4-13 15,0 3 10-15,-12 17 11 0,10-21 21 16,-1 8-17-16,0-8-2 0,0-2-18 0,1-1-11 16,-2-1 17-16,1 0 35 0,2-1-25 0,-3-2-22 15,4 0-12-15,-2 0-10 0,2-2-21 0,-3 1-9 16,3 0-11-16,-1-1-25 0,-2-1-33 0,5-2-29 15,-1 1 17-15,0-3-139 0,4-3-101 16,-2 1 28-16,3-9-61 0,2-1 23 0,-2-1 24 16,3 1 78-16,1 0-8 0</inkml:trace>
  <inkml:trace contextRef="#ctx0" brushRef="#br0" timeOffset="152658.2917">12182 5151 502 0,'1'-4'278'15,"1"2"-35"-15,0-2-21 0,1 2-34 16,-1-2 0-16,0 3-25 0,0 1 1 0,1 0-25 15,-1 0 3-15,2 0-27 0,1 1 4 0,0 3-25 16,0-1 3-16,-2 1 20 0,7 6-40 16,-2 1 5-16,0 4-18 0,-3-5 7 0,1 7-6 15,-1-3-3-15,-1-1-20 0,-4-2 4 0,2-1-13 16,-1 7 2-16,1 2-3 0,-2-6 27 0,5 2-13 16,-5-8-23-16,0 1-6 0,0 3 25 15,0-2-36-15,0-2-1 0,0 2 7 0,0-3 3 16,0 1-7-16,0-7-5 0,-11 16-42 15,8-13-6-15,3 2-15 0,-1-3-29 0,0 0-39 16,0-2 11-16,-1-2-198 0,1 0-110 16,1-3 24-16,-1-1 36 0,-1-11 47 0,1-1 30 15,1-2-22-15,-1-1 9 0</inkml:trace>
  <inkml:trace contextRef="#ctx0" brushRef="#br0" timeOffset="152796.3954">12215 5117 291 0,'-1'-6'286'0,"2"2"-59"0,-1 0-40 16,2-1-38-16,-1 3 12 0,1-3-30 16,0 2-26-16,-1-1-16 0,0 1-31 0,2 1-48 15,1-1 1-15,-4 0-226 0,2 2-112 16,1 1-1-16,-2 0 53 0,3 0 3 0</inkml:trace>
  <inkml:trace contextRef="#ctx0" brushRef="#br0" timeOffset="153407.1164">12469 5113 556 0,'6'1'314'0,"0"-1"-24"0,2 3-46 0,-2-3-24 16,0 4-46-16,-3-3-14 0,13 8-2 0,-6 2-19 15,0-2 16-15,-1 4-24 0,3-1-33 0,-6 0-15 16,0 2 11-16,1 0 1 0,-3 2-24 15,2 0-19-15,-3-5-2 0,-1 2 1 0,-2-3-10 16,1 0 9-16,3 5 7 0,-4-8-23 16,0 3-13-16,0 1-1 0,0-4 0 0,0 0-1 15,0 0 8-15,0-7-1 0,0 7-11 16,0-7-12-16,0 7 9 0,0-7 17 0,0 6 23 16,0-6 2-16,0 0-7 0,-10 8-4 0,13-10-2 15,-3-1-5-15,2 0 11 0,-1-1-19 16,2-2 1-16,3-7-2 0,3-4-4 0,-1 4 16 15,-2 1-13-15,3 0-2 0,0 1 24 0,-5 4-5 16,0-1-14-16,-1 2-12 0,0 2 13 0,0 0-17 16,0 2-1-16,0 1-2 0,0-1-7 0,1 1-4 15,-1 1 9-15,-3 0 4 0,0 0-4 16,0 0 4-16,9 0-11 0,3 10-15 0,-1-1 25 16,-2 3-6-16,-2-5 8 0,2 8-25 15,-4-4 26-15,4 1-22 0,-4 1 18 0,0-4 1 16,-4 3-1-16,4-3-26 0,-3 0 23 0,-2-2-12 15,1 1 10-15,4 6 4 0,-5-14-10 16,0 11-10-16,0-3 4 0,0-1 12 0,0 2-13 16,0-5 16-16,0-4 1 0,0 8-21 15,0-8 22-15,0 6 0 0,0-6-2 16,0 7-21-16,0-7 1 0,0 0 1 0,0 6 11 16,0-6 0-16,0 0 30 0,0 0 3 15,0 0-20-15,0 0-2 0,0 0 0 0,0 0 9 16,-4 10 7-16,3-12-17 0,0 0-1 0,1-2-111 15,-4 1-61-15,1-1-62 0,0-1 20 16,1 0-281-16,-4-8 20 0,2 4 35 0,-1 4 28 16,2-1 25-16,2 0 27 0,0 1 31 0,1 5 25 15,0 0 0-15</inkml:trace>
  <inkml:trace contextRef="#ctx0" brushRef="#br0" timeOffset="155790.6306">14664 7025 391 0,'0'0'215'0,"0"0"-51"16,0 0 5-16,0 0-41 0,0 0-8 16,-13 0-44-16,13 0 33 0,0 0-9 0,0 0-20 15,0 0-7-15,0 0 3 0,0 0-15 16,0 0-15-16,0 0 28 0,0 0-16 0,0 0-3 16,0 0-10-16,0 0 13 0,0 0-3 0,0 0-4 15,0 0 6-15,0 0-9 0,0 0 2 16,0 0-15-16,0 0 2 0,0 0-15 15,0 0 11-15,0 0-5 0,0 0-2 0,0 0 0 0,0 0 4 16,0 0-15-16,0 0 13 0,0 0-18 16,0 0 9-16,0 0 13 0,0 0-10 0,0 0 22 15,4 25-22-15,1-22 15 0,0-3 0 16,2 0-17-16,1 1 4 0,12 1 16 0,-1 1-23 16,1-3 0-16,-4 0 12 0,3 2 5 15,-5-2 4-15,0 0-20 0,-14 0 10 0,15 0-4 16,2 0 12-16,-3 0 0 0,0 0 7 15,-4 0-2-15,0 0 5 0,0 0-8 0,-1 0-21 16,-1 0 34-16,-3 0-6 0,-5 0-18 0,9 0 36 16,-1 0-29-16,-8 0 12 0,8 0 0 15,-2 0-18-15,-6 0 20 0,9 0-15 0,-9 0 27 16,6 0-29-16,-6 0 1 0,8 0-11 0,-8 0-9 16,6 0 14-16,-6 0-3 0,0 0-2 15,8 0-18-15,-8 0 23 0,0 0-16 0,0 0 13 16,8 0-27-16,-8 0-8 0,0 0 15 0,0 0-36 15,0 0-13-15,0 0-13 0,0 0-17 16,10 2-4-16,-10-2-50 0,-4 0-21 0,3 0 13 16,-4-2-154-16,1 2-129 0,-2 0 32 15,0 0-39-15,0 0 26 0,-2 0 25 0,-2 0 14 16,-1 0 0-16</inkml:trace>
  <inkml:trace contextRef="#ctx0" brushRef="#br0" timeOffset="156339.1711">14618 7091 252 0,'-3'0'261'0,"2"-2"-55"0,-2 1-27 16,1-1-31-16,1 2-16 0,-2 0 11 16,2 0-9-16,-1 0-5 0,1 0-11 0,-1 0-2 15,2-2-10-15,-3 2 2 0,3 0-1 16,0 0-16-16,-1 0-6 0,-2 0 10 0,3 0-13 16,0 0-5-16,0 0-5 0,0 0-13 0,0 0 21 15,0 0-30-15,3 0 4 0,2 0 7 16,-1-2-14-16,2 1-6 0,0 1 9 0,2 0-23 15,10-2-4-15,-7 2 5 0,5 0 11 0,4 0 5 16,3 0-19-16,0 0-2 0,3 0 19 16,1 0-28-16,25-5 4 0,-24 2 20 0,-15 3-21 15,6 0 10-15,1 0 4 0,3 0 7 0,1 0-2 16,-1 0 12-16,-4 0-31 0,3 0 45 0,-6 0-37 16,0 0-13-16,-2 0 40 0,-3 0-10 15,-1 0-19-15,1 0 1 0,-4 0-5 0,-2 0 27 16,-5 0-30-16,8 0 4 0,-8 0 6 0,10 0-16 15,-10 0 3-15,7 0-14 0,-7 0 22 16,6 0-27-16,-6 0-4 0,0 0 19 0,7 0 3 16,-7 0 8-16,0 0-8 0,0 0-8 15,0 0-37-15,0 0-12 0,10-2-13 0,-13 2-34 16,-2 0-40-16,1 3 12 0,-2-1-180 16,-15-2-133-16,14 0 33 0,-21 4 28 0,7-1 15 15,1 0 10-15,-3-3 23 0,-3 0 15 0,8 2 16 16</inkml:trace>
  <inkml:trace contextRef="#ctx0" brushRef="#br0" timeOffset="157105.1789">14554 7129 434 0,'-6'-1'336'0,"2"1"-40"0,1 0-7 16,-1 0-45-16,2 0-40 0,-1 0-3 16,0 0-26-16,2 0-12 0,-1 0-15 15,-1-3 15-15,2 3-19 0,-2 0-32 0,2-1-21 16,-1 2 25-16,-1-1-9 0,3 3-43 16,0-3 19-16,0 0-52 0,0 1 37 0,3 4-37 0,-3-3 22 15,3 3-19-15,1-2-18 0,0 2 22 16,5 7 10-16,0-1-20 0,1 2 3 0,2 1-19 15,-2-2-11-15,3 1 36 0,-4-1-17 0,2 3-6 16,2-5 16-16,-3 5-16 0,-1-2 9 16,1 2-18-16,0-1 33 0,0 3-32 0,0-2-9 15,-4 2 10-15,-1-1-5 0,2 2 3 0,0-3-16 16,-3-2 12-16,1 1 15 0,-1 1-13 16,1-1 6-16,-1-1-4 0,-1-5-5 15,5 3 2-15,-5-4 14 0,2 0-14 0,-4 1 6 16,2-2 4-16,0-2-26 0,-1 1 13 0,-1-3 15 15,2 4-14-15,-2-4 4 0,1 0-9 16,0 1 27-16,-2-1-9 0,2 0-1 0,0-1 3 16,-1-1-1-16,2 0-1 0,-3 0-2 0,0 0-2 15,0 0 1-15,6 0 29 0,4-11 14 16,3 1-17-16,-4-1 31 0,1-1-15 0,0-2-10 16,1-1 16-16,-1 3-19 0,0-4 5 0,-2-2 3 15,1 0-10-15,-1-2-10 0,-1 1 16 16,-1 0-10-16,2-3 7 0,-3 4-21 0,4-2 32 15,-4 0-2-15,0 2 5 0,1 1-24 0,-1 1 11 16,1 2-27-16,-1 2 28 0,-1-1-20 16,-1 3 0-16,-1 3 5 0,2 2 10 0,-4-2-6 15,3 1 0-15,-1 4-12 0,-2-4 5 16,4 2-11-16,-3-1-2 0,1 3 11 0,0-2-8 16,1 1 2-16,-2-1-24 0,0 1 20 0,2 0-6 15,-2-1 1-15,0 1 12 0,-1-2-15 0,2 3 12 16,-2 0-12-16,1-1 0 0,0 0 3 0,-1 0-16 15,1 0 3-15,1 0 16 0,-2 2-11 16,1 0 3-16,-1-2-13 0,0 2 9 0,0-1 0 16,0 0 1-16,1 2 1 0,1-2 4 15,-4 4-14-15,4-4-25 0,-5 2-36 0,3 2 6 16,0 0-112-16,-3-2-37 0,1 5-58 0,-1-3 26 16,-2 2 24-16,3-1-335 0,-3 0 53 0,1 3 32 15,1-4 32-15,1 4 73 0,-1-2 21 16,2 3 26-16,-1 0 29 0,1 11 0 0</inkml:trace>
  <inkml:trace contextRef="#ctx0" brushRef="#br0" timeOffset="157938.5169">15248 7385 710 0,'-1'-6'290'0,"-2"3"-32"0,3 1-15 0,0-3-10 16,0 0-22-16,-1 2-25 0,1 0-27 0,0-1-2 16,1 1-13-16,0-1 4 0,3-1-42 15,8-2 9-15,-1-2-4 0,2 0-3 0,2 0-28 16,2 1 29-16,2-4-27 0,0 2-9 16,2 0-7-16,-1-4-11 0,2 3 8 0,-3 0-2 15,0 0-6-15,-2 0 31 0,1 0-2 16,-5-3-5-16,3 3 7 0,-4-2-9 0,-1-2-11 15,-2 0-1-15,0 2-7 0,1-2 4 0,-4 0-10 16,0 1 3-16,-5 1-1 0,-1 2 0 16,2 3 2-16,-1-2-12 0,-1 0-8 0,0 2-27 15,0 0 19-15,0-1 2 0,0-2-14 0,-10-4 13 16,8 8-4-16,0 3-5 0,0 0-15 16,0 0 15-16,-1 1-10 0,3 0 19 0,-1-1-10 15,0 3-7-15,1-1 0 0,-3 1-17 16,2 2 18-16,-3 2-26 0,0-3 22 0,-5 12-15 15,-1 1 4-15,1 1 18 0,0 1-17 16,1 0 4-16,0 3-14 0,-4 2 33 0,4-2-20 16,-2 6-12-16,4 1-2 0,-1 1-3 0,0 0 30 15,0 3-10-15,2-2 9 0,0 2-19 16,4 3 5-16,-3-1 13 0,3-1-18 0,-2 0 22 16,2 1-18-16,-2 1 7 0,-1-2-8 0,-2 2 6 15,5-1 3-15,-3-2 6 0,-1 3-9 16,0 1 1-16,-2-6-14 0,1 1-46 0,0-3 6 15,-1 2-56-15,1 3-14 0,-7-10-34 0,4 1-5 16,0-3-35-16,-4-4 14 0,3 0-19 0,0-6-33 16,0 2 19-16,3-6-96 0,0-2-33 15,7-2-27-15,0 0-32 0,0 0 23 0,-17-11 27 16,13 5 51-16,0-8 75 0,-3-1 87 16</inkml:trace>
  <inkml:trace contextRef="#ctx0" brushRef="#br0" timeOffset="158126.2382">15234 7791 838 0,'-6'-17'190'0,"-1"-3"24"15,2-1-6-15,1 1 7 0,-4 0-25 0,7-1 23 16,0 2-24-16,1 9 12 0,0-5-18 0,0-2-8 15,17-16-13-15,-8 13-17 0,3 2-15 16,0 2-15-16,3-1 13 0,1-4-17 0,3 10-10 16,4-4-8-16,-3 2-17 0,3 1-14 0,5 3-8 15,-5 0 3-15,4 3-8 0,-4 1-35 16,0 2-36-16,0 0-14 0,-2-4-27 16,-1 0-20-16,-2 3-38 0,-1-3-16 0,-2-1-16 15,0 2 15-15,-1-2-159 0,0-2-74 0,0-1-39 16,-2 1 32-16,0-2 32 0,0 1 22 15,0-2 21-15,-2 1 6 0,0-1 30 0</inkml:trace>
  <inkml:trace contextRef="#ctx0" brushRef="#br0" timeOffset="158388.3612">15759 7228 502 0,'9'-11'281'16,"-2"-2"-17"-16,-1 5-23 0,-1 0 33 0,0 2-23 15,-1-2-7-15,-1 2-45 0,-1-1 8 16,1 6-10-16,-1-5-24 0,0 2-23 0,-1 1-27 16,2-1-4-16,-2 2-15 0,0-3 4 15,3 4-40-15,-4 0 11 0,1 1 0 0,-2 1-7 16,-3 0-8-16,3 2-19 0,-8 8-5 0,0-1-3 15,0 4-4-15,-1 1-10 0,-1 0-1 16,2 2 5-16,1 0-22 0,0-2 38 0,0 4-4 16,2-3-4-16,0 7-21 0,3-1-8 0,0-2 8 15,3 2 11-15,0-1-15 0,0-10-19 16,0 4 24-16,0 4-3 0,13 18 9 16,-8-21-9-16,0 1-7 0,2-3-6 0,-1 1 16 0,2-2-29 15,-2-5-44-15,-1 0-35 0,-1-1-31 16,1-2-22-16,-2-3-47 0,3 0 18 15,-2-1-213-15,-4-1 30 0,0 0 27 0,8 0-53 16,13-12 21-16,-8-1 38 0,1 5 3 0,-2-3 31 16,-3 1-1-16</inkml:trace>
  <inkml:trace contextRef="#ctx0" brushRef="#br0" timeOffset="158626.6615">15947 7403 493 0,'5'-11'400'0,"-1"2"-75"15,5-3-39-15,-5 2-33 0,1 3-44 16,0 3-10-16,0-2-3 0,1 3-22 0,-1-2-45 15,2 4 6-15,-2 1-26 0,2 0-8 16,-7 0 2-16,10 0-26 0,14 9-6 0,-15-2-13 16,5 0-6-16,-6 3 35 0,0 1-39 0,-7 2 26 15,2-2-4-15,-1-1-26 0,-1 1-17 16,-1-11 6-16,0 11 5 0,0 5 19 0,-18 16-49 16,13-16-14-16,-6-4-3 0,-1 5-19 0,3-4-24 15,-2-1-10-15,-1-2-45 0,2 1-2 16,1-4-18-16,3-3-52 0,-1-1 15 0,2-1-179 15,1-1-62-15,4-1 22 0,0 0 26 0,0 0 23 16,0 0 22-16,2-8 15 0</inkml:trace>
  <inkml:trace contextRef="#ctx0" brushRef="#br0" timeOffset="158872.4879">16086 7421 708 0,'8'-14'285'0,"0"1"-16"0,-2 2-33 0,-2 3-18 15,1 0-29-15,-2 1-20 0,-2 0-20 16,2 4-5-16,1-1-8 0,-4 1-40 0,1-2-8 15,0 3-6-15,-1 2 8 0,0 0-33 0,-2 0 2 16,-1 0 6-16,-1 5-26 0,0-3 18 0,3 1-21 16,-7 9-6-16,-1-2-16 0,3 7 32 15,0-3-34-15,2-3 7 0,1 0 26 0,3 6-13 16,-4-2-25-16,4-7 22 0,0 5-7 0,0 1 12 16,17 15-29-16,-7-15-16 0,3-3-18 15,-1 0 1-15,-2-1-27 0,1-1-25 0,-1-3-22 16,0-1-4-16,-1-3 8 0,-2-2-215 15,-2 1 25-15,-5-1-140 0,0 0 27 0,9 0 25 16,15-12 17-16,-8-1 95 0</inkml:trace>
  <inkml:trace contextRef="#ctx0" brushRef="#br0" timeOffset="159172.6471">16445 7286 774 0,'1'-3'320'0,"-1"-2"-44"0,1 3-56 15,1 0-6-15,-1-1-27 0,0 3-15 0,2 3-18 16,1-1-34-16,0 1-10 0,5 9 8 0,2 1-10 16,3 2-4-16,-3 2-41 0,1 1 1 15,-2 2-21-15,2-1 46 0,-1-1-40 0,-2 3 8 16,0-2-5-16,-4-1-15 0,2 3-4 16,-3-3-16-16,-2 2 14 0,-2-10 20 0,0 5-39 15,-15 18-2-15,8-13 10 0,-1-4-15 16,-7-2 45-16,0 3 3 0,-1-4-23 15,-3-1 6-15,3-2-27 0,-3 1 7 0,4-4-52 16,-2 0-6-16,1-2-19 0,3-1-30 0,3-4-29 16,10 0-40-16,-6 0 15 0,6 0-245 0,-7 0 12 15,-1-11-2-15,5 6 54 0,6-1-22 0,1-9 18 16,3-2 10-16</inkml:trace>
  <inkml:trace contextRef="#ctx0" brushRef="#br0" timeOffset="159443.6256">16814 7371 752 0,'16'-4'304'0,"-4"-2"-33"0,-3 6-9 15,0-3 10-15,8-1-59 0,-4 3-14 0,-1 1 3 16,-1 0-21-16,0-2-2 0,6 0-36 15,-2 2-13-15,-7 0 12 0,3 0-16 0,2 0-27 16,-3 0 2-16,3 0-19 0,0 0-8 16,-2 0-8-16,1 0-35 0,-3 0-88 0,-3 0-39 15,1 0-79-15,-7 0 15 0,0 0-278 0,15 7 28 16,-15-5 32-16,-1 1-28 0,-2 2 26 16,-1-3 77-16,-1 2-7 0,-6 6 25 15</inkml:trace>
  <inkml:trace contextRef="#ctx0" brushRef="#br0" timeOffset="159637.5866">16909 7510 275 0,'-3'3'394'0,"3"1"-30"0,1-4-40 15,1 2-48-15,0 1-17 0,0-1-30 16,0 0-38-16,1-2 8 0,1 2-26 0,1-2-11 16,0 0-10-16,-1 0-15 0,3 3-27 0,0-2-13 15,-1 0-27-15,11 2-6 0,-6 1-39 16,3-4-64-16,-14 0-48 0,8 0-59 0,5 0 14 15,2 0 11-15,14-14 13 0,-12 5-279 16,0 3 27-16,2-5 27 0,0 2-38 0,-1-3 53 16,4 0 35-16,-3-1 30 0</inkml:trace>
  <inkml:trace contextRef="#ctx0" brushRef="#br0" timeOffset="160170.9345">17562 7353 853 0,'5'-2'352'0,"0"1"-46"0,0-3-21 0,0 2-25 16,-2 1-8-16,2 0-35 0,-2 0-25 15,-1-1 23-15,2 1-41 0,0-1-14 16,-4 1-17-16,2-2-14 0,0 2-10 0,-2-1-17 16,0 1 4-16,0-1-10 0,0 2-11 0,-4 0-11 15,4 0-20-15,-5 0-15 0,0 0 9 16,1 2 6-16,-1 2-19 0,1-1-3 15,-10 8-4-15,2-3 6 0,2 4 5 0,-3-3-8 16,2 2-15-16,2 0-4 0,-3 0-2 0,3 2 0 16,2-1-4-16,-3 1 6 0,3 2-1 0,1-7-10 15,3 4-1-15,2-2-1 0,0 0 10 0,-1-3 26 16,2 2-3-16,0 5-4 0,13 13-2 16,-6-11-3-16,3-4-22 0,0 1-12 0,3-1 11 15,1 1-2-15,-3-4 9 0,7-1-18 16,-1-3-10-16,3 0 10 0,-2 2 13 0,-1-5-3 15,-3-2-9-15,-1 0 4 0,-13 0 3 0,16 0-10 16,1 0 25-16,18-17 13 0,-18 9 1 16,-1-2 30-16,0-4-8 0,-4 3-3 0,2-6 9 15,0 3-15-15,-4 1 10 0,3-2 8 0,-5 0 3 16,-3-1-6-16,0 0 1 0,0 0-23 0,-5 3 15 16,0 4-11-16,0-4 5 0,-15-16-10 15,4 12-12-15,4 3-6 0,-11-2 3 16,-1-1 8-16,2 2 6 0,-7 1-28 0,1 1-29 15,-3-1-64-15,1 2 8 0,-6 1-162 0,-1 6 22 16,-2 0-357-16,0-2 52 0,-2 2 45 16,-3 2 35-16,0 0 34 0,20 3 35 0,-10 0 28 15,-40 13 21-15,23-3 28 0,-2 2 16 0,-4 9-3 16</inkml:trace>
  <inkml:trace contextRef="#ctx0" brushRef="#br0" timeOffset="161469.4766">14561 8118 781 0,'-1'-5'304'0,"-1"2"-22"0,-1 0-43 0,3 0-22 15,1-1-42-15,1 1-4 0,1-1-36 0,6-6-16 16,5 5 19-16,1-1-17 0,0-3-7 0,0 3 20 16,3 0-13-16,0 2-8 0,1 0-1 15,0 1-2-15,2-1-19 0,-13 4-14 0,6 0-35 16,1 0 17-16,3 0 3 0,-1 0-20 0,0 0-5 16,2 0-4-16,-1 0-7 0,23 9 20 15,-21-3-22-15,1-3-3 0,2 4-3 0,-5 2 11 16,8-1-6-16,-3-4-18 0,5 5 15 15,-5 0 16-15,1 1-4 0,-2-1-2 0,2-2-23 16,2 1 13-16,-6-1 1 0,3-1-21 16,-1 0 5-16,-2-2-1 0,5 2 16 0,-4-3-4 15,0 3-2-15,-10-6-1 0,6 0-19 0,5 0 0 16,3 0 1-16,0 0 1 0,1 0 46 0,27-15-5 16,-25 11-3-16,-1 0 0 0,-2-4-10 15,2 1-5-15,-3-1 33 0,1 1-12 0,-1 1-4 16,0-1-23-16,-2 0 1 0,-5-1-1 15,-1 7-2-15,2-6-6 0,-8 4-8 0,1-1 12 16,-4 2-6-16,0 0 9 0,-7 2-2 16,0 0 0-16,9 0-7 0,-2 0 11 15,-7 0-9-15,8 0-6 0,-3 0 15 0,9 10 6 0,0-1-26 16,-4-3 7-16,2 2 27 0,1 0-4 16,1 1-3-16,-2-3-25 0,-1 0-10 0,4 0 13 15,1 1-22-15,0-4 29 0,3 1 2 16,-1-1-22-16,3 0-6 0,0-2 40 0,-5-1-32 15,-3 0 23-15,3 0-13 0,6 0-6 0,2 0 11 16,-1 0 17-16,6 0-3 0,-3 0-16 16,31-12 31-16,-29 7-11 0,0 1-3 0,-1 0-14 15,1-1 3-15,-3 0 17 0,4 1-6 0,-3-3-8 16,-1 5 10-16,0-1-4 0,1-2-1 16,-4 1-21-16,-2 2-2 0,2-2 16 0,-2 2 16 15,1 2-19-15,-2-3-26 0,-6 1 25 16,-6 2 5-16,3 0-15 0,1 0 18 0,3 0-8 15,4 0 2-15,-1 0 0 0,1 0 7 0,3 0 3 16,19 11-13-16,-17-10-9 0,-2 2 3 16,4 0-1-16,-4 4 9 0,4-4-10 0,0 3-1 15,1-4-11-15,2 4 21 0,-4-4-14 0,3 4 25 16,0-3-20-16,-4 3 23 0,2-2-19 0,-3-1 17 16,4 0-17-16,-5 0 19 0,0 0-16 15,-6-3-17-15,-2 2-5 0,0-1 2 0,5-1 25 16,-18 0-9-16,12 0 32 0,-1 0-17 15,0 0 15-15,-1 0-6 0,-1 0 3 0,-1 0 11 16,5 0 4-16,19-11 12 0,-14 6-15 16,-6 4 0-16,3-4 18 0,-4 1-8 0,-1-1 2 15,-2 2-6-15,1 1 7 0,0 0-4 16,-3-1 6-16,-1 0-10 0,2 3-5 0,-2-3-3 16,0 2 1-16,1-2 0 0,0 1-4 15,-3 0-2-15,5 0-5 0,-6 0 12 0,2 1-19 16,0 0 23-16,-1-1-18 0,-1 2 10 15,2-3-10-15,-1 2-5 0,1 1 0 0,-3-2-15 16,4 2 21-16,-5-2-23 0,2 1 2 0,0 0-22 16,-2-1-24-16,0-1-35 0,0 3-31 0,0 0 11 15,0 0-164-15,-23-20-53 0,4 10 26 16,2 6-278-16,-2-3 27 0,-3-2 51 0,3-4 37 16,-1 3 34-16,1 1 28 0,-1 0 26 15,0-6 34-15,3 5 40 0,-2 3 28 0,-3-2-13 16</inkml:trace>
  <inkml:trace contextRef="#ctx0" brushRef="#br0" timeOffset="162868.7998">19500 7426 752 0,'-13'0'298'0,"13"0"-47"0,0-13 10 0,0 13-40 0,0 0 2 15,0 0-16-15,0 0-22 0,0 0-10 16,0 0-10-16,-28-25 5 0,27 22-17 15,1 1-16-15,0 1-15 0,0-2-14 0,1 2 9 16,-1-1 5-16,3 0-14 0,1 0-16 0,-2-1-7 16,3 1 8-16,-1 1-31 0,14-4 10 15,-5 2-11-15,-2 3-10 0,1-1 2 0,-1 1 5 16,4 0-25-16,-3 0-2 0,24 14 10 0,-18-7 1 16,-1-2-23-16,-3 4 6 0,1 2-6 15,-3 0-7-15,-2 1 1 0,0-2 2 0,-2 7-18 16,-3-4-5-16,0 0 16 0,0 1 1 15,-5-1-2-15,1-2-10 0,-1-2 26 0,0-9-16 16,0 9 3-16,0 3-24 0,-11 15 8 16,3-15 16-16,-2 3-8 0,-2-5-1 0,2 1 19 15,-3-3-12-15,-3-2-22 0,2 1-7 0,1 3 0 16,-1-2 0-16,2-4-31 0,2-1-9 0,2-3 8 16,-2 1-15-16,6-1-35 0,4 0-5 15,0 0-41-15,-7 0-25 0,7 0 18 0,0 0-171 16,-7 0-151-16,0-12 70 0,8 5 18 15,1 1 25-15,7-5 15 0,0-3 29 0,5 2 23 16,-2-1 4-16</inkml:trace>
  <inkml:trace contextRef="#ctx0" brushRef="#br0" timeOffset="163202.3839">19847 7431 343 0,'6'-3'376'0,"-2"1"-85"15,-2 0 9-15,1-1-56 0,1 1-35 0,-3 0-17 16,0-1-18-16,2 2-22 0,-3-1 7 16,1 2-56-16,-2 0 7 0,-2 2-12 0,1 1-19 15,-1-2-4-15,-1 3-4 0,1 0-6 0,-7 6 4 16,1-2-35-16,-1 3 0 0,0 2 9 16,3-1 21-16,-2 1-7 0,1 1-17 0,0-1-16 15,1 1-8-15,2 2 3 0,2-5 25 16,0 1-33-16,1 2-10 0,1 1 9 0,1-5-2 15,0-10 0-15,0 10-8 0,0 1 2 16,11 10 7-16,-6-14-6 0,0 1 0 16,6 2-10-16,-6-5 17 0,2-2-9 0,2 4 43 15,-1-3-40-15,6 0-28 0,-5-2-4 0,2 2-55 16,-4-4-51-16,2 0 14 0,-9 0-306 0,7 0-13 16,0 0 92-16,1 0-4 0,2 0 13 15,3 0 61-15,17-13-20 0,-16 10 25 0</inkml:trace>
  <inkml:trace contextRef="#ctx0" brushRef="#br0" timeOffset="163686.0726">20177 7616 628 0,'2'-5'432'0,"2"2"-36"16,-1 1-42-16,-2-1-30 0,1 1-23 15,0-2-54-15,0 0-35 0,-2 3-7 0,3-1-28 16,-3-2-25-16,0 3-29 0,1-1-20 0,-2 2 4 15,1-1-14-15,-4 2 7 0,1-1-14 0,0 2-21 16,-1-1-4-16,0 4-5 0,0-3-24 16,-1 2 29-16,-5 5-33 0,-4 0 0 0,5 0 15 15,0-2-9-15,-1 2-6 0,-1 1 0 16,2 1-7-16,2-3-10 0,2 1 11 0,2-2 6 16,0 1-17-16,1-2-13 0,2 1 24 0,-1-2-27 15,1 2 8-15,0 3-14 0,14 5 42 16,-7-8-38-16,0-1 12 0,-2-4 12 0,3 3 0 15,5 0-19-15,-1-1 4 0,0-2-3 0,-12-2 17 16,8 0-10-16,1 0 5 0,4 0-1 16,0 0-13-16,15-14 2 0,-16 8 48 0,-1-4-6 15,1 4-4-15,-3-1 3 0,-3 0 23 0,-2 1-15 16,1-2 6-16,-1 1 4 0,-2 1-3 16,-2-1-22-16,2 0 10 0,-2 0 2 0,0-1-13 15,0-4-1-15,-13-16 0 0,4 15-20 0,0-6 13 16,-1 6 9-16,-4-1-29 0,-1 2 6 15,-1 1-2-15,1 0-21 0,-3 2-25 0,0 0-32 16,1 3 7-16,-2-2-104 0,-2 4-31 16,-1-2-78-16,0 1 26 0,-2 0-251 0,-1 0 5 15,1 1 43-15,-3-2 32 0,2 1 31 16,-6 3-6-16,1 1 27 0,0-2 22 0,0 3 80 16,-4-3 7-16</inkml:trace>
  <inkml:trace contextRef="#ctx0" brushRef="#br0" timeOffset="166467.0992">19706 8044 246 0,'0'0'237'0,"0"0"-31"0,0 0 2 16,0 0-12-16,0 0-26 0,0 0 0 0,0 0-10 16,-13 0 17-16,13 0-28 0,0 0-21 0,0 0 4 15,0 0-7-15,0 0-5 0,0 0-11 0,0 0 12 16,0 0-11-16,0 0-27 0,0 0 24 15,0 0-29-15,0 0 3 0,0 0-30 0,0 0 3 16,0-12-23-16,0 12 36 0,10-16-34 16,-6 15 2-16,14-3-13 0,-4 4 13 15,4-5-2-15,-2 0-3 0,1 3-7 0,0 0 19 16,3-1-13-16,-1 0 51 0,1 0-24 0,-7 3-29 16,8-5 18-16,-1 4 19 0,-2-3-10 0,-1 1-4 15,-5 0 13-15,1 1-9 0,-4 0 25 16,0 0-7-16,-1 1-6 0,-1-1-4 0,-2 2-12 15,1-3 5-15,0 1-13 0,-1 1-15 16,-2 1 0-16,3-1 7 0,-3 1 10 0,3-1-12 16,-4 1-38-16,2-1 22 0,-1 0 0 0,1 1-4 15,-4 0 0-15,0 0-137 0,0 0-14 16,0 0-18-16,0 0-27 0,7-2-58 0,-8 4 21 16,-2-2-229-16,0 1 34 0,-1-1 24 15,-2 1 29-15,1 0 22 0,-11 3 23 0,2-3 27 16,-3 3-9-16,2-1-3 0</inkml:trace>
  <inkml:trace contextRef="#ctx0" brushRef="#br0" timeOffset="166896.0764">19679 8101 464 0,'2'-1'263'0,"-1"2"-28"16,3-1-45-16,1 2 9 0,1-2-2 15,0 0-17-15,4 0-15 0,9 1 2 16,-10-1-9-16,5 0 7 0,5 0-42 0,3 0 0 16,-1 0 5-16,25-11 4 0,-27 9 30 0,2 1-18 15,-1-1-19-15,-1 0-12 0,1-1-12 0,-5 2-12 16,-2 0 15-16,-1 1 8 0,-2-1-14 0,-1-1 0 15,-3 0 5-15,2 1-40 0,-3 1 14 16,1-1 1-16,1-1-8 0,-4 0-28 0,3 1 0 16,0 1-2-16,2 0-4 0,-5-1-18 15,3 1 19-15,-3-2-4 0,0 2-25 0,3 0 25 16,-3 0-3-16,1 0-9 0,-2-1 3 0,0 1-20 16,0 0 12-16,1 0 2 0,-3 0-30 15,0 0 18-15,0 0-13 0,0 0-17 0,0 0 3 16,0 0-107-16,7-8-26 0,-9 6-49 0,1 0-51 15,-3-1 23-15,-1 0-249 0,2-1 23 16,-8-6 15-16,-2-1 61 0,2 4 29 0,-4-2 22 16,1 0 23-16,-3 0 12 0,5-3 45 15</inkml:trace>
  <inkml:trace contextRef="#ctx0" brushRef="#br0" timeOffset="185257.6158">13232 9733 657 0,'0'0'186'0,"0"0"17"0,0 0-8 0,0 0-30 15,0 0-18-15,0 0 5 0,0 0-12 0,0 0-23 16,0 0-2-16,0 0-11 0,0 0-4 16,0 0-7-16,0 0-10 0,0 0 7 0,0 0 19 15,0 0-8-15,0 0-2 0,0 0-36 16,0 0 21-16,0 0-33 0,7-12 0 0,13 15 13 16,-2-1 2-16,3 1-32 0,2-1-1 0,-2 2-4 15,8-2 27-15,-3 1-32 0,3 1-9 16,1-2 0-16,-2 3 29 0,0-2-39 0,0-1 26 15,-4 0 7-15,1 0-31 0,-1 0 19 0,-1 1-3 16,-3 1 19-16,1-3-8 0,-13-1 0 16,3 0-24-16,-1 0-16 0,0 0 20 0,-1 0 4 15,-1 0 6-15,-2 0-16 0,-6 0 13 16,8 0-3-16,-8 0-23 0,9 0-10 0,-9 0 3 16,0 0-37-16,5 0-24 0,3-1-15 0,-9 0-27 15,-1 1-27-15,0 0 13 0,-1-5-194 16,0 4-90-16,0 1 15 0,-2-4 58 0,1 1-24 15,-5-6 43-15,0 3 16 0,-5-3-29 0</inkml:trace>
  <inkml:trace contextRef="#ctx0" brushRef="#br0" timeOffset="185674.5705">13604 9624 237 0,'0'-3'327'0,"2"0"-56"0,-2 0-45 0,2 0-25 16,-1 3-10-16,0-1-11 0,2 2-15 0,1-1-1 16,0 3-3-16,1 0-34 0,11 5-12 15,-4-1 19-15,3 3-41 0,2-2-7 0,-1 1-10 16,0-4 24-16,-2 4-47 0,0-1 3 0,0 5 9 16,-5 2-15-16,1-3-14 0,-1 3-1 15,-3 1 1-15,-2-3-5 0,-4 0 9 0,0-7-26 16,0 5 13-16,0 3-12 0,-15 14 4 15,7-13-6-15,-1-3 7 0,-1 3 11 0,-5-1 2 16,2 1-29-16,-1-5 7 0,0 1 0 16,0-1-4-16,1 1 1 0,-2 0 18 0,3-4-4 15,-2 0 15-15,1-2 8 0,4 1-45 0,0-1 23 16,-5-1-5-16,4 0 22 0,4 0-33 16,-3-3 27-16,4 0-36 0,1-1 10 0,1 3-1 15,2-2 8-15,-2 1 7 0,1-2-32 0,-1 0 14 16,2 0-14-16,-5 1 46 0,4-1-40 15,0 0 6-15,2 4-12 0,-3-4-22 0,1 0-6 16,-1 0-41-16,3 0-32 0,0 0-61 0,0 0 14 16,-6 0-234-16,6 0 5 0,0 0 13 0,-13-13 0 15,14 10 70-15,2-1-11 0,-1 2 15 16,1 0 8-16</inkml:trace>
  <inkml:trace contextRef="#ctx0" brushRef="#br0" timeOffset="188423.6837">24497 9562 336 0,'0'0'259'0,"0"0"-35"0,0-15-15 15,0 15-9-15,0 0-17 0,0 0-12 16,0 0-26-16,0 0-7 0,0-12-1 0,-26-2-5 16,27 11 13-16,-1 0-32 0,1 1 24 0,1 2-18 15,-2-2 19-15,4-2-21 0,-2 3 13 16,2-2-54-16,-1 1 16 0,3 0-13 0,3 0-10 16,6-4-39-16,2 3 19 0,-4 2-14 0,1 1 22 15,-5 0-10-15,6 0 2 0,3 0-31 16,1 0 8-16,21 13-6 0,-22-8 7 0,1 2-10 15,-3 0 1-15,0 2-7 0,-3-2 18 16,1 1 6-16,-5 4-21 0,-2-4-14 0,-4 4 7 16,2 3-4-16,-1 2 7 0,-2 0-10 0,-2-3 2 15,0-6 30-15,0 4-21 0,-15 17-16 0,7-13 0 16,-2-1-4-16,-1-2 11 0,-2 1-3 16,0-3 5-16,-4 3-9 0,-2-4 27 0,1-2-26 15,-3 0 2-15,0 0-11 0,-1-6 30 16,1 0-23-16,-2 5 12 0,1-4-12 0,0 0-19 15,2 0 15-15,0-1-39 0,3-2-13 0,5 2 0 16,2-2-7-16,0 0-34 0,-2 0-42 16,1 0 20-16,-3-10 12 0,8 5-165 0,3 4 22 15,-2-3 22-15,5 1-154 0,2-1 54 0,2-1-5 16,6-3 28-16,3-1 15 0,5 1 4 0</inkml:trace>
  <inkml:trace contextRef="#ctx0" brushRef="#br0" timeOffset="188887.0152">24971 9591 563 0,'5'-4'297'15,"-1"2"-40"-15,-2-2-7 0,0 3-8 16,-2-3-49-16,2 4-9 0,1-2-43 0,-3-1-15 15,0 3-17-15,-1-3 19 0,-1 3-10 0,-2 0-31 16,-1 0 11-16,0 0-47 0,0 1 5 16,-4 1-6-16,-6 1 2 0,-3 3 9 0,0 2-34 15,-1 0 7-15,-2 3 17 0,5 0-5 16,-3 1-18-16,-2 3 4 0,2-2 16 0,0 3-40 16,1-2 10-16,4 2-2 0,-2-2 6 0,1-1 8 15,5 2-36-15,1-1 31 0,-4 0 7 16,3 0-9-16,7-1-9 0,1-2 0 0,2-3-12 15,0 1 12-15,0-9 4 0,0 9 7 0,15 15-13 16,-2-15-20-16,-3-1 4 0,3 0 7 16,1 0 19-16,0-3 12 0,1-1-39 0,1 1 11 15,-4-2 26-15,-1-2 1 0,-3 2-26 0,0-1-14 16,-1-2 26-16,-2 1 14 0,-1-1-2 16,2 0-16-16,-6 0-2 0,0 0 34 0,0 0-46 15,9 0 9-15,-9 0-10 0,8 0 6 0,-8 0-18 16,0 0-55-16,6 0-43 0,-6 0-11 15,0 0-62-15,13-10 19 0,-16 7-272 0,6 2-2 16,-3 0 52-16,0 1 27 0,2 0 17 0,0 0 29 16,-1 0 21-16,3 1 1 0</inkml:trace>
  <inkml:trace contextRef="#ctx0" brushRef="#br0" timeOffset="189505.5208">25123 10031 504 0,'1'-2'331'0,"1"1"-51"0,-1-1-30 16,0 1-27-16,2-2 9 0,-2 3-59 0,-1-1 6 16,1 0-46-16,-1 1 1 0,0 0-19 15,2-1-16-15,-1 1-3 0,-1-1-8 16,0 1-18-16,0 0-6 0,0 0 0 0,-3 1 29 15,2 0-55-15,-3 1 3 0,0 1 35 0,0 0-15 16,-7 6-1-16,2-4-33 0,0 4 11 16,-4 0-3-16,2 0-18 0,2-2-6 0,-3 2-3 15,1 0 26-15,0 1-4 0,4-2-26 0,1-2 17 16,-3 4-16-16,3-3 8 0,-5 3-13 16,7-2 8-16,0-1-16 0,3 1 26 0,0-2-19 15,-1-1 29-15,2 3-5 0,0-8-22 16,0 0-4-16,0 6-13 0,0-6 51 0,21 19-42 15,-8-11 18-15,-2 1 12 0,3-3-37 0,0-3 27 16,-1 2-2-16,0-3-7 0,-4-2-22 0,1 1 14 16,-4-1 20-16,2 0-14 0,-3 0 15 0,3 0-18 15,-8 0 27-15,0 0 8 0,6 0-25 16,-6 0 17-16,8 0-13 0,-8 0 14 16,6 0 12-16,-6 0-9 0,7 0-32 0,-7 0 32 0,0 0-66 15,7 0-4-15,0-11-21 0,-7 8-32 16,0 0-15-16,-1-1-68 0,1-1 15 15,-2 2 17-15,2-4-345 0,0 2 34 0,0 1 79 16,0-2 24-16,12-9 24 0,-2 5 26 0,-4 2 11 16</inkml:trace>
  <inkml:trace contextRef="#ctx0" brushRef="#br0" timeOffset="190022.0355">25637 9895 905 0,'0'-2'293'0,"0"-3"-2"0,-1 4-14 16,2-1-41-16,-1-2-36 0,1 2-23 15,3 1-31-15,-3-2 34 0,3 0-60 0,0 1-21 16,1 1 22-16,-1 0-19 0,3 1-11 0,-1 0-2 16,3 0 26-16,1 0-25 0,5 0-23 0,2 0-7 15,5 0-6-15,24 11 7 0,-21-7-13 16,2 0-5-16,-1 2-5 0,0-4-5 0,4 3 16 15,-3 0-4-15,-2-1 3 0,0 0-4 16,0-1-18-16,-3 0-9 0,-3-2-3 0,0 1 41 16,-2 2-6-16,-4-2-4 0,-4-2-14 0,-1 1-16 15,-1-1-1-15,-1 0-1 0,0 1-2 0,-3-1 17 16,0 0-15-16,1 0-2 0,-2 0-22 16,1 0 1-16,-1 0 1 0,0 1-5 15,-2-1 0-15,0 0-58 0,0 0-25 0,5-3-13 16,-8 1-17-16,1 1-40 0,-2-4-24 0,1 4 18 15,-2-2-193-15,-4-6 31 0,-2 1 27 16,4 0 23-16,0 2 23 0,2 0-108 0,-1-1 32 16,5 4 18-16,-3-3 12 0</inkml:trace>
  <inkml:trace contextRef="#ctx0" brushRef="#br0" timeOffset="190339.287">26058 9788 758 0,'-3'-1'292'0,"3"-3"-35"0,0 1-23 16,0 2-11-16,0 0-39 0,1-1-32 0,2 2 31 16,1 0-53-16,1 2-22 0,0-1-14 0,10 7-4 15,-1 0-4-15,-1 1-8 0,-3 2-14 16,3 2 19-16,-5-3-30 0,2 2 7 0,-2-2 7 16,3 2-28-16,-7-1 18 0,0 0-5 0,2 0-18 15,-1-3-6-15,-3 1 5 0,-2 0 7 16,0-9-7-16,0 6-22 0,0 2 42 0,0-2-16 15,0 5-30-15,-14 7 23 0,3-6 6 0,4-4-5 16,-5 4-16-16,2-5 20 0,-4 0-6 16,0 1-5-16,-1-4-34 0,-1 2 38 0,2-3-14 15,3 0-33-15,-5 0-16 0,2-2-27 16,0-1-31-16,-4 2-74 0,9-1 18 0,0-1-209 16,9 0-72-16,-9 0 29 0,9 0 27 15,0 0 29-15,0 0 21 0,-7-3 54 0,11 0 1 16</inkml:trace>
  <inkml:trace contextRef="#ctx0" brushRef="#br0" timeOffset="190788.7873">26683 9818 681 0,'11'-11'302'0,"-3"7"-28"0,-2-3-48 0,0 1-10 15,1 3-35-15,-1-2-3 0,6-5-23 16,2 1-13-16,-2 3-8 0,-2 2-25 0,-10 4 0 15,11 0-12-15,-2 0-16 0,0 0 32 16,5 0-36-16,0 0-23 0,18 12-5 0,-18-5 0 16,-5 2 20-16,2 0-41 0,-1 4 36 0,1-1-19 15,-2 1-11-15,-6-3 9 0,1 2-12 16,-1 1-3-16,-3 0 10 0,0-13 18 0,0 9-37 16,0 1-2-16,-12 14 5 0,4-13-2 0,0 4 29 15,-3-4-37-15,-1-1 2 0,-1-2-10 16,-3-1 13-16,0 0-10 0,3 0 18 0,2-2-23 15,-3-1-27-15,1-1-11 0,-3 2-19 0,4-5-38 16,2 3-26-16,1 0-32 0,4-1 14 16,5-2-142-16,0 0-100 0,0 0-24 0,-8-3 27 15,8 1 22-15,4-1 42 0,1 3 0 16,-1-3 53-16</inkml:trace>
  <inkml:trace contextRef="#ctx0" brushRef="#br0" timeOffset="191088.4027">26977 9855 639 0,'9'-6'295'0,"-4"-2"-21"0,2 4-26 16,-3-4 10-16,2 4-50 0,-5 0-23 16,1-2 17-16,1 3-43 0,-2 3-38 0,1-4 6 15,-1 2-8-15,-1 2-28 0,0 0-4 0,0 0-6 16,0 0-10-16,-8-1-1 0,4 2-13 16,-10 6 10-16,3 2-18 0,-2-2-17 0,1 2 20 15,0 2-3-15,-1 0-9 0,3 0-8 16,2 0-11-16,-1 2 13 0,-1-2-21 0,3 4-5 15,1 1 11-15,1-3 1 0,3-1 13 0,-4 1 16 16,5-1-5-16,1-4-32 0,0-8 4 0,0 9 12 16,0-1-21-16,0-1-4 0,11 5-4 15,-7-6-7-15,-3-1-46 0,3-2-34 0,-1 2-66 16,6 4 13-16,0-5-182 0,-2 1-116 16,0-3 31-16,-1-1 29 0,1 0 23 0,-7-1 27 15,6 0 18-15,-6 0 10 0,8 0 40 16</inkml:trace>
  <inkml:trace contextRef="#ctx0" brushRef="#br0" timeOffset="191388.1499">27027 10010 428 0,'5'-4'256'0,"0"2"-3"0,10-2-15 15,-6-1-8-15,-1 4-36 0,1-1-9 16,0 0-5-16,-2 2-25 0,-7 0 13 0,0 0-38 0,15 0 5 16,-4 0-28-16,7 13-8 0,-12-10-11 15,-1 3-9-15,-1-1-17 0,-3-1 5 16,-1 1 2-16,0 0-13 0,-1 1 5 0,1-6-20 15,-11 18-17-15,2-5 13 0,-4-3 16 0,3-1-27 16,0-1-19-16,-6 1 34 0,5-1 1 16,6-2-15-16,-1-3-18 0,3 2 11 0,-4-1 0 15,7 1-20-15,-3-3 1 0,3 4-2 16,-2-3 28-16,1 2-20 0,1-5 1 0,0 0-16 16,0 0 3-16,0 8 16 0,20 9 31 0,-12-11-33 15,5 0-5-15,-3 1-24 0,-1-3-45 16,-3-3-44-16,2 0-48 0,-8-1 17 0,8 0 12 15,6 0 11-15,20-9-312 0,-15 4 32 16,3-2 25-16,0 1 7 0,-2 0 22 0,2 0 13 16,-3 4 5-16</inkml:trace>
  <inkml:trace contextRef="#ctx0" brushRef="#br0" timeOffset="191854.2891">27507 10057 347 0,'0'-3'311'15,"0"2"-67"-15,3-2 2 0,-2 0-29 0,2 2-10 16,-1 0-41-16,1 0 10 0,1-1-40 16,0 0-8-16,-1 0-5 0,3 1-22 0,-1 1 14 15,0-2-25-15,4 2-4 0,-2-1 19 16,-7 1-32-16,15 0 33 0,1 0-10 0,0 0-20 15,3 0-31-15,2 0-1 0,-1 0 4 0,0 0 17 16,20 12-18-16,-21-9-25 0,4-3-2 16,-4 4-1-16,9-1 17 0,-5 3-24 0,3-1 30 15,-1-1-28-15,2 0-1 0,-1 0 1 16,-1 2 16-16,1-3 12 0,1 3-30 0,-2-3 23 16,-2 1-17-16,-1 0-9 0,0 0 4 0,-1-3 6 15,-4 1 0-15,3 3-10 0,-1-4 32 16,-4-1 4-16,-5 1-44 0,0-1 0 0,-2 1 20 15,-2-1 6-15,1 2 12 0,-7-2-4 0,0 0-4 16,0 0 11-16,6 0-30 0,-6 0-26 16,8 0 16-16,-8 0 10 0,0 0-6 15,6 0-14-15,-6 0 20 0,0 0 0 0,0 0-1 16,12-10-8-16,-12 10-12 0,1-3-5 0,-1 0-21 16,-1 1-39-16,1-1-37 0,-3-2-27 0,2 3 13 15,-3-4-289-15,1 3 29 0,1-2-73 16,2 0 28-16,0 5 25 0,0-12 70 15,11-9 32-15,6 8 17 0</inkml:trace>
  <inkml:trace contextRef="#ctx0" brushRef="#br0" timeOffset="192987.2617">28158 9851 571 0,'0'0'261'0,"0"0"-21"16,0 0-16-16,0 0-32 0,0 0-17 0,0 0-18 15,0 0-25-15,0 0-17 0,0 0 9 16,-15 2-14-16,19 1-18 0,5 10-22 16,1-2 5-16,3 2-16 0,-3-2 9 0,1 0-20 15,0 2 11-15,-1-1 4 0,1 1-35 0,1 0 27 16,-2 0-32-16,-1 1-3 0,-1 0 23 0,1 0 1 16,2 0-12-16,-1-2-13 0,-2 1 5 15,-1-1 3-15,-3 3-26 0,0-5 7 0,-1-1 16 16,1 2-33-16,-4-11 10 0,0 5 8 15,0 3-14-15,0 4 18 0,-15 8 8 16,8-13-7-16,-3 4-13 0,3-3 5 0,-1-1-4 16,-5 1-4-16,0-6-5 0,-1 5 31 15,0-2-7-15,0-2-21 0,0-2 8 0,0 2 8 16,3-3 1-16,1 0-6 0,1 1-26 16,3-1-17-16,-3 0-21 0,-3 0-36 0,2 0-22 15,2 0 11-15,1 0-217 0,7 0-103 0,-8 0 27 16,8 0 26-16,-5-12 23 0,10 12 12 0,5 0 37 15</inkml:trace>
  <inkml:trace contextRef="#ctx0" brushRef="#br0" timeOffset="193554.0953">30113 10179 568 0,'-1'-4'323'0,"1"-1"-46"0,0 4 5 16,-2-3-56-16,4 1 15 0,0 1-49 16,-2-2 10-16,0 2-18 0,0-2-14 0,1 1 10 15,1 1-13-15,0 0-18 0,2-3-17 0,0 4-13 16,1-1-14-16,5 2-25 0,-3 0-19 15,2 0 2-15,3 0-19 0,18 10 7 16,-13-4 2-16,-2 2-17 0,0 0-1 0,-2 1 16 16,0 3-12-16,-3 3-27 0,-2-8-3 0,-1 7-3 15,-2 0 1-15,-1 3 10 0,-4-2-7 0,0-5 15 16,0 4-17-16,-15 13-10 0,2-13-15 0,3 0 11 16,-3-3 15-16,-1-1-14 0,-4 2 1 15,2-1 1-15,-2-3 12 0,0 0 6 16,-3-4-21-16,4 0 26 0,-2 1-14 0,6-3-30 15,-2 3 27-15,0-2-63 0,6-1-10 0,9-2-39 16,-8 0-18-16,1 0-56 0,7 0 18 16,-8 0-216-16,8 0-47 0,0 0 31 15,-9-10 28-15,12 6 22 0,9-2 25 0,5-1-40 16,5 0 5-16</inkml:trace>
  <inkml:trace contextRef="#ctx0" brushRef="#br0" timeOffset="193870.573">30484 10207 532 0,'2'-3'359'0,"3"0"-76"0,-2 2-28 15,-2-4 10-15,2 4-76 0,-1 0-18 0,-2 0-14 16,0-3-24-16,-2 4-11 0,-1 2 5 16,-2 0-35-16,-1-1 16 0,-10 5-36 0,0 0 34 15,-3 1-43-15,-1 1 15 0,0 2-1 16,0 0-40-16,3 0 17 0,-2 2-33 0,1 0 14 15,1-1-11-15,1 4 11 0,3 3-3 0,2-4-25 16,1-1 7-16,1 2 23 0,2 1 11 0,7-2-41 16,-2-1-9-16,2-6 34 0,0-7-19 15,0 12-1-15,9 15 27 0,-5-16-17 0,1-2-9 16,3 4 33-16,-2-3-19 0,3-1-4 16,-1 2-31-16,1-5-16 0,-3 1-22 0,-1-3-23 15,1-1-36-15,1-1 11 0,-2-1-275 0,0-1-87 16,-1 2 80-16,-4-2 2 0,0 0 27 15,11 0 44-15,2 0 37 0,0 0-34 16</inkml:trace>
  <inkml:trace contextRef="#ctx0" brushRef="#br0" timeOffset="194143.9346">30523 10460 860 0,'2'-1'277'0,"-1"-1"-24"15,0 1-31-15,2-1-24 0,-2 1-31 0,0 1 0 16,1 1-3-16,-2 2-19 0,2-3-12 0,-1 3-7 16,-1 1 25-16,-1 1-65 0,1-2 13 0,-2 3 12 15,0 0-4-15,2-2-19 0,-6 11-21 16,3-6 2-16,1 0-17 0,-2-1 5 0,1-2 17 16,1 2-32-16,-1-2-11 0,2 2 31 15,-7 4-34-15,2-2-16 0,-2 3 16 0,2-5-5 16,1 1-27-16,0-3-35 0,0 1-14 15,2-3-45-15,-2 1-50 0,2 0 15 0,-1-4-177 16,1 2-111-16,1-1 13 0,2 0 25 0,-1 1-3 16,1-3 28-16,0 0 76 0,0 0 12 0</inkml:trace>
  <inkml:trace contextRef="#ctx0" brushRef="#br0" timeOffset="194488.195">30696 10543 685 0,'4'-3'291'0,"-2"1"-9"0,1 1-65 16,-1-1-18-16,0 1-19 0,0-1 6 16,-2 2-36-16,0 0-19 0,-1 0-17 0,-2 0 9 15,-2 0-33-15,1 0 0 0,-2 2-26 0,-1-2-17 16,0 1 24-16,-10 4-18 0,1 1-13 16,6-3 20-16,-6 2-14 0,3 1-26 0,1 3 4 15,0-3-7-15,6 1 1 0,1 1 26 0,2 1-3 16,2-1-1-16,1-8 18 0,0 8-44 15,0 3 3-15,15 14 20 0,-5-9-12 0,1-1 0 16,-2-3-15-16,2 1 11 0,-5-3-24 16,3 1 15-16,2 0-1 0,-4-4-2 0,0-2 14 15,-2 1 16-15,3-1-35 0,-5 0 9 0,3-3-27 16,-3 3 20-16,2-3 9 0,-2 0-15 0,-1 2-3 16,0-2-58-16,-1-2-22 0,-1 2-66 15,0-2 13-15,0 0-267 0,0 0 28 0,-13 0-49 16,7 0 27-16,-10-2 99 0,5 2-18 0,-6 0 20 15,-27-9 8-15</inkml:trace>
  <inkml:trace contextRef="#ctx0" brushRef="#br0" timeOffset="195421.8111">27401 11078 428 0,'0'0'271'0,"0"-12"-39"0,0 12-26 16,0 0 3-16,0 0-18 0,0 0-27 0,20-12 6 15,-10 12-19-15,8 0-9 0,28 8-21 16,-18-2 25-16,1-2-39 0,2 0 21 0,1 1-16 16,-4 0 1-16,1 0 2 0,0-3-18 15,-1 2 16-15,-3 0-7 0,-2-4-16 0,-1 6 4 16,-5-5 2-16,-5 0-24 0,0-1-19 15,-7 2-20-15,5-2 21 0,-2 1-8 0,-8-1-28 16,0 0 1-16,0 0-73 0,0 0-58 16,0 0-47-16,10 2 14 0,-14-2-230 0,-1-3-53 15,0 3 36-15,-1 0 26 0,-2 0 25 0,-9-2 15 16,7 2 18-16,-3 0 12 0</inkml:trace>
  <inkml:trace contextRef="#ctx0" brushRef="#br0" timeOffset="195878.7109">27491 11091 879 0,'-6'0'253'0,"4"2"-35"0,0-2-14 0,-1 0 2 0,0 0-30 16,3 0-15-16,0 4 8 0,-2-1-43 16,1 0 23-16,1 1-6 0,0 0-34 0,-2 1-22 15,2-2-24-15,2 3 16 0,-2 1-11 0,0 1 29 16,0-8-14-16,0 6-31 0,0 1 1 15,0 8-20-15,0 0 11 0,0 0-34 0,0 2 11 16,0-1 5-16,0 0-13 0,0-2 22 0,0 0-18 16,0-5 28-16,0 1-38 0,0 1-10 15,0-4-4-15,0-1 32 0,0 2-21 0,0-8 21 16,0 8-8-16,0-1 23 0,0-7-33 16,5 15-7-16,-1-12 37 0,0 0 13 0,2 0-27 15,-1 0-2-15,3-3 61 0,-3 0 15 0,2 0-9 16,4 0-13-16,3 0 32 0,19-11-23 0,-13 5-1 15,1-2-7-15,-3-1-18 0,3 0 17 16,0-5-25-16,1 3 3 0,-3-6-9 0,4 3 8 16,-5 2 9-16,0-2-10 0,-3 0 13 15,0 3-16-15,-3-3 12 0,-1 3-24 0,-2 0 16 16,-1 4-15-16,-4 0-2 0,1 0 7 0,-1 3-22 16,-1 0-30-16,-1 2-47 0,-1-1-9 0,2 2 7 15,-1-2-125-15,-2 2-42 0,0 1-62 16,0 0 30-16,-2 1 23 0,2 2-310 15,0 0 39-15,0-2 57 0,0 2 84 0,-2 1 14 16,1-3-25-16,1 4 46 0,0-1 16 0,1-4 8 16</inkml:trace>
  <inkml:trace contextRef="#ctx0" brushRef="#br0" timeOffset="196452.4606">27940 11223 494 0,'5'0'280'15,"1"2"-59"-15,-2-4-2 0,1 4-38 16,1-1-3-16,1-1-8 0,0 0-38 0,1 2-2 16,1-2-10-16,3 0-6 0,2 0-15 15,1 0 4-15,3 0 2 0,0 0 12 0,17-10-48 16,-15 3-1-16,-1 0 5 0,-1 1 1 0,-3-3-35 16,4-1 29-16,-2-1-16 0,3 0-24 15,-7-3 40-15,2 2-42 0,0-1 16 0,-5-2-6 16,-3 3 22-16,1-1-21 0,-1-1 31 15,-3 4-33-15,-1 2-5 0,0-1 9 0,-3 3-2 16,1 0-3-16,0 0-2 0,-1 5-5 16,0-3-17-16,0-1 22 0,0 5-11 0,0 0-5 15,-5-1 9-15,-1 4-11 0,2 2 38 0,-6 5-6 16,1 3-59-16,-1 4 18 0,1-1 1 0,1 1 19 16,-1 2-32-16,0-1 10 0,-1 2 0 15,5 2-8-15,-8-1 6 0,3-2 0 0,-1-1 2 16,-3 3-17-16,-2 0 17 0,1-5 2 0,-2 1 9 15,-2 3-7-15,-2-2 7 0,1-2-32 16,-3 0 0-16,-2 0-44 0,3-2-25 16,0 3-3-16,4-2-15 0,-6-2 4 0,3-1 10 15,2-4 2-15,2 1-14 0,1-3 9 0,7 0 26 16,-3-6 21-16,6 0 12 0,-1 0 18 16,2 0 23-16,5 0 38 0,0 0-5 0,0 0 11 15,-6-11 23-15,10 7 12 0,-4 0-36 16,7-9 15-16,4 1 12 0,3 2-19 15,1-4-7-15,4 4-4 0,-1-1 2 0,1 2 12 16,2 1-14-16,-1-1 3 0,3 2-17 16,-5 0 21-16,5 0-29 0,3 4 3 0,-5-1-27 15,4 0-24-15,-2-2-31 0,0 2-36 0,0-3-44 16,0 2 11-16,0-1-113 0,-5 1-124 0,6-1-60 16,3-2 7-16,-3-1 28 0,4 1-8 15,-1 3 34-15,0-1 12 0,0-3 40 0</inkml:trace>
  <inkml:trace contextRef="#ctx0" brushRef="#br0" timeOffset="196735.9551">28719 11140 425 0,'12'-4'391'0,"-7"-1"-67"15,2 0 5-15,-2 4-38 0,1-2-6 0,-4 0-60 16,1 2-34-16,0 1-23 0,-3-2-41 0,-2 2 50 16,1 2-61-16,-4-1-16 0,1 3-26 15,-10 5 26-15,-3 2-24 0,-2-1-27 0,0 8 19 16,0-3-12-16,0-1-7 0,1 2-4 15,0-3 10-15,-2 1 16 0,1 2-6 0,-2 1-6 16,0 0-7-16,5-2-4 0,-2 3-7 0,4 0-39 16,0-1 19-16,2 2 17 0,2-3-5 15,1 2-3-15,4-2-3 0,0-1-2 0,2-2-4 16,3-3-2-16,0-10-13 0,0 8-78 16,0 0-15-16,0 1-23 0,14 10-35 0,-6-13-62 15,-2 2 19-15,1-4-135 0,0-1-60 0,0-3 29 16,3 0 25-16,-10 0 24 0,6 0-100 0,7 0 47 15,15-15 13-15,-7 6 39 0</inkml:trace>
  <inkml:trace contextRef="#ctx0" brushRef="#br0" timeOffset="196945.4384">28675 11393 412 0,'11'-12'320'0,"1"-1"-51"0,-2 1-32 16,-2-1-33-16,3 4-3 0,-5 1-24 0,2 4-4 16,-3 0-13-16,3 2-42 0,1 0 18 15,-4-1-50-15,0 3 4 0,-5 0-5 0,0 0-9 16,9 0 5-16,-9 0-15 0,13 14-14 0,-12-9 20 15,2-1-40-15,-3 5-7 0,-2-4 8 16,2 3 4-16,-11 14 17 0,2-7-17 16,-1-2-26-16,-3-3-25 0,-1-1-13 0,-2-1-19 0,4-1-17 15,0-4-28-15,4 2 8 0,1-2-77 16,-1 4-21-16,3-7-27 0,1 1-89 0,0 1-24 16,3-2 20-16,1 0 24 0,1-2 16 0,2 2 13 15</inkml:trace>
  <inkml:trace contextRef="#ctx0" brushRef="#br0" timeOffset="197152.085">28810 11406 724 0,'19'-6'264'0,"-2"-3"-29"0,-3 2-15 0,-6 1-20 16,1 4-6-16,-3-3-20 0,-2 2-27 15,0 1 6-15,-3 0-39 0,3-1-6 0,-5 3 13 16,-2 1-17-16,-1 1-1 0,0-1-11 0,0 2-41 16,-11 5 3-16,5-3-8 0,1-3 1 15,-5 8-27-15,2-2 13 0,2-1-6 0,-1 3 1 16,3-2 11-16,0-3-29 0,-3 5-21 15,4-1-30-15,0-1-30 0,3 2-48 0,1-5 12 16,2-2-313-16,1-3 47 0,0 0 5 16,0 0 16-16,0 8 25 0,13 4-28 0,-8-11 3 15</inkml:trace>
  <inkml:trace contextRef="#ctx0" brushRef="#br0" timeOffset="197343.5777">28956 11451 567 0,'4'0'366'15,"-4"0"-64"-15,6 0-40 0,-5 0-39 0,2 0-24 16,-1 0-13-16,-2 5-18 0,2-3 7 16,-4 2-27-16,0 0-29 0,2 0-13 0,-1 1 19 15,-7 7-32-15,4-3-24 0,-1-2-12 0,0 6 7 16,-1-4-57-16,2-4-31 0,0 2-23 0,-1-1-43 16,1-4-22-16,1 1 12 0,0 0-199 0,0-1-102 15,3 0 20-15,0 1 55 0,0-3-24 16,0 0 39-16,0 0 7 0</inkml:trace>
  <inkml:trace contextRef="#ctx0" brushRef="#br0" timeOffset="197569.4785">29080 11497 376 0,'9'-4'288'0,"-4"0"-45"0,-1 2-52 16,-2-2-14-16,1 4-14 0,-3-2-12 16,-1 1-41-16,-1 1 18 0,1 0-16 0,-4 1-11 15,1 1 3-15,-2-2 2 0,2 4 1 0,-9 6-18 16,4-4-6-16,-1 5-8 0,4-3 11 15,-1-2 10-15,2 0-2 0,0 1-38 0,3-1 8 16,-1 0 15-16,2-1-46 0,-1 1-3 16,1-1 20-16,1-1-15 0,0-4-53 0,0 0-19 15,0 8-36-15,0-8-43 0,14 14 11 0,-10-12-205 16,1 1-89-16,10 3 3 0,2-2 76 16,-2-4-1-16,-4 0 18 0,5 0 8 0</inkml:trace>
  <inkml:trace contextRef="#ctx0" brushRef="#br0" timeOffset="197818.9498">29485 11409 760 0,'8'-4'317'15,"-3"0"-65"-15,-2 1-23 0,-1 2-32 0,1 0-7 16,1 2-32-16,-2 0-16 0,1 2-23 16,-2 4-14-16,6 8 42 0,-4 2-18 0,0-6-20 15,-1 9-21-15,-2-7 7 0,0 4 0 0,0-6-9 16,0 0-10-16,0 0-7 0,0 5-13 15,-9 15-20-15,0-14 28 0,3-3 1 0,-2-1-24 16,-7-5 1-16,6 5-6 0,0-6 9 16,-5-2-14-16,2 2-55 0,1-6-11 0,-7 2-48 15,4-2-62-15,0 0-1 0,6 0 13 0,8-1-207 16,-8 0-69-16,8 0 29 0,-7 0 25 0,7 0 16 16,-9-14 22-16,13 9 16 0,7-5-6 15</inkml:trace>
  <inkml:trace contextRef="#ctx0" brushRef="#br0" timeOffset="198009.393">29738 11476 620 0,'18'4'292'0,"0"-1"-27"0,-9-3 21 16,3 0-55-16,15 6 38 0,-10-2-35 0,-4-4-26 16,-1 3-1-16,-3-2-28 0,-2 2-30 15,0-2-9-15,0 3-24 0,0-1-10 16,-3-3-48-16,1 1-35 0,-1 2-77 0,-2 0-90 15,4 0 15-15,-4-3-301 0,0 0 18 0,-2 3 55 16,0-2 22-16,0 0-54 0,-2-1 15 16,-2 3 1-16</inkml:trace>
  <inkml:trace contextRef="#ctx0" brushRef="#br0" timeOffset="198188">29708 11643 474 0,'2'3'340'0,"3"1"-40"0,-1-1-4 16,0 0-80-16,1-1-8 0,9 6-31 0,-7-3-7 16,2-1-46-16,-3-3-29 0,4 4-24 15,-5-3-42-15,3-2-65 0,0 0-38 0,0 0 5 16,3 0-286-16,5 0 2 0,4 0 17 0,29-10 18 16,-17 5 10-16,-4 1 16 0</inkml:trace>
  <inkml:trace contextRef="#ctx0" brushRef="#br0" timeOffset="198567.99">30329 11572 320 0,'10'-4'361'16,"-5"1"-17"-16,1 0-75 0,0 0 22 0,-4 2 13 15,1 1-72-15,1-2 5 0,-3 1-24 16,0-1-24-16,1 2-30 0,0-2-33 0,-2 1 9 16,-2 1-13-16,-2 0-32 0,-1 0-8 0,-2 0 33 15,-9 6-10-15,0-3-47 0,5 0-24 0,-6 4 25 16,-1 0-18-16,3 0-4 0,1 3-3 15,4 0 3-15,-2-1 1 0,5 0-4 0,1-2-3 16,1 8-5-16,3-8-21 0,0 1 9 16,2-1-9-16,0-7 22 0,0 0-29 0,0 7 16 15,13 4 9-15,-6-9-4 0,-1 0-2 16,0 0-2-16,1 0-2 0,-1-2 22 0,-6 0 33 16,15 0-28-16,1 0 27 0,18-18-8 0,-16 9 11 15,0-2-27-15,-4 1 33 0,0-2-7 16,0-1-14-16,-5 1-12 0,0-1 9 0,0 1-3 15,-4 2-10-15,-3 1-24 0,-1 0 15 0,0 2-26 16,-1 7-42-16,0-6 3 0,0 6-124 16,-25-19-43-16,4 13-66 0,3 3 26 0,-5-1-273 15,-2 2 33-15,2 2 43 0,-2-1 17 0,11 1 42 16,-6 0 26-16,-31 15 33 0,21-9-22 16,-2 1 81-16,-1 3-24 0</inkml:trace>
  <inkml:trace contextRef="#ctx0" brushRef="#br0" timeOffset="199203.3421">29469 11901 283 0,'-3'0'389'0,"2"2"-64"16,-1-2-64-16,1 2-29 0,2-2-21 0,-1 1 7 15,2-1-45-15,0 0-20 0,2 0-27 16,0 0-19-16,2-1-1 0,0 2-17 0,11-4 16 16,-9 3-2-16,20-10-3 0,-5 6-32 0,0-4 32 15,-1 2-13-15,7-1-31 0,-2 1 4 0,-1 2-15 16,-1-4 26-16,1 5-49 0,-4-1 3 16,-2 2 26-16,3 2 4 0,-7 0-40 0,-9 0 40 15,1 0-14-15,1 0-39 0,1 0-6 16,10 14 4-16,-16-10 21 0,-2 1-11 0,2-1 7 15,-2 1 3-15,-2 2-25 0,0-2-5 0,2 1 5 16,-2-1 24-16,2 0-13 0,-2 0 24 16,0-5-40-16,0 0 2 0,0 8-4 0,0-1 9 15,0 0 42-15,0-7-10 0,13 25-22 16,-2-14 4-16,2-1 43 0,-3 0-33 0,4-3 4 16,0 2 7-16,3-4-13 0,-1-1 11 0,2 2 9 15,3-1-4-15,-1-4-1 0,2-1-3 0,0 1-4 16,1-1-2-16,2 3-2 0,-13-3 25 0,7 0-27 15,23-10 20-15,-21 4-15 0,-2 5 3 16,-12 1 5-16,1 0-2 0,1 0 5 0,1 0-7 16,-3 0 31-16,-7 0-8 0,9 0 5 15,-9 0-6-15,7 0 2 0,-7 0 2 0,8 0 9 16,-8 0 5-16,0 0-31 0,8 0 18 0,-8 0-6 16,7 0-3-16,-7 0-14 0,0 0 5 15,0 0 2-15,6 0-15 0,-6 0 10 0,0 0-7 16,0 0-1-16,0 0 6 0,0 0-22 15,8 0 1-15,-8 0 3 0,0 0-7 0,0 0 4 16,0 0-27-16,0 0-11 0,0 0-37 0,0 0 6 16,11-11-115-16,-11 9-38 0,0 0-47 15,-3-1 24-15,-7-7-257 0,2 2-25 0,2 1 50 16,2 1 35-16,-4-8 31 0,4 3 47 0,-3-2-22 16,4-2 52-16,-2 4 13 0,1 3 53 0</inkml:trace>
  <inkml:trace contextRef="#ctx0" brushRef="#br0" timeOffset="204582.508">948 5956 731 0,'0'0'237'0,"0"0"-44"0,0 0-20 16,0 0 5-16,0 0-15 0,0 0-18 15,0 0-5-15,0 0-17 0,0 0-16 0,0 0 8 16,0 0-33-16,0 0 24 0,0 0-30 16,0 0-11-16,0 0 3 0,0 0-4 0,0 0-7 15,0 0 25-15,0 0-33 0,0 0 8 0,0 0 12 16,0 0-15-16,0 0-20 0,0 0 40 16,0 0-17-16,0 0 4 0,0 0-39 0,0 0 35 15,0 0-40-15,0 0 31 0,0 0-8 0,10-3-14 16,-6 0-29-16,6 1 14 0,2 1 7 15,-3-1-21-15,2 2 6 0,2-5 8 0,0 3 1 16,4 2-10-16,-3-2 13 0,2 0-11 16,2-1 1-16,-5 1 4 0,0 1 29 0,7-2-39 15,-5 0 6-15,1 1 27 0,3 0-9 16,0-2-3-16,-1 1-11 0,0-2 3 0,-5 2 25 16,4 0-4-16,-1 0-11 0,-3 1 20 0,-2-1-20 15,-2 1 22-15,-1 0-17 0,0 2-14 16,-2-3 10-16,-5 0 7 0,4 3 3 0,-1-1-5 15,1 0-1-15,-2-1-2 0,-2 2-5 16,2 0-14-16,2 0 9 0,-3-2 0 0,0 1 0 16,2-1-2-16,-2 2-1 0,-1 0-3 0,2-1-51 15,-3 1-43-15,0 0-14 0,1 3-17 0,-2-2-70 16,0 1 19-16,-2 0-249 0,-1 0-6 0,0 2 1 16,-1-1 30-16,-9 5 23 0,1 1 69 15,-1 1 21-15,0 2 13 0,0-2-13 0</inkml:trace>
  <inkml:trace contextRef="#ctx0" brushRef="#br0" timeOffset="205051.64">997 6180 293 0,'0'-1'181'0,"0"1"41"0,0 2-42 15,0-3-11-15,1 1-15 0,0-1-39 0,4 1 13 16,2 0-2-16,-1-1-12 0,3-1-14 16,3 4-12-16,-6-2-21 0,3 0 12 15,6 0-1-15,-1 0-2 0,3 0-14 0,-3 0 5 16,1 0 7-16,-2 0-14 0,0 0-1 0,11-14-4 15,-14 13 9-15,-1 1-15 0,0-2 7 0,-1 2-9 16,0 0-8-16,-1-1 16 0,0 1-12 16,-1-3 30-16,0 2-5 0,2 0-26 0,-3 1 4 15,2-1-6-15,-7 1 38 0,0 0-4 16,6 0-25-16,3 0-11 0,-9 0 28 0,6 0-2 16,-6 0-19-16,7 0 19 0,-7 0-20 0,6 0-1 15,-6 0-8-15,0 0 6 0,9 0 1 16,-9 0 17-16,0 0-15 0,7 0-13 0,-7 0-7 15,0 0 14-15,0 0-27 0,6 0 21 16,-6 0-34-16,0 0-15 0,6 0-12 0,1-6-50 16,-6 5-19-16,-1-1-74 0,3 2 16 0,-1-3-289 15,-2 0-5-15,1 2 44 0,-1-1 39 0,0-2 12 16,0 3 46-16,3-1 15 0,-2-4 5 16</inkml:trace>
  <inkml:trace contextRef="#ctx0" brushRef="#br0" timeOffset="252816.1118">3146 4764 499 0,'0'0'205'0,"0"-13"-12"0,14 13-48 16,-14 0 12-16,0 0-40 0,0 0 26 0,0-16-27 15,20 0 5-15,-18 14-24 0,-1-1 4 16,2 0-11-16,-2 1 0 0,2 0-15 0,0 0-2 15,-2-1-6-15,2-1-1 0,0 3-17 0,-2-4 0 16,3 4-10-16,0-1-14 0,-1-1 17 16,4 1-18-16,-4 0 15 0,3 0-10 0,-1 0-5 15,0 0-16-15,3 0 0 0,7-2 5 0,-2 1 7 16,-2 2 2-16,-1-2-1 0,-1 1-13 16,2 1 7-16,-2 1-21 0,11-1 20 0,-7 1-18 15,8-2 20-15,-2 0 6 0,1 0-15 16,-1 2 0-16,3 0 8 0,0-1-2 0,-12 1-12 15,8 0 4-15,1 0-13 0,0 0 28 0,4 0-21 16,-1 0 8-16,-2 0 3 0,2 0-3 0,-2 0-5 16,1 0-3-16,22-12 1 0,-22 11 10 15,-2-2-3-15,3 3-7 0,-3-2 8 0,4 2-1 16,-1-4-8-16,-3 1-7 0,3 2 6 16,-3-1-1-16,-1 1 7 0,1-2-2 0,4 3-2 15,-4-3 3-15,1 3 2 0,3-2-13 0,-12 2 16 16,4 0-16-16,-1 0 9 0,4 0 12 15,-1 0-26-15,2 0 12 0,-3 0 7 0,4 0-7 16,-5 0-5-16,16-12 8 0,-12 7 9 0,0 2-5 16,-5 0-10-16,5 1 15 0,-1-2 8 15,4 2-10-15,-3 0 8 0,3-3 7 0,2 1-9 16,-2 0 2-16,2 0-13 0,0 0 4 0,1 0 4 16,3 1-13-16,0 0 4 0,-1 0 7 15,-2 0-2-15,2 0 3 0,-2 0 6 0,1 0-2 16,1 1-11-16,1 2-4 0,-1-2 18 15,0 2-21-15,-2 0 2 0,1 0 11 0,0-3-13 16,-1 1 4-16,2 2-2 0,1 0-4 0,-16 0 0 16,9 0 19-16,4 0-13 0,2 0-1 0,-2 0 9 15,3 0-14-15,3 0 3 0,-2 0 11 16,2 0-11-16,-1 0 16 0,2 0-7 0,2 0-9 16,0 0 14-16,0 0-3 0,0 0-21 15,1 0 9-15,1 0 13 0,-1 0-1 0,0 0-20 16,0 0 12-16,0 0-16 0,0 0 8 0,-2 0 1 15,1 0 16-15,0 0-3 0,37-8-15 0,-32 5 13 16,-2 2-6-16,2 0-3 0,1-2-1 16,-2 1 1-16,1 0 5 0,0 0-4 0,0 0 13 15,3 1-5-15,-2-3-2 0,-3 1-9 16,5 2 19-16,-1-1-8 0,-2 2-10 16,3-1 5-16,-2 0 19 0,-20 1-26 0,9 0 14 15,4 0-5-15,3 0 8 0,-2 0-15 0,1 0 3 16,2 0-5-16,-4 0 3 0,2 0 13 15,-1 0-16-15,2 0 5 0,1 0-11 0,0 0 8 16,2 0 7-16,0 0 0 0,1 0 10 16,-3 0-21-16,1 0 9 0,3 0-1 0,-3 0 20 15,1 0-27-15,1 0-1 0,-1 0 4 16,1 0 18-16,-2 0-20 0,-1 0 5 0,1 0 4 16,0 0 9-16,0 0-1 0,-2 0 12 15,2 0 0-15,36-13 7 0,-33 9-4 0,1 4-9 16,-22 0-13-16,10 0-2 0,7 0 19 0,4 0-28 15,47-9 13-15,-43 9-4 0,2-1 34 0,-2-1-39 16,1 0 8-16,0 0-7 0,3 0-3 16,-6 1 4-16,6 1 12 0,-6-2-8 15,3-2 8-15,-1 4-11 0,2-4 16 0,-2 2-18 16,0 0 12-16,3 1 3 0,1-3-7 16,-3 1-1-16,4 3-7 0,-3-5 5 0,3 1 4 15,-2 2 17-15,-1-3-3 0,-2 3 10 0,4 1-32 16,-1-3 0-16,-1-1 22 0,1 3-9 0,0-2 3 15,2 0-25-15,0 0 8 0,-1-1-6 16,1 2 11-16,-2-1-3 0,3-1 15 0,-4 2 8 16,0 0-1-16,2 1-27 0,-4-3 1 0,3 2 27 15,-2-1-32-15,1-1 34 0,0 1-33 0,-2-4 7 16,2 4-5-16,-4 0 10 0,2-1-10 16,-4-2 19-16,1 2-27 0,-1 1 8 0,0-2 21 15,0 1-32-15,-2-1 27 0,0 1-22 16,-1-2 8-16,0 0 1 0,-1 2 0 0,-2-1 21 15,3 0-20-15,-2-2-15 0,1 2 38 16,-2-2-19-16,0 4 9 0,1-1-14 0,1-2 11 16,-1 0-12-16,2-2 13 0,1 4-22 0,-2 0 20 15,1 1-20-15,3 0 22 0,-1 0-12 0,0-1 21 16,-1 2-30-16,2-1 19 0,0-2-10 16,-1 3-11-16,-1-3 34 0,2 1-33 0,0 1 25 15,1 0-8-15,-2 1-3 0,1 0-3 0,2-3-4 16,1 3 3-16,-2 1 0 0,-1-3 30 15,1 3-24-15,0-2-13 0,0 1 28 0,-2-1-2 16,1 1 10-16,-3-2-36 0,3 1 3 0,-2 2 26 16,1-2-18-16,-4 3 3 0,1-1-15 15,-1 0 21-15,2 0-4 0,1 0-5 0,-2 1-11 16,0-1 20-16,0-1-23 0,1 1 24 16,-1 0-22-16,2 1 32 0,-3 0-34 0,-2-2 28 15,3 1-32-15,-4 0 5 0,5 0-2 0,-6 0 7 16,0 0-1-16,2-1 10 0,-1 1-6 0,-16 2 26 15,10 0-27-15,3 0-4 0,2 0-5 16,37-10 4-16,-31 8 8 0,-1 0 2 0,2 2 21 16,1 0-12-16,-21 0 10 0,11 0-26 15,5 0 20-15,1 0-23 0,1 0 2 0,0 0 3 16,0 0 15-16,3 0-1 0,-2 0-14 16,-1 0-1-16,2 0 21 0,0 0-30 0,-2 0 9 15,2 0 15-15,-1 0-11 0,3 0-10 0,0 0 18 16,0 0-12-16,-2 0 17 0,1 0-21 0,0 0 3 15,-2 0 34-15,0 0-10 0,-1 0-28 0,-1 0 9 16,-1 0-5-16,2 0-2 0,-2 0 1 16,0 0-5-16,1 0 15 0,-1 0-2 0,-1 0-4 15,1 0 2-15,34-4 5 0,-36 2 10 16,-14 2-12-16,8 0 12 0,5 0 0 0,2 0 12 16,1 0-32-16,2 0-4 0,-1 0 5 0,-1 0-3 15,1 0 24-15,0 0-1 0,0 0-6 16,-1 0-12-16,3 0 21 0,-5 0-18 0,3 0 4 15,0 0-7-15,-2 0 27 0,-1 0-24 16,1 0-7-16,-1 0 16 0,0 0-13 0,-2 0-3 16,-2 0 20-16,30-12 13 0,-31 11-32 0,3-1 17 15,-4 1 12-15,1 0-35 0,-1-3 27 16,-2 2-28-16,1-1 24 0,-2 1-17 0,2 0-1 16,-14 2 10-16,5 0 9 0,3 0-22 0,3 0 20 15,-2 0-11-15,1 0 9 0,20-11-11 16,-22 10-4-16,-1-1 24 0,-1 2-32 0,0-4 7 15,-2 4-7-15,-4 0 15 0,5-3 31 0,-3 1-12 16,5 2-24-16,-6-3 21 0,-3 1 7 0,-1 2-9 16,1-1-13-16,-2 0 12 0,0 1 14 15,-3 0-16-15,15-3 9 0,-11 1 28 0,1 1 4 16,-2 0-17-16,1-1-21 0,-4-1-4 0,3 2 13 16,-3 1-20-16,-1-2 5 0,1 1 28 15,0-1-29-15,0 2 9 0,-1-2 6 0,2 1 2 16,-2-1-16-16,1 0 16 0,-2 0-13 0,4-1 7 15,-6 1-11-15,1 0-13 0,1-2 19 16,1 1 5-16,-1-2-15 0,-1 1 6 0,0 1-25 16,2-1-22-16,-3-2-27 0,3 1-34 15,-4-1-30-15,3 2-57 0,-1-2 21 0,-2-1-291 16,2 0 12-16,7-8 67 0,1-2 1 0,5 2 12 16,3-2 24-16,2 4 16 0,-1-3 24 15</inkml:trace>
  <inkml:trace contextRef="#ctx0" brushRef="#br0" timeOffset="254108.4043">17924 2053 304 0,'0'0'319'0,"0"0"-64"0,0 0-11 15,0 0-20-15,0 0-40 0,0 0 0 0,0 0-39 16,13 0 0-16,-13 0-9 0,0 0-21 0,0 0 11 16,0 0-24-16,0 0-8 0,14 0 10 15,4 14-28-15,-15-15-2 0,4 1 4 0,-2 0-21 16,4 0-4-16,7 0-2 0,3 0-9 16,1 0-5-16,5 0-1 0,25-8 5 0,-17 7-5 15,-4-1 28-15,-1 0-21 0,0 2-21 16,-1-1 16-16,0 1-15 0,-2-1 6 15,-2 1-12-15,-4-1 5 0,-5 0-15 0,-2-2 29 16,-3 3-12-16,0 0 23 0,-4 0-2 0,0 0 12 16,-5 0-35-16,0 0-5 0,0 0 14 0,7 0-1 15,-7 0-20-15,0 0 3 0,10 0-22 16,-10 0-16-16,0 0-16 0,6 0-54 0,-6 0-46 16,0 0-56-16,0 0 18 0,14-8-250 15,-10 5 30-15,0-1 27 0,11-3 26 0,1-6-28 16,3 2 19-16,-2-1 9 0</inkml:trace>
  <inkml:trace contextRef="#ctx0" brushRef="#br0" timeOffset="254473.6138">18963 1741 222 0,'5'-5'356'0,"2"1"-49"0,-2 2-31 0,-1-2 3 16,1 2-34-16,-1-1-60 0,-2 2-5 16,3 0-17-16,-2-1 8 0,0 1-40 0,-1 1-10 15,3-2-4-15,-3 4-14 0,-2-2 1 0,0 0-42 16,0 0 8-16,15 12 4 0,-5 2-13 16,-1-1-23-16,-3 3 5 0,-2-1 13 0,3 2-30 15,-2 1 10-15,-1 2 19 0,3 0-27 16,-4 0 27-16,-1 2-31 0,3-2 4 0,-1 2 7 15,-1-1-18-15,-2 1 11 0,2-4 4 0,-1 0-34 16,1-1 26-16,-3-1-15 0,1 1 35 16,4-1-31-16,-4-4-12 0,-1-1 17 0,2-3-16 15,0-1 8-15,-2 0 3 0,0-2-17 0,0 0 26 16,0-5-37-16,0 0-56 0,0 0-45 16,0 7 11-16,0-7-258 0,-14 6-75 0,9-7 3 15,-6-6 40-15,-1-4 28 0,4-4 24 16,5-2 29-16,-4-4 8 0,6-2-1 0</inkml:trace>
  <inkml:trace contextRef="#ctx0" brushRef="#br0" timeOffset="255240.1016">19251 1524 239 0,'1'-8'307'0,"1"-1"-61"0,-1 1-31 0,1 3-1 16,-2-3-24-16,0-1-4 0,0-1-26 0,0-1-7 16,0 1-12-16,0-3-1 0,-14-9-9 0,12 12-22 15,0 3-7-15,-3-1-12 0,-2-2-5 16,2 0 32-16,1 2-42 0,-5-2 8 16,1 6-10-16,0-3-27 0,3 3 12 0,-4 2 11 15,3-2-37-15,-2 4-6 0,-10-1-4 0,2 1 29 16,5 0-27-16,-4 0-3 0,-1 0-4 0,-23 15 4 15,19-8 1-15,-2 2-6 0,3 0 1 16,0 2 0-16,0 1-7 0,-1 1 26 0,1-1-15 16,5 1-7-16,-1 4 15 0,1-3-5 15,0 2 2-15,3 1 23 0,-4 1-39 0,6 1 23 16,-2 1-14-16,-1 2 9 0,3-1-5 0,0 1 2 16,4-1-9-16,-4 3-17 0,5 3 28 15,2-4-28-15,-2 7 48 0,4 1-46 0,0-17 0 16,0 8 0-16,0 5 41 0,10 30-30 0,-6-29 15 15,5-1-26-15,-3 0-10 0,2 2 35 0,0-3-18 16,2-1-12-16,-2 0 4 0,2 0 25 16,-1-1-13-16,2-1 4 0,3 0-2 0,2-5-3 15,-3 1-2-15,4 1 37 0,-1-2-6 16,2-1-4-16,1-3-3 0,0 0-40 0,1 0 6 16,5-4-12-16,-1 4 18 0,-2-4 6 0,2 1-19 15,3-3 14-15,1-2-9 0,-1 1 7 16,3-3 0-16,-5 1-1 0,2-5-1 0,-15 0 47 15,6 0-1-15,26-13 0 0,-24 9 0 0,6-5 4 16,-1-3-3-16,-2 2 16 0,0-5-14 16,0 5 2-16,-5-8-4 0,3 2 3 0,-5-4-13 15,3-1 6-15,-3-1-15 0,0 0 4 16,-3-5-14-16,0 1 22 0,-3-1-10 0,-1 1 1 16,-4-4 16-16,6 2-2 0,-8-4-11 15,1 3-6-15,1 2 7 0,-5 11-23 0,0-10 12 16,0-2-14-16,0 0-1 0,0 1 3 0,-16-26 7 15,7 27-14-15,-1 2-2 0,-1 1 1 16,0 1-10-16,-1 4 17 0,-2-1-5 0,5 1 5 16,-4 4-9-16,2 2-4 0,1 1-5 0,2 1 15 15,-1 1 2-15,3 3-9 0,-7-2-11 0,4 3-27 16,-6 0 11-16,4 4 2 0,-1 1-113 16,1 0-35-16,-5 0-45 0,-25 11-80 0,15-4 29 15,0 1 25-15,2 3-300 0,-4-1 26 16,3 4 36-16,-1-1 66 0,-2 2 26 0,1 5-25 15,-1 1 23-15,-4 4 11 0</inkml:trace>
  <inkml:trace contextRef="#ctx0" brushRef="#br0" timeOffset="255740.2525">18673 2702 356 0,'0'0'308'0,"1"-3"-51"0,2 2-8 0,1-1-38 16,-1 0 3-16,3-2-8 0,10 1-3 0,1-4-46 16,-3 1-1-16,8 1 13 0,-2-2-27 0,2-1 6 15,1 2 19-15,1-2-57 0,0 0 1 16,5 1-17-16,-4 1-18 0,2-5 10 16,4 3 11-16,1-1-42 0,1 0 9 0,-1-2-5 15,1 2 1-15,-1-1-4 0,1-1 8 0,-3 2-14 16,0-3-4-16,-3 2 13 0,4 4-12 15,-4-3 11-15,-3-1-10 0,0 0 10 0,-2 4-13 16,-4 0 23-16,0 0-9 0,-4-1-5 0,-3 2-7 16,-2 1-13-16,-3 2 21 0,1 0-9 0,-3-3-7 15,1 3 0-15,-1-1-25 0,-1 1 14 16,0 1-7-16,-3 1-16 0,0 0-19 0,0 0 2 16,0 0-102-16,0 0-49 0,7-7-53 15,-10 6 20-15,1-1-294 0,-2 2-5 0,-3 0 35 16,-3 0 8-16,-8 5 31 0,6-5 67 0,-22 5 24 15,14 0 44-15,-7 3-4 0</inkml:trace>
  <inkml:trace contextRef="#ctx0" brushRef="#br0" timeOffset="256156.7507">18757 2752 522 0,'-6'8'265'15,"2"-3"-34"-15,3 0-22 0,-2-1-4 0,-2-1 18 16,4 0-45-16,0 2 22 0,1-2-29 16,1 1 35-16,3-1-36 0,-2 1-21 0,2-1-10 15,9 3 2-15,2 1-11 0,1-3-7 0,3-2-8 16,0-2-19-16,-6 0 2 0,2 0-11 16,8 0 11-16,27-9-2 0,-23 2 2 0,1 1-5 15,3-1-21-15,2-2 3 0,0-1-12 0,0 0-16 16,-3 1 8-16,0-1-10 0,0 1-3 15,-3 1-9-15,2 0 16 0,-1 1 14 0,-5-1-9 16,-1 0 10-16,-3 2-3 0,0 1-6 16,-7 0-11-16,-3 2 3 0,0 2-16 0,-3-4 14 15,-1 4 5-15,-1 0-28 0,2-2 0 0,-3 2 17 16,-2 1-22-16,2-1 2 0,-1 0-4 16,0 1 2-16,0-1 12 0,1 1-22 0,-2-2-11 15,2 2 16-15,-1 0-22 0,0 0-32 0,-2-1 3 16,2-1-46-16,-2 2-64 0,0 0-5 15,0 0-31-15,0 0-30 0,-14-3-49 0,10 1 23 16,-12-5-256-16,0 0 36 0,-2-4 34 0,-5 0 29 16,0 0 26-16,-2 0 20 0,-3-3 26 15,-4-3 52-15,-3-1 9 0</inkml:trace>
  <inkml:trace contextRef="#ctx0" brushRef="#br0" timeOffset="267234.9518">2477 6944 336 0,'-14'0'278'15,"14"-12"-17"-15,0 12-38 0,0 0-6 0,0 0-32 16,-13-13-20-16,-3-3-1 0,13 13-4 0,1 0 14 16,0 0-38-16,0 1 4 0,-2-1-5 15,3 0-1-15,-3 1 11 0,3 0-22 0,1-1 7 16,-2 1-22-16,1 0 12 0,0-1-40 0,0 0 13 16,1 3-33-16,0-2 9 0,-4 2-12 15,4-1-29-15,0-1 20 0,0 2-20 0,0 0 32 16,2 0-24-16,0 3 1 0,-1-1-6 0,3 0-5 15,1 1-17-15,5 7 11 0,3-2 1 16,-2 0-21-16,1 2 5 0,3 4 4 0,0-3 21 16,-2 0-38-16,3 2 18 0,-4-5-8 0,2 9 7 15,1-4-4-15,-2 1-5 0,0-1 2 16,3-1 6-16,-5 5-12 0,1-3 12 0,2 0 13 16,-5-1-23-16,3 2-5 0,-1-5 15 0,-2 5-9 15,1-3 12-15,-1 2-12 0,0-2-9 0,-1 2 17 16,-2-6-23-16,3 5 32 0,-4-2-20 15,1 3 31-15,-1-5-16 0,0-1-16 0,-1 0 3 16,-1-4-2-16,1 3 2 0,-2-1-2 16,1-2 8-16,-1 0-10 0,0 0 31 0,0-1-1 15,2 1-4-15,0 2-40 0,-2-4 16 16,0 0-56-16,-1 1-15 0,-1-1-20 0,2 0-22 16,-2-2-34-16,2 0 15 0,-2 0-181 15,0 0-119-15,5-11 21 0,-1 5 25 0,5-9 12 16,0-6 45-16,-2 5 50 0,4-3-18 0,1 0 29 15</inkml:trace>
  <inkml:trace contextRef="#ctx0" brushRef="#br0" timeOffset="268384.0162">3041 6899 329 0,'4'-7'310'0,"-2"0"-23"0,1 1-41 15,-2 2 13-15,2 0-8 0,-3 0-23 16,2 0-25-16,-2 1 3 0,2 0-13 0,-1-1-35 15,2 3 23-15,-3-2-46 0,0 1-20 0,1-1-18 16,1 1 9-16,-1 2-35 0,1-3 8 16,-2 0-18-16,2 2 6 0,-3 2-2 0,2-1-15 15,-1 0 1-15,-1 3 6 0,0 0-28 16,1 1-1-16,-3 2 7 0,-4 11-8 0,0-2-2 16,2 3 3-16,-3-3-4 0,0 3 1 0,-1 1-15 15,-4 4-2-15,-1-3 15 0,5 2-2 16,-5 0-12-16,1-2-15 0,1 3 6 0,-3-4 13 15,2 2 1-15,1-4 0 0,-1 3-3 0,-1 4-2 16,1-5 3-16,3 3 8 0,-4 1-12 16,5-1-16-16,-3 0 2 0,1-2 0 0,2 5 7 15,1-3 1-15,-3 1 38 0,3 1-4 0,1 4-40 16,0-3 0-16,-1 1 1 0,2 3 10 0,1-2 11 16,-3-1-15-16,3 2-21 0,-3-2 30 15,6-4 1-15,-1 2-28 0,-2-1 6 0,2 2 24 16,1-8-14-16,-2 5 12 0,3-5-1 0,-7-3-1 15,7-3-11-15,0 0 11 0,-1-1-31 16,2-3 22-16,-1-1 5 0,0-1-7 0,1 2-20 16,0-3 16-16,-2 3 7 0,1-3 9 15,1-1-6-15,-1 2-3 0,1-3-7 0,-1 2 10 16,1 0-4-16,-2 0-1 0,2-2 1 0,-1-1 7 16,1-1-14-16,0 0 12 0,0 0-6 0,0 0 1 15,0 8 0-15,0-8 4 0,0 0 0 0,0 6-15 16,0-6 6-16,0 0 5 0,0 0-14 15,0 0 3-15,0 0 42 0,0 7 9 16,0-7-10-16,0 0-14 0,-5 6 16 0,5-5 8 16,-2-1-18-16,2 0-6 0,0 0-4 0,0 2 18 15,0-2-1-15,0 0 7 0,0 0-26 16,0 0 29-16,0 2-10 0,0-2-2 0,0 0 10 16,0 0-37-16,0 0 25 0,0 0 5 0,0 0-20 15,0 1 26-15,-2-1-15 0,2 0 2 0,0-1-2 16,0 2-15-16,0-2 29 0,-1 2-13 15,1-2-10-15,0-1 12 0,0 2-23 0,-2 0 28 16,2 0-17-16,-3 0-13 0,3-2 14 16,-2 2-11-16,0 2-5 0,-1-2 1 0,-1 0 1 15,2 0 20-15,-3 0-13 0,1 0-3 0,-1 0-7 16,0 0 18-16,0 3-1 0,5-3-24 16,0 0-5-16,-8 0 14 0,8 0 11 0,-9 0-6 15,4 0-10-15,5 0-8 0,-10 0 20 16,10 0-30-16,-7 0 21 0,7 0 18 0,-6 0-4 15,6 0-13-15,0 0-23 0,-8 0 24 0,8 0 14 16,0 0-19-16,0 0 11 0,-7 0-25 0,7 0 3 16,0 0 24-16,0 0-5 0,0 0-2 15,-12 6-6-15,13-6-8 0,0 0 13 0,5 0-15 16,-1-2 38-16,5 1-25 0,9-2-12 0,-6 3 24 16,24-8-3-16,-10 6-5 0,0-3-11 0,1 1-3 15,-1 0 19-15,1 1-1 0,-1 1-11 16,-3 0 14-16,-1-1-34 0,-1 1 23 0,-3 1-11 15,0-3 13-15,-9 3-2 0,1-2 2 16,-3 1-10-16,-3 0 16 0,-1 2-10 0,2-2 24 16,-3 2-17-16,-1 0 2 0,-2 0 0 15,0 0-3-15,0 0 4 0,1 6-5 0,-4-4-1 16,0-1-2-16,-3 2 6 0,-5 4-1 0,-7-1-3 16,1 0-17-16,1-2 12 0,-3 1 13 0,1-1-4 15,-2 1-3-15,1-2 16 0,0 1-32 16,4-1 22-16,2 2-8 0,3-3-10 0,2-1 9 15,8-1 3-15,0 0 3 0,-8 0 8 0,8 0-33 16,-7 0 27-16,7 0-20 0,0 0 14 0,-7 0 0 16,7 0 4-16,0 0-18 0,0 0 13 15,-7 0-3-15,7 0 23 0,0 0-25 0,0 0 9 16,0 0-2-16,-9 7-37 0,10-9 16 16,2 4-35-16,-2-2 7 0,3 0-101 0,-2 0 10 15,3-2-53-15,-1 0-32 0,1-1 23 0,-1 1-297 16,10-9 26-16,0-1 31 0,-1-1 37 15,5-1 56-15,1-1 2 0,-2-4 32 0,2 1 5 16,3-3 13-16,1 4 2 0</inkml:trace>
  <inkml:trace contextRef="#ctx0" brushRef="#br0" timeOffset="268714.6734">3410 7367 251 0,'2'-1'391'0,"-1"-1"-81"0,2-1-17 16,-2 2 1-16,1 1-21 0,0-3-47 0,-1 0-32 15,2 2-14-15,-2 1-21 0,4-3-24 16,10-4-16-16,1 5-11 0,-2-6 10 15,4 6 14-15,1-4-14 0,-1-2-13 0,1 1-2 16,-1-2-13-16,0 1-8 0,1 1-8 0,-1 2-9 16,-5 3 0-16,-2-1-6 0,-3-1 0 0,-2 0-10 15,1 4-6-15,-2-4-54 0,-1 3-57 16,-4 1-12-16,0 0-40 0,0 0-54 0,2 5-14 16,-3-4 18-16,0 4-271 0,-3-1 32 15,-5 6 17-15,-2 3 38 0,0-3 25 0,1 3 22 16,-2-4 10-16,-3 2 6 0</inkml:trace>
  <inkml:trace contextRef="#ctx0" brushRef="#br0" timeOffset="268983.9558">3490 7472 278 0,'-1'4'313'15,"-2"-1"-53"-15,2 3-40 0,-1-5-8 0,4 3-2 16,-2-3-21-16,1 0 13 0,3 0-34 16,-2 2 1-16,3-2-3 0,0 1-5 0,2-1-7 15,-1 0-8-15,1-1-38 0,3 0-18 0,0 0 11 16,4 0-20-16,3 0 6 0,1 0 0 15,17-13 3-15,-19 11-23 0,0-2 4 0,-1-2-11 16,1 2 15-16,-6 0-11 0,1 1-21 16,4-2 4-16,-5 2-20 0,-1-1 12 0,-1 2-10 15,-3 0-13-15,0-1-20 0,-1 1 45 16,0 0-44-16,1 1-1 0,0-1-19 0,-3-1-46 16,1 3-4-16,0-3-47 0,-2-1-71 0,2 1 16 15,-2-2-233-15,0 1 31 0,-1-2 28 16,1 2-29-16,1-2 22 0,5-10 23 0,2-2-24 15,1-2 6-15</inkml:trace>
  <inkml:trace contextRef="#ctx0" brushRef="#br0" timeOffset="270416.1633">5254 6479 744 0,'3'-2'282'0,"-3"-3"-19"0,2 2-21 0,-1 1-39 16,-1 2-8-16,0-3-45 0,2 0-16 0,-4 2-12 15,2-3-11-15,-1 3 7 0,-1 0-37 16,-6 0-5-16,2 1 1 0,-1 0 5 0,-12 1-26 15,10-1-10-15,-4 0 5 0,-6 0 1 0,-23 11-28 16,15-6 7-16,0-1 17 0,0 0-20 16,2-1 2-16,-1 2-11 0,4-5 1 0,-2 6-3 15,1-3 18-15,3-1-30 0,-1 3-2 16,1-4-7-16,3 1 20 0,8-2-14 0,3 0 3 16,-1 0-4-16,1 0 3 0,-3 0 16 0,9 0 5 15,-6 0 13-15,6 0-23 0,-16 9 13 0,14-7-2 16,0-2 17-16,0 1-2 0,-2-1-10 15,3 2-33-15,-2-2 26 0,2 0-22 0,0 3 17 16,0-3-10-16,-1 5 22 0,2-3-2 16,0 4-29-16,0-2-14 0,2 2 18 0,-2 3 8 15,0 4-1-15,0 4 8 0,0 1-17 16,-11 22 22-16,7-18-22 0,3 3-14 0,1-11 47 16,0 5-34-16,0 4-18 0,-13 32 15 0,13-21 17 15,0-20 9-15,0 7-22 0,0 6-4 0,0 1 2 16,0 1 6-16,-10 35 11 0,9-32-10 15,-2 3 19-15,2-1 20 0,-4 1-19 0,1-2-13 16,2 5 9-16,-1-2 14 0,-1-2-41 16,2 1 25-16,-2 3-14 0,0-2 17 0,-1 0-30 15,1 1 15-15,0-2-2 0,0 3 4 16,2-5-7-16,-1 3-4 0,-1-3 34 0,3 1-32 16,-3-1 0-16,3 2-2 0,-2-2 16 0,2 3-4 15,-2-1 4-15,3-17-29 0,0 11 15 16,0 3 23-16,0 6 0 0,12 38-3 15,-9-36-1-15,0-2 21 0,4 2-15 0,-2-2 27 16,0-1-16-16,-1 0 5 0,1-1 3 0,0-2 19 16,-1-2-7-16,1 2-8 0,1-5 2 15,0 0-33-15,0-4 18 0,-1 0 7 0,0 0-3 16,0-2-2-16,0-4-2 0,0-1-8 0,1-1-3 16,-2-1-13-16,-1-1 4 0,3 2-5 15,-2 0 6-15,2 1-20 0,-4 1 20 0,-2-1-2 16,1-5 9-16,2 3-18 0,-2 1-9 0,1 0 20 15,-2-7 2-15,0 3-10 0,0 6-9 16,0 4 15-16,0 2-3 0,0 0-26 0,-13 27 16 16,7-24-1-16,3-1-14 0,-1-1 28 15,0 3-12-15,0-4-1 0,0 0-6 0,2 2 13 16,-2-4 7-16,0 1-14 0,1-1-13 0,0 2 0 16,0 4 13-16,3 2 21 0,-3-2-9 0,0 2 3 15,0 1 23-15,1 1-4 0,-2 5-18 16,-3 0 12-16,4 4 10 0,-1-2 11 0,1 2-7 15,1 2 3-15,-1-1-2 0,1-2-4 16,0 0-10-16,0-2 1 0,-1-2-4 0,1 3 4 16,2-5-12-16,-2 2 15 0,2-19 1 0,0 6-7 15,0 4-10-15,0 3 3 0,0 0-10 16,0-1 3-16,0-7 13 0,0 1-11 0,0-1 3 16,13 19-5-16,-9-23-7 0,-1-6 3 0,-2-1 4 15,0-2 12-15,1-1-16 0,-1-3 0 16,0-2-2-16,1 3 11 0,4 9-20 0,-4-2 9 15,6-4-11-15,-3 3-7 0,-2-1 9 0,4 1-3 16,-2-5 1-16,-1-1 4 0,1-1-5 0,-1-2 22 16,1 1-16-16,7 2 11 0,-2-1 8 15,-2-2 3-15,2 1-13 0,-4-2 14 0,2-2-8 16,10 1-17-16,-1 1 10 0,-10-3 21 16,9 0-28-16,0 0 4 0,2 0 9 0,1 0 0 15,0 0-9-15,-1 0 2 0,0 0-19 0,0 0 14 16,0 0-24-16,14-11-25 0,-17 8-38 0,1-1-39 15,-4 3 11-15,5-6-139 0,-3-6-74 16,0-4 30-16,2-3-314 0,-5-5 53 16,4-11-7-16,0-8 38 0,-2-9 93 0,3-10 40 15,3-7 27-15,1-9 23 0,4-6 25 16,1-5 17-16,-1-3-33 0</inkml:trace>
  <inkml:trace contextRef="#ctx0" brushRef="#br0" timeOffset="271199.3506">5413 6686 661 0,'-3'-2'282'0,"0"-1"-33"0,-1 0-1 16,4 0-8-16,-2 2-38 0,0-1 3 15,0-1-41-15,1 1-1 0,0-1-33 0,-1 2 9 16,1-1-3-16,-1 1-22 0,2 1-23 15,0-1-2-15,0 1 8 0,0 0 2 0,0 0-44 16,1 0 2-16,0 0 16 0,0 1-30 0,3 2 1 16,-1 0 5-16,3 0-10 0,4 5-9 15,3 0 42-15,3 1-39 0,-5 1-14 0,6-1 10 16,-8 1 7-16,2 1-1 0,1-3-26 0,-3-3 5 16,4 4 8-16,-1-1-7 0,-3 3-18 0,0-2 4 15,3 1 4-15,-6-2 22 0,-1-4-30 16,0 1 25-16,11 5 0 0,-10-4-12 0,-1-2-23 15,-1 0 39-15,-1-1 5 0,1 1-20 16,2-2-8-16,-4 1-20 0,-1-3 19 0,2 2-43 16,-2 1-18-16,1-3 0 0,-2 0-39 0,2 0-31 15,-2 0-23-15,0 0-22 0,0 0 15 16,7-10-139-16,-6 4-39 0,3 1-60 0,1-12 15 16,2 3 23-16,0-1 26 0,-1 2-2 0,2 0 30 15</inkml:trace>
  <inkml:trace contextRef="#ctx0" brushRef="#br0" timeOffset="271534.258">5743 6652 340 0,'4'-10'300'0,"6"2"-21"16,-5-3-17-16,-1 2-33 0,-1 4-1 16,0-1 17-16,1 2-36 0,-3 0 11 0,1 3-9 15,0-2-54-15,-2 0-20 0,1 1 17 0,0 1-60 16,1 0 4-16,-1 1-29 0,0 0 16 0,-1 0 1 16,-4 1-16-16,2 2-18 0,-1 1 10 15,1 1-1-15,-3 8-24 0,-3 2 12 0,0-1-16 16,4 1-13-16,-4 3 33 0,-1-1 0 15,0 1-37-15,-5 2 0 0,6-2 0 0,-2 1-25 16,1 1 11-16,-2-1 5 0,1-1 6 16,0 0-5-16,1 2-11 0,0-5 34 0,0 2-20 15,0-2 22-15,2-2-30 0,0 0 3 16,1-1-11-16,0-2 7 0,2-1-2 0,1-1 35 0,-1-2-55 16,2 3 25-16,0-4-4 0,0 0 30 15,0-2-39-15,1 2-5 0,1 2 29 0,-2-5-40 16,2 2-9-16,-2 0-43 0,2-1-12 0,0 0-23 15,0-2-20-15,0-1-42 0,0 0 16 0,5 1-264 16,-1-1-4-16,0-2 31 0,1 0 24 16,1-1 18-16,9-2 21 0,2-5 13 15,-1-3 24-15</inkml:trace>
  <inkml:trace contextRef="#ctx0" brushRef="#br0" timeOffset="271865.0257">5886 6860 461 0,'2'-1'384'0,"2"-4"-99"0,-1 3-15 0,2 0 0 16,-2 1-49-16,-1-1-13 0,-1 1-24 0,2-1-37 15,-2 0 13-15,1 2-51 0,-2 2-13 16,3 0 28-16,0 1-7 0,-2 0-8 0,2 1-12 16,-2 0-9-16,0 3-19 0,0-1 1 0,1 0 1 15,0 12-24-15,1-2 0 0,-3-8 24 16,0 3-31-16,0 3-3 0,0 0-6 0,0 1-1 15,0 1-4-15,0-1 8 0,0-4-3 0,0 6 9 16,0-4-34-16,0-1-3 0,0-4 1 0,0 3-1 16,0-3 0-16,0-1-1 0,0-1 28 15,0-6-23-15,0 10 15 0,0-3-18 16,0-2 17-16,7 8 3 0,-5-11-9 0,-2 5 5 16,2-1-10-16,-2-1-56 0,1 0-38 0,-1-3-52 15,2 3-66-15,-2-2 18 0,0-3-284 0,0 0 47 16,0 0 26-16,0 7 34 0,0-7 3 15,0 8 56-15,0-4-7 0,0 2 11 0</inkml:trace>
  <inkml:trace contextRef="#ctx0" brushRef="#br0" timeOffset="272413.3944">5626 7741 684 0,'-4'-3'368'0,"-1"0"-65"16,1 1-12-16,2 1-30 0,-1 1-21 16,2-1-15-16,0 0-28 0,-1-1-3 0,1 2-61 15,-1-2 19-15,0 2-11 0,1-1-16 16,0 1-12-16,1 0-13 0,1 1-9 0,-1 1-10 15,3 0-9-15,-2 1-19 0,3-1-13 0,-2 3 13 16,2-2-18-16,7 8 9 0,-2 1-3 16,1 0-11-16,-3-2 3 0,3 1-5 0,-1 0-6 15,-1 1 3-15,5-1-17 0,-6 3 12 0,2-3-10 16,-3-1 10-16,-2 0-4 0,0-2-1 0,-2-1 0 16,0 0-2-16,0-1 16 0,-1 1-4 15,0-2-17-15,2 2-28 0,-3 0 26 16,0-1-2-16,0 0 1 0,2 1 0 0,-2-7-52 15,0 6-12-15,0 2-35 0,0-3-34 16,0 1-34-16,0-6-22 0,0 9 18 0,0-9-180 16,0 6-82-16,0-6 14 0,0 0 36 0,-2 9 17 15,2-10 31-15,1-1 20 0,0-4 12 16,1 3-3-16</inkml:trace>
  <inkml:trace contextRef="#ctx0" brushRef="#br0" timeOffset="272754.3518">5817 7808 209 0,'0'-8'440'0,"2"1"-89"0,1 0-27 0,-1 2-88 16,0 0 5-16,0 1-28 0,-2 0-22 16,1 2-2-16,2-1-13 0,-2 1-22 0,1-1-2 15,0 5-65-15,-2-2 18 0,1 0-20 0,-1 3 11 16,-3 0-18-16,3-1 9 0,0 4-4 16,-6 8-26-16,-1 3-7 0,-2-2 3 0,4-2-13 15,-5 4 3-15,0-1 23 0,3 1-23 0,-6-1-16 16,3 0 10-16,-1 0-8 0,1 0-7 15,3 0 28-15,0 0-42 0,2-1 14 0,-4 1-13 16,2 0-6-16,-4-1 11 0,5-3-18 16,-3 1 27-16,3 2-5 0,0-2-17 0,-1 0 16 15,-1-2-31-15,3-1 18 0,0-3 18 0,1 1-11 16,0-2-21-16,2 0-12 0,-1-1 20 16,0 0-2-16,2-1-24 0,-2 1-53 15,3-3 4-15,-3 2-44 0,0-3 2 0,2 0-70 0,-1 2 17 16,2-3-137-16,0 0 24 0,0 0 25 15,0-3-136-15,1 0 28 0,1-1-21 16,8-8 36-16,1 2 10 0,0-2 48 0</inkml:trace>
  <inkml:trace contextRef="#ctx0" brushRef="#br0" timeOffset="273180.7235">5939 7947 215 0,'15'-7'384'0,"-4"-1"-57"0,2 1-11 0,3 2-27 15,-2 0-30-15,-3 0 9 0,-1 2-28 16,-2 1-49-16,1 0-25 0,-1-1-27 16,-1 3 9-16,2 0-23 0,-4-1-17 0,4 1 5 15,-9 0-17-15,0 0 5 0,9 0-40 16,-2 0 16-16,0 0-19 0,6 11 9 0,-10-8-13 16,1 2-6-16,3 7-5 0,-3-1 8 15,-4-1-5-15,0-10-4 0,0 14-16 0,-13 16-1 16,4-14-3-16,-3 1 2 0,1 2-7 0,-3-6-9 15,2 2-2-15,1-2 0 0,-3 0 21 0,3-3-12 16,-1 1 10-16,3-3-18 0,1-2-1 16,4-1-1-16,0 1 9 0,2-3-16 15,-3 1 4-15,5-1 2 0,0 0-20 0,0-3 1 16,0 0 1-16,0 0 20 0,12 6 7 0,-8-6 4 16,3 2-16-16,0-4-1 0,1 2 2 15,2 0 5-15,3 0-2 0,4 0 2 0,-1 0 3 16,0 0-4-16,-2 0-2 0,2 0 2 0,-3 0 7 15,11-10-5-15,-15 9-23 0,1 0-1 16,-2 0 3-16,-1 1 19 0,-2-2-84 0,1 0-30 16,-3 2-85-16,0-2 18 0,1 2-305 0,-2 0 11 15,-2 0 32-15,0 0 30 0,0 0 50 16,0 0 24-16,7 0 19 0,-7 0 13 0,7 0-63 16</inkml:trace>
  <inkml:trace contextRef="#ctx0" brushRef="#br0" timeOffset="273720.1256">5846 8674 431 0,'-1'0'279'0,"1"1"-32"16,0 0-44-16,0 1 7 0,0-1-23 0,0-1-20 16,0 2-16-16,0-1-15 0,2-1-2 15,0 0-15-15,3 2 0 0,-1-2-33 0,1 0 0 16,0 0-3-16,1 3 1 0,-1-3-44 16,0 0-20-16,-1 1-30 0,1-1-38 0,-5 0-73 15,0 0 10-15,9 0-190 0,-2 0-68 0,-7 0 24 16,7 0 25-16,1 0 12 0,-8 0 12 0</inkml:trace>
  <inkml:trace contextRef="#ctx0" brushRef="#br0" timeOffset="273902.313">6086 8682 759 0,'13'0'237'0,"-1"0"-48"16,-2 0-8-16,-1 0-16 0,-1 0-36 15,-3 0 3-15,-5 0-25 0,10 0-15 0,-10 0-55 16,9 0-43-16,-9 0-36 0,5 0 3 16,-5 0-285-16,6 0-22 0,-6 0 32 0,0 0-5 15,0 0 17-15</inkml:trace>
  <inkml:trace contextRef="#ctx0" brushRef="#br0" timeOffset="274680.6303">5762 9687 560 0,'-3'-5'371'0,"1"2"-26"16,-1 0-19-16,-1-1-36 0,1 0-16 0,2 1-33 15,-2 0 2-15,1-1-11 0,0 2-36 0,0 0 3 16,0-1-36-16,1 1-27 0,-2 0-3 15,2 1-44-15,1 1 11 0,0 1-15 0,0-1-4 16,1 3-20-16,2-2 24 0,-2 4-24 16,3 1-7-16,6 3 3 0,0 1-1 15,2 2-7-15,2 0 14 0,1-1-21 0,0 2-13 16,-1-2 6-16,2 3 2 0,-1-5-8 0,-1 6 13 16,0-6-38-16,-2 1 28 0,-1 0-14 0,0 1-7 15,-1-3 7-15,-3 1-9 0,0-3-1 16,-3-1-16-16,0 2 22 0,-1-4-10 0,1 3 4 15,-1-5-38-15,-1 5 2 0,1-4-48 16,-1 1-29-16,0-1-30 0,0 1-5 0,1-1-25 16,-2 0-26-16,2 2 16 0,-3-4-143 0,2 0-93 15,-2 0-34-15,0 0 22 0,0 0 27 0,12-11 24 16,-10 6 48-16,8-8 8 0,1-1 7 0</inkml:trace>
  <inkml:trace contextRef="#ctx0" brushRef="#br0" timeOffset="275013.9229">6129 9632 287 0,'2'-8'415'0,"2"2"-67"0,-1 0-56 0,-3 1 5 0,0 3-40 16,1-2-20-16,0 3-13 0,0-2-39 15,1 2-27-15,1 1-6 0,-1 0-6 0,-2 1-16 16,1 2-36-16,0 2 16 0,-1-2-13 16,-1 4-10-16,-2 8 18 0,3-7-11 0,0 5-25 15,-11 16-8-15,5-9 27 0,-2-2-24 0,1 1-6 16,-4 1-7-16,1 2 2 0,2-1-4 15,-5 0-5-15,0 1-9 0,0-2-2 0,4 0-5 16,-4 1-2-16,-1-3-4 0,0 5 7 0,2-6-6 16,-1 0-3-16,2-2 2 0,-1 1-4 0,3-1-22 15,-3-3 0-15,3 4 1 0,1-7 0 16,0 3 23-16,1-1-3 0,3-2-44 0,-1-3 13 16,1-2-44-16,1 1 3 0,-1-2 6 15,3 2-44-15,-2-3-11 0,2-1-27 0,-1 1-35 16,-1 2 16-16,2-2-138 0,1-2-126 15,-1 0-14-15,1 0 29 0,2 0 28 0,1-2 23 0,-2 0 5 16,1-2 14-16,11-4 27 0</inkml:trace>
  <inkml:trace contextRef="#ctx0" brushRef="#br0" timeOffset="275498.3071">6294 9894 553 0,'8'-3'329'0,"-1"0"3"16,-1 2-39-16,-3-4-57 0,1 3-5 0,0 1-38 15,0 1 11-15,-1-1-46 0,1 1-6 0,0 1-37 16,0-1 19-16,-4 0-27 0,0 0 31 16,0 0-34-16,9 0-7 0,3 11-13 0,-9-7-17 15,-1-1-5-15,0 4-6 0,-2-1 7 16,0 0-10-16,0 0-6 0,0 9-5 0,-11 11-17 15,8-10 23-15,-2 0-38 0,-2-2-2 0,1-1 0 16,-1 2 0-16,0-2-3 0,-1-1 45 16,3-2-30-16,-2 3 6 0,1-4-14 0,0 4-6 15,1-3 34-15,1-5-27 0,1 1-3 16,1-3-2-16,-1 1 0 0,1-2 10 0,2 1-13 16,0-3-17-16,0 0 0 0,0 0 30 0,11 10-4 15,-4-10-8-15,12 3-9 0,-5-3 8 16,-4 0 17-16,3 0-5 0,6 0-29 0,-4 0 15 0,4 0-14 15,2 0 4-15,-6-8 30 0,11 0-12 16,-11 3-9-16,-2 2 1 0,-4 0 30 16,-1-1-3-16,2 2-4 0,-6 1-2 0,-1 0-2 15,1 0 2-15,-1 1-14 0,-1-2-2 0,1 0-2 16,0 2 1-16,-2-1-1 0,3 1 2 16,-3 0-1-16,1 0-8 0,0 0-23 0,-2-3-25 15,0 3-35-15,0-2-24 0,-2 0-32 0,0 1-87 16,-3-2 20-16,5 3-239 0,-4-6 34 15,1 3-53-15,-7-7 30 0,4 0 25 0,-4 0 26 16,4-5 47-16,6 2 23 0</inkml:trace>
  <inkml:trace contextRef="#ctx0" brushRef="#br0" timeOffset="277563.7287">6317 6327 464 0,'0'0'240'0,"0"0"-42"0,0 0 9 16,-15-14-51-16,15 14 12 0,0 0-21 0,0 0-18 16,0 0-5-16,0 0-9 0,0 0-5 0,0 0-5 15,0 0-26-15,0 0 12 0,7-16 7 16,-3 17-23-16,5-1-5 0,1 0 5 0,5 0-17 15,4 0 1-15,2 0 3 0,2 0-18 16,1 0-4-16,2 0-7 0,-2 0 2 0,0 0-6 16,2 0 14-16,-3 0-5 0,0 0-3 0,-3 0 2 15,-1 0-22-15,-4 0 16 0,-1 0-14 0,-5 0 9 16,0 0 4-16,-3 0 14 0,-6 0 22 16,9 0-31-16,-9 0 27 0,6 0-31 0,-6 0 16 15,7 0-16-15,-7 0 18 0,7 0-12 0,-7 0-30 16,8 0 11-16,-8 0 19 0,0 0-40 0,5 0 17 15,-5 7-12-15,0-7 13 0,8 0-1 16,-8 0 8-16,14 15-24 0,-12-13 27 0,6 12-10 16,-4-5-12-16,0 6 32 0,1-2-23 15,4 3 13-15,-4 4-37 0,0-2 16 0,-1 2-13 16,1 0 21-16,1 2 30 0,-1 2-22 16,-2-1-9-16,1 2-3 0,0-1 8 0,0 2-11 15,-1-1 14-15,0 3-13 0,2 0 6 16,1 0-10-16,0-1 18 0,-4 1-9 0,2-1-3 15,0 0 11-15,0 0-11 0,1-1 0 0,0 1-3 16,0-2 12-16,0 0-1 0,-1 2-3 0,4-4-14 16,-1 4 11-16,0 0 0 0,-2-2 30 15,0 4-4-15,1 1-34 0,1-5 6 0,-5 4-9 16,2-4 19-16,-3-2-10 0,-1 2 2 16,3 2-7-16,-3 0-10 0,0-14 18 0,0 7 0 15,0 4 1-15,0 1-3 0,0 0-2 16,0 1 0-16,-10 24 12 0,7-25 8 0,-1-1 0 15,4 1-2-15,-1-2-4 0,1 0-10 0,-1-1-1 16,1-12 0-16,0 5 2 0,0 7-2 0,0-3-19 16,0 3 0-16,0-2 17 0,0 0 17 15,15 17-21-15,-11-17-1 0,0-1 1 0,-4-1 13 16,4 4-9-16,1 0 9 0,1 0-9 16,-2-2-4-16,1 1 1 0,-1 0 3 0,1-5-14 15,-2 5-2-15,3-3 7 0,-1 5 1 16,5-5 0-16,-2 1 0 0,1-1-1 0,-4 2 1 15,0-4 5-15,3 4 22 0,0-5-34 0,-2 2 4 16,1 1 14-16,0-1-14 0,1 2-1 16,-3-4 10-16,2 1-13 0,0 0-9 0,-2 3 29 15,0-3 13-15,-2 4-30 0,2-1-3 0,-2-2 0 16,3-1 1-16,-3 1 4 0,-1 1 1 0,2-1 18 16,-2 2-29-16,2 0 10 0,0-2 0 0,2 1 0 15,-3-1-20-15,1 0 1 0,-2-1 19 16,2-1 14-16,-1 0-23 0,2-2 30 0,-4 1-17 15,2-4 9-15,3 5-2 0,-5-4 0 16,3 6-2-16,0-2-10 0,0-1 18 0,-3-3-34 16,2-4 21-16,-1 8 13 0,2 0-14 15,-3 3 6-15,1-5 5 0,-1 9-9 0,1-3 11 0,-1 2-26 16,1 1-6-16,-2 1 32 0,0 7 0 16,0 1 49-16,0-17 0 0,0 11-10 15,0 0 0-15,-13 36-9 0,11-32-6 0,-1 2-24 16,-1-2 26-16,3 1-16 0,-3-3 13 15,0 2-16-15,1-4 8 0,0-2-9 0,3 2 3 16,0 0 1-16,-1 0-2 0,-1-3-8 0,2-3-7 16,0 0-2-16,0-13-13 0,0 5 17 0,0 1 3 15,0 2-8-15,0-3 22 0,13 8-7 0,-12-12-7 16,0 0 17-16,1-1-20 0,-1-1-8 16,-1 0 19-16,0-1-10 0,1 1 13 0,1 0-15 15,-2 1-3-15,1-1-14 0,-1-1 14 0,3 3 1 16,-3-2 8-16,0-1-3 0,1 1-9 15,0-2 12-15,2 3-4 0,-2 1-4 0,0-5 0 16,2 5 0-16,0-3 2 0,-1 1-21 0,-1 2 21 16,3-2-10-16,-2 0 4 0,1 0-13 15,-2-3 4-15,2 4 14 0,-1-2 7 0,1 2-16 16,-2-2 5-16,2 1 4 0,-2 1-11 0,3-3 11 16,-3 2 6-16,0-1-15 0,1 1 5 15,-1-2-2-15,0 2-2 0,1-2-3 0,-1 2 9 16,0-1 6-16,0-1-6 0,-1 1 6 15,2-1-15-15,-2 2-3 0,0-5-2 0,0 0 5 16,0 6 8-16,0-6 0 0,0 7 4 0,0-7 4 16,0 8 0-16,-12 5-11 0,2-4-3 0,0 0 1 15,-4-1 10-15,1-1-12 0,-1 1 9 16,-1-2-3-16,-1 1 7 0,-2 3-25 0,1-6 15 16,-2 3 2-16,-1-1 7 0,3 0-13 15,0 0 9-15,-3 1-7 0,2-4 10 0,2 2-23 0,-1-2 21 16,5 0-24-16,0-1 13 0,3 0 14 15,0 1-7-15,3-3-9 0,-2 1 8 0,3 1 7 16,0-2-4-16,-2 1 13 0,4-1-14 0,0 1 8 16,-2 0-9-16,2-1 15 0,1 1-16 15,-2 1 7-15,0-1 16 0,1-1-1 0,3 0 6 16,0 0-15-16,0 0 10 0,0 0-11 16,0 0-1-16,0 0 11 0,0 0-2 0,-8 0 5 15,8 0-23-15,0 0 12 0,0 0-5 16,0 0-9-16,0 0-1 0,0 0-8 0,-7 0-23 15,7 0-10-15,0 0-24 0,0 0-32 0,0 0 10 16,0 0-90-16,0 0-49 0,0 0-53 0,0 0 24 16,-11-5-298-16,11 4 45 0,0-2 38 15,0-2 35-15,1 3-12 0,0-5 29 0,0 4 108 16,2-2 21-16,-3 1 20 0,3 0 12 0,-2 1 11 16</inkml:trace>
  <inkml:trace contextRef="#ctx0" brushRef="#br0">2293 11358 628 0,'0'0'261'0,"0"0"-10"0,0-12-34 16,0 12-18-16,13-24 7 0,-13 20-9 0,0 1 7 15,0-3 16-15,-1-2-43 0,2 5-10 16,-1 3-19-16,0 0-3 0,0-7-11 0,0 7-17 16,0-7-12-16,0 7-7 0,0 0 1 0,0-8-34 15,0 8-5-15,0 0-7 0,0-8 10 16,0 8-5-16,0 0-15 0,0 0-10 0,-5-7-2 15,5 10-3-15,-3 1-1 0,3-3-4 0,-2 6-2 16,-2-2 8-16,-1 10-6 0,0-2-8 16,-2 3-15-16,1 0-9 0,0 2 9 0,0 1-6 15,1 1 22-15,-1 3-16 0,-1 1 6 0,0 1 8 16,0 0-2-16,0-2 29 0,-1 6-6 16,1-4-19-16,0 3-4 0,1-3-11 0,-1-2-2 15,1 1-16-15,1-3 20 0,-2-2 7 16,3 3 3-16,-1-1-6 0,3-10-9 0,0-1 6 15,-1 7-1-15,0-9-8 0,0 0 15 0,2-2-4 16,-2-2-6-16,1 0 0 0,0-2-1 16,2 1 2-16,0-1 13 0,0 1-4 0,-2-2 19 15,1 2 16-15,1-3-27 0,0 0 0 0,0 0 10 16,1-6-6-16,1 1-14 0,-1 0-2 16,6-8 26-16,-3-4-7 0,3-1 12 0,-1-2-38 15,3 0 23-15,-1-5 0 0,-1-2-30 16,1 2 26-16,-1 0 0 0,1-3-8 0,-2 3 2 15,0-2 19-15,0 1-4 0,0 1-22 16,0 0-1-16,1 1-17 0,-4 3 14 0,0-1 11 16,1 1-7-16,-1 3 10 0,-1 2 0 0,2 0-26 15,-1 1 31-15,1 2 2 0,-1 5 14 0,-2 0 5 16,0-1-20-16,2 1 2 0,-3 5-2 16,0-2-9-16,2 3 10 0,-2-3-5 15,2 1-17-15,-1 1 19 0,0 0-26 0,0 2 15 16,-1-2-6-16</inkml:trace>
  <inkml:trace contextRef="#ctx0" brushRef="#br0" timeOffset="282072.7256">3081 11591 581 0,'4'-1'301'0,"-3"-2"-33"15,1 0-20-15,1 2-28 0,2 1-9 0,-1 0 23 16,-3-2-33-16,4-1-39 0,2 1 14 0,-2 1-55 15,0-1-5-15,1 1-25 0,-1 0 12 16,2-1-4-16,-1 1-6 0,1-1-33 0,0 1-3 16,0 0-6-16,-1-1-5 0,10-4 13 0,-4 5-52 15,-2-1-32-15,-1 2-48 0,-1 0-53 16,-8 0-18-16,0 0 14 0,0 0-294 0,9 0 1 16,-9 0 27-16,0 0 24 0,0 0 51 0,13 11 12 15,-12-7 9-15</inkml:trace>
  <inkml:trace contextRef="#ctx0" brushRef="#br0" timeOffset="282411.8767">3042 11735 264 0,'-2'5'260'0,"-2"-1"-82"0,1-1 3 0,2 0-12 16,0 0-26-16,1 2 7 0,1-3-7 15,0 3 6-15,6-2-22 0,-2-1-21 0,12 3 9 16,-3 1-7-16,4-3 8 0,2-2-12 15,-1 1-7-15,0 0-3 0,-11-2 1 0,6 0 12 16,4 0-23-16,-1 0 15 0,2 0-34 0,16-11-1 16,-15 8 0-16,-4 1-15 0,-3 0 9 15,-4 1-25-15,0-1 19 0,-1 0-5 0,-1 2-26 16,0 0 15-16,-3-1-4 0,-1 1 2 0,0-1-8 16,1 1-18-16,0 0 3 0,-3-2-6 0,4 2-2 15,-3 0 11-15,1-2 2 0,-2 2-14 16,1-1 13-16,-1 1-20 0,0-1-13 0,0-1-24 15,-2 1-20-15,-1-1-41 0,2 0-62 16,-4 1 14-16,0-1 14 0,3 1-328 0,-3-1 31 16,0 0 26-16,2 0 25 0,-1 1 82 0,0 0 41 15</inkml:trace>
  <inkml:trace contextRef="#ctx0" brushRef="#br0" timeOffset="284144.4044">2296 11293 516 0,'0'0'153'0,"14"0"-37"16,-14 0-16-16,0-12 10 0,0 12-17 0,0 0-6 15,0 0 24-15,13 0-13 0,4-13 13 16,-15 13 6-16,-2 0-3 0,2 0 7 0,0 0-22 16,-1 0 1-16,0 0-23 0,-1 0 9 0,1 0-14 15,2 0 5-15,-2 0 13 0,1 0-15 16,0 0 7-16,-1 0-4 0,0 0-21 0,-1 0 19 15,2 0-19-15,-2 0 15 0,1 0-30 16,0 0-3-16,-1-2-18 0,2 2 11 0,-2 2-5 16,0-2-8-16,1-2 2 0,0 4-10 15,1-2 6-15,-2 0 5 0,0 0 11 0,0 0-13 16,0 0 10-16,0 0-5 0,7 8-16 0,-5-4-4 16,0-1-2-16,1 3 25 0,2-2-5 0,1 9-16 15,2-1 35-15,0 1-38 0,2-1 3 16,-3 2 1-16,2 1-8 0,0-3 8 0,-1 1-6 15,1 4 18-15,-1-1-15 0,2 0 14 0,-4 0-18 16,-1 2 7-16,2-1-9 0,-3 2-5 16,1-2 6-16,0-2 5 0,2 2 17 0,0 1-28 15,-3 0 0-15,1-1 4 0,0-2 31 0,0 2-38 16,-3-5 32-16,4 6-24 0,-3-4 11 16,1-2 16-16,0 2-19 0,-1-3-2 0,1-1-10 15,-1-3 5-15,0 1-2 0,-1 1 13 0,0-4-15 16,2 0-5-16,-4 0 14 0,1-1 6 15,3 1-15-15,-4-1-4 0,2 1-4 0,0-2 24 16,-2 2-2-16,2-1-3 0,-1 0-17 0,-1-2 18 16,0-2-23-16,0 0 28 0,0 0 14 15,0 0-12-15,0 0 42 0,0 0-21 0,0 7 5 16,0-7-10-16,0 0 9 0,0 0 7 16,0 0-6-16,0 0 0 0,9 11 6 0,-9-14-15 15,0 2-3-15,-1-3 25 0,2 3-7 0,-1-3-4 16,0-1-5-16,2 3-22 0,-4-3-21 0,2 1 16 15,0 0-10-15,-1-1-1 0,0 0 0 0,-2 1 12 16,3 4 0-16,0 0 3 0,0-9-1 16,-6-3-2-16,5 6-2 0,-1-1-1 15,0 2-1-15,-2 0 0 0,3 1-2 0,-2-1 0 16,0 1-10-16,1-1-4 0,-1 0 6 0,0 0 0 16,-1 0 0-16,1 3 10 0,-1-3-14 0,-1 2 3 15,-4-7 1-15,0 3 12 0,2 4 18 16,-2 1-3-16,0-1-43 0,2 1 2 0,1 1 2 15,1 0 14-15,-2 1 0 0,1-3-1 0,0 1 14 16,-1 1-2-16,1-2-14 0,1 1-6 16,-3 2 15-16,0-2-9 0,-4-1 1 0,-2 1-25 15,1-4 29-15,2 3 0 0,-1 2 0 0,5-2-1 16,0 3 1-16,1-1-1 0,0-1 0 16,1 0 0-16,0 0 0 0,1 2 10 0,-1 0-2 15,0-3-15-15,-1 3 4 0,-1-2-6 16,1 2 2-16,-1 0 0 0,1-2 1 0,-2 2 0 15,1 0 1-15,0 0 28 0,7 0-1 16,-8 0-4-16,0 0-1 0,8 0-32 0,-8 0 6 0,1 0 0 16,7 0 18-16,-7 0-1 0,7 0 0 15,-10 0-2-15,10 0 0 0,-7 0 9 0,7 0-2 16,-6 0-29-16,6 0 1 0,0 0 23 16,-7 0 13-16,7 0-1 0,0 0-52 0,0 0 23 15,0 0-45-15,0 0-14 0,-8 0-61 16,4-3-24-16,4 3-58 0,0-1 17 0,2 1-265 15,2-2 5-15,1 0 34 0,11-8 8 0,0 2 88 16,3-2-4-16,3 0 48 0,4-1-14 16,2 0 4-16</inkml:trace>
  <inkml:trace contextRef="#ctx0" brushRef="#br0" timeOffset="285908.7462">4252 11343 386 0,'0'-2'254'0,"-2"0"-51"0,1 0 1 16,1 1-16-16,0-1-40 0,0 1-8 16,0 0 9-16,0 0-14 0,0 0-19 0,0 1 12 15,0 0-28-15,0 0 2 0,0 0-20 16,0 0 2-16,0 0-3 0,0 0-7 0,0 0 4 15,0 0-10-15,-1-9-24 0,1 9-6 0,-3-2 5 16,1 2 9-16,-1-1-10 0,-1 1-17 16,-1 0-3-16,0 0 1 0,-1 1 0 0,-1 1-6 15,1-1-11-15,-3-1 17 0,-4 0 9 16,-14 8-8-16,15-7-18 0,-1-1-10 0,3 0 3 16,-1 1 8-16,3-1 13 0,0 0-22 0,-11 1-5 15,10-1 30-15,-3 0-18 0,2 0 14 0,0 0-19 16,1 0 1-16,0 0 9 0,2 0 21 15,7 0-20-15,-7 0 10 0,7 0 6 0,-8 0 8 16,8 0-1-16,-9 0 30 0,9 0-23 16,-6 0 11-16,6 0 26 0,0 0-34 0,-8 0 7 15,8 0 0-15,0 0-10 0,0 0 11 0,-8 0-5 16,8 0-11-16,0 0 6 0,0 0-2 16,0 0 7-16,-6 0-6 0,6 0-3 0,0 0-5 15,0 0-2-15,0 0-4 0,0 0-2 0,0 0-9 16,0 0-6-16,0 0 0 0,-14 8 10 0,15-3-3 15,-1 0-2-15,-1 1-1 0,2 1-15 16,-1 2 4-16,0 5-2 0,0 4 0 16,0 0 1-16,0 2 13 0,0 2 11 0,0 0-2 15,0 0-22-15,5 3-26 0,-5 0 12 16,0 0 1-16,0-1 35 0,0 1-2 0,0 0-19 16,0 0-1-16,0 0 12 0,0 1 4 0,0 0 10 15,0-1 6-15,0 2-11 0,0-2 4 0,-5 25 8 16,3-25-21-16,-2-3 7 0,1 3-4 15,1-1-3-15,-2 1 8 0,1 0 0 0,0 0-15 16,0 1 7-16,0-1 6 0,1 0-8 0,-2-1 3 16,1 2 11-16,1 0-5 0,-3 3-7 0,1-4 10 15,0 0-9-15,2 2-6 0,-5 0 1 0,5 2-22 16,2-12 53-16,0 6 6 0,0 4-9 16,0 0-3-16,0 4 6 0,-8 33 2 0,7-32 8 15,1 4 3-15,0-1-9 0,0-17-6 16,0 8 8-16,0 5-1 0,0 2 0 0,0-1-14 15,0 3 8-15,0-1 6 0,0 1-19 0,0 0 16 16,0-1-6-16,0 0-6 0,0-2 2 0,0 1 0 16,0-1-12-16,0-1 0 0,0 1-6 15,0-2 0-15,10 25-1 0,-9-28-11 0,-1-2 15 16,0-13-3-16,0 4 1 0,0 4-12 16,0 2 4-16,0 0-15 0,0 0 19 0,0 1-2 15,0-2-3-15,0 0-9 0,0 0 0 0,0 4 7 16,0-3 3-16,0 3 5 0,0 1-17 15,0 1 13-15,0-1-2 0,0 0 4 0,0 0 0 16,0 0-12-16,0-1-1 0,0 2-4 0,0-2 7 16,0-2-7-16,0 2 7 0,0-1 9 15,-6 0-10-15,-3 24-7 0,6-24 9 0,3-13 1 16,0 6 1-16,0 5-4 0,0-2-13 0,0 2 5 16,-11 23 10-16,9-23 0 0,2-11-10 15,0 8 13-15,0 3-11 0,0 1 19 0,0 0-5 16,0 0-4-16,0 1 6 0,0-2-10 0,0 0 5 15,0 1-3-15,0-4-9 0,0 3 11 16,0-2-7-16,0-4 9 0,0-2-6 16,0 4-2-16,0-2-6 0,0-3-4 0,0-1 17 15,0 0 5-15,0-1-7 0,0-3 1 0,0 1-17 16,0-1 26-16,0-1-6 0,0 0-3 16,0 0-7-16,0 0 9 0,0 0-6 0,0 0 6 15,0-1 0-15,-6 0-4 0,6-6-2 0,0 9 11 16,0-2-24-16,0-7 11 0,0 8 1 15,0-1 7-15,0-7 1 0,0 7-15 0,0-7 8 16,0 8-5-16,0-8 3 0,0 7 16 16,0-7-8-16,0 8 18 0,4 0-6 0,1-5-3 15,0-1-7-15,3 2-1 0,-2-4 11 16,14 3-16-16,-4 0 10 0,-3-3-3 0,-1 0-1 16,-4 0 5-16,9 0-23 0,-3 0 14 0,0 0 0 15,0 0-6-15,3 0 22 0,-3 0-18 0,-4 0 2 16,14-12-2-16,-16 12 17 0,-1-1-19 15,-1-1 0-15,-1 2 2 0,0-2 9 0,0 2-18 16,-1 0 13-16,2-1-5 0,-2 1-4 16,0 0 3-16,-2 0 18 0,1 0-16 0,1-2 2 0,-4 2-14 15,4 0 7-15,-2 0 2 0,2 0 17 16,-3-1-21-16,-1 1 1 0,0 0 0 16,0 0 3-16,0 0-4 0,0 0-3 0,0 0-29 15,0 0-29-15,0 0-22 0,7 0-8 0,-7 0 7 16,0 0-129-16,6-9-28 0,-6 4-38 0,0 0 27 15,-1-12-253-15,1 9 48 0,0-9 35 16,-8-29 35-16,7 12 30 0,1 14-44 0,0-15 25 16,13-58 8-16,-7 30 73 0,7-6-8 0,0-4 12 15,3-10 2-15</inkml:trace>
  <inkml:trace contextRef="#ctx0" brushRef="#br0" timeOffset="286942.143">4341 11553 354 0,'0'0'327'15,"0"-13"-41"-15,0 13-49 0,0 0-23 0,0 0 1 0,0-14-17 16,-4-3-21-16,8 16-13 0,-1-6-12 16,-1 6-1-16,2-3-33 0,0 1-2 0,1 0 8 15,-1 0-25-15,6-4 7 0,-1 0 15 16,0 2 9-16,-1 3-57 0,-2-2 5 16,-1 3-7-16,3-1-1 0,-2 1-6 0,1 1-6 15,-7 0-2-15,11 0-17 0,3 0 2 0,18 15-15 16,-18-8-13-16,3 0 13 0,-6-1-1 0,0 6-8 15,0 1 12-15,-2 0-11 0,-2 2-6 16,0-2 2-16,-4 3 9 0,-3-1-12 0,2 1 2 16,-2-7 12-16,0 4-8 0,0 2-13 15,-14 17 27-15,7-14-25 0,-1-3 3 0,1-1-8 16,-3-1 11-16,0-1 18 0,0 0-34 0,-2 0-1 16,1-2 4-16,-3-1 3 0,2 1 3 15,5-4-4-15,-6 0 21 0,1-2-26 0,-1 2-21 16,3 0 49-16,0-4-27 0,1 1-19 0,-8 1 20 15,7-2-12-15,3-1-2 0,-1-1 1 16,8 0-24-16,0 0-6 0,-9 0 7 0,1 0-23 16,8 0-28-16,-7 0-22 0,7 0-49 0,-9 0-3 15,9 0 17-15,-16-12-212 0,15 9-81 0,-3 0 42 16,7-1 22-16,-1-2 22 0,1 2 24 16,7-7 20-16,3-1 42 0</inkml:trace>
  <inkml:trace contextRef="#ctx0" brushRef="#br0" timeOffset="287457.7504">4624 11562 550 0,'5'-4'311'0,"-1"-1"-32"16,-3 0-9-16,3 3-42 0,-2-1 18 0,0 0-25 15,0 0-14-15,1-1-13 0,-2 2-22 16,0-1-20-16,3 1-2 0,-4-1-16 0,3 1 27 15,-3-1-20-15,1 1-12 0,-1 1 11 0,1-2-44 16,-1 3-7-16,0 0-2 0,0 0-18 16,0 0-6-16,0-4-7 0,-1 4 7 0,-1 4-23 15,-1-2-8-15,-1 2-4 0,0-1 12 16,-7 9-17-16,-1 0 1 0,2 1 1 0,-3-3-17 16,3 5 9-16,-2-2 7 0,2 3 18 0,1-5-22 15,0 3 5-15,1-1-21 0,0-1 13 16,0 2-12-16,4-3 15 0,3-3-15 15,-2 0 1-15,3-1-1 0,-1 1 5 0,1-8 0 16,0 7 4-16,0 2 5 0,19 13-37 0,-9-12 23 16,3 0-6-16,0-2-1 0,5-2 6 15,0 0 2-15,0-2-6 0,2-1 0 0,-2-3 0 16,-3 2 9-16,-2-2-18 0,-13 0-4 0,13 0 1 16,-4 0 2-16,0 0 37 0,-2 0-13 15,-7 0 18-15,10 0 5 0,-4 0 2 0,-6 0 10 16,8 0-1-16,-8 0-1 0,8 0-22 0,4-11-3 15,-12 11 1-15,0 0-9 0,0 0 2 16,0 0 7-16,0 0-17 0,8 0 0 0,-8 0-19 16,0 0 0-16,10-5-89 0,-10 5-25 15,-2 0-27-15,0-2-41 0,-2 2-49 0,3-2 23 16,-3 2 19-16,3 0 20 0,-2 0-281 0,3 0 35 16,0 0 32-16,0 0 3 0,6-1 26 15,-3 1 25-15,5 0 47 0,-3-1-3 0</inkml:trace>
  <inkml:trace contextRef="#ctx0" brushRef="#br0" timeOffset="293554.3002">4904 11734 581 0,'0'0'268'0,"0"0"-29"15,0 0-18-15,0 0-25 0,0-14 17 0,0 14-18 16,0 0-34-16,18-20 22 0,-18 17-46 15,1 1 4-15,-1 1 14 0,0-2-8 0,0 1-15 16,-3 0-36-16,3-2 31 0,0 4-34 0,2-2 17 16,-2 1-38-16,0 1-14 0,1-2 11 15,-2 2-8-15,1-2-6 0,1 2-10 0,-1 0-4 16,0 0-5-16,1 2 7 0,0 0 0 16,-1 1-20-16,2-1 15 0,-1 2-6 0,0 0-3 15,1 0-11-15,-1 0-16 0,0 3 1 0,1 0 11 16,-4-1 8-16,2 1-16 0,0 5 2 15,0-1 11-15,0 0-14 0,0-2 0 0,13 11-2 16,-12-3 11-16,0-4 16 0,-1 0-16 0,0-2-11 16,3-1-7-16,-3-3 4 0,0-7-20 0,0 7 14 15,0-1 0-15,0 8 11 0,0-3-16 16,-11 11 26-16,9-13 2 0,2-1-22 0,-1-3-9 16,0 1 17-16,0-3-1 0,-1 2 1 15,0 1 12-15,0-2-10 0,2-1 1 0,0 1-5 16,0-1 7-16,-1-1-14 0,-2 2 5 0,3-1-1 15,-2 0-34-15,2-2 0 0,-1 1-22 0,-1 0-38 16,1-1-18-16,-2-1-30 0,2-1-68 16,-1 1 20-16,-1-4-178 0,2 0-41 15,1 1 6-15,0-3 49 0,1 0 28 0,3 0 27 16,5-9-6-16,-3 1 43 0</inkml:trace>
  <inkml:trace contextRef="#ctx0" brushRef="#br0" timeOffset="293921.5698">5072 11740 912 0,'2'-5'335'0,"0"4"-44"15,-2-3-26-15,4 2-11 0,-3-1-11 16,1 0-58-16,0 1-19 0,-2 1 6 0,3 1-45 16,0-1-5-16,-1 1-16 0,1 0 1 15,0 1-38-15,0 1 8 0,2 0 8 0,-4 0 7 16,2 1-20-16,2 0-24 0,-1 1-5 0,-2 1-10 15,1 1 19-15,5 7-9 0,-2-1-29 16,-3 0 2-16,0-2 14 0,-1 0-9 0,-1-3 4 16,0 1-7-16,-1-8 24 0,0 7-34 15,0 5 7-15,0 1 13 0,0-1-3 0,0-2-17 16,0-1 0-16,0-1-14 0,0-2 9 0,0-6 6 16,0 8-2-16,0-1 9 0,0-1-8 15,0-6 11-15,0 8-30 0,0-2 21 0,0 1-23 16,0-7 22-16,0 8 0 0,0-2-2 15,0 1-6-15,0-7 24 0,-4 17-49 0,3-12-18 16,-1-1-20-16,-1 1-26 0,0-1-50 0,1-1-63 16,1 1 19-16,-2-1-304 0,-1 1 68 0,2-3 13 15,0-1 30-15,2-1 50 0,2-3 3 16,0 1-5-16,10-8 37 0</inkml:trace>
  <inkml:trace contextRef="#ctx0" brushRef="#br0" timeOffset="294654.5061">6775 11489 744 0,'0'-6'282'0,"0"1"-12"16,0 2-16-16,2-4-31 0,-2 3-17 15,2-2-4-15,-2-1-32 0,2 4 23 0,-1-2-44 16,-1 2-31-16,0 3 19 0,4-7-22 16,-2 0-16-16,2 4-4 0,0-2-25 0,6-4 12 15,-1 5-9-15,1-3-6 0,-1 5-6 0,5-3 13 16,-1-3-20-16,4 6-25 0,-8 2 20 16,1 0 6-16,3 0-3 0,6 0-22 0,18 12 6 15,-19-8 6-15,0 2-29 0,-3 2 17 0,2 3-10 16,-3 1 1-16,-4 1-7 0,1 2 18 0,-4-1-6 15,-2 3-14-15,-1-2-20 0,-2 3 24 16,-2-1-2-16,0-9-27 0,0 5 18 0,-14 16-1 16,6-14 0-16,-2-1 7 0,1 1 4 15,-1-2-24-15,-2 1 0 0,0-3 23 0,-3 1-20 16,-2-4-1-16,3 0 1 0,4 1 21 0,-4-3-7 16,3-2-11-16,0-1 0 0,2 0 2 15,4 0 1-15,0 0-5 0,0-3-28 0,-1 1 0 16,0-1-39-16,1 0-12 0,1 2-52 15,4-2-24-15,0 0 16 0,0 0-188 0,0 0-108 16,-13-15 29-16,13 11 16 0,2-4 54 0,3-6-18 16,4 1 22-16,1-2 11 0,2 0 22 0</inkml:trace>
  <inkml:trace contextRef="#ctx0" brushRef="#br0" timeOffset="295020.3204">7260 11401 241 0,'9'-10'377'0,"-4"3"-69"0,-1 1-31 16,3 3-19-16,-4-1-46 0,-2 1-1 16,2 0-15-16,-3-1-51 0,0 2-5 0,0 1-23 15,0 0 19-15,-1 0-49 0,1 1-3 0,-3 0 13 16,0 0-18-16,-1 0-17 0,0 2-4 16,0-1-16-16,-8 8 10 0,1-4-12 0,-1 3 8 15,2 2-1-15,-4 0 3 0,4 3-26 0,-4-1 23 16,4 2-7-16,-2 1-24 0,2 0 21 15,1-1-12-15,0 3-13 0,0-2 43 16,0 2-31-16,5-2 16 0,0 5 1 0,2-5-22 16,2-1 2-16,0-8 9 0,0 3 12 0,0 1-13 15,0 1 2-15,10 12 12 0,-4-10-22 16,2-1 5-16,-2-3 5 0,1-3 2 0,-2 1-3 16,2-2-5-16,-4-1-7 0,3 0-2 0,0-1-1 15,-2 0-11-15,2 0-31 0,-2-2 3 16,2 3-60-16,-2-3-31 0,1-1-33 0,0 0-66 15,-5 0 20-15,7 0-270 0,-7 0 34 16,15 0 29-16,16-13 25 0,-17 7 31 0,1-1 20 16,-1 2 21-16,0-2 5 0</inkml:trace>
  <inkml:trace contextRef="#ctx0" brushRef="#br0" timeOffset="295265.6348">7370 11630 209 0,'0'-5'414'0,"3"2"-51"16,-3 0-37-16,1 0-14 0,3 1-51 0,-3-2-11 15,0 2-33-15,3 0-10 0,-3 2-19 16,2 0-41-16,1 0-16 0,-3 2 3 0,3-2-14 16,-3 2-12-16,3 2-12 0,-1-2 6 0,-2 2-12 15,2-1 4-15,0 4 6 0,-2-2-10 16,2 1-6-16,-2 0-38 0,3 11 21 0,-1-5-21 16,-2 1 17-16,-1-5-27 0,1 3 5 15,-1-11-13-15,0 7-2 0,0 0-3 0,0 1-2 16,0-1-3-16,0 1-114 0,0-2-40 0,0 2-34 15,0-8-42-15,0 7 19 0,0 0-223 0,0-7-48 16,0 8 39-16,0-8 39 0,0 6 25 0,0-6-14 16,0 0 22-16,0 0 14 0</inkml:trace>
  <inkml:trace contextRef="#ctx0" brushRef="#br0" timeOffset="295736.8106">7618 11658 241 0,'10'-8'369'0,"0"4"-45"0,3-3-53 16,1 1-28-16,-3 1-23 0,-4 5-25 0,2-2 3 16,-1 1-48-16,-2-1-12 0,-6 2 14 0,7 0-37 15,0 0-9-15,-7 0 20 0,9 0-9 16,13 16-29-16,-13-10-10 0,1 2 12 0,-5 1-4 16,0-1-17-16,-5-8-19 0,0 10-9 15,0-1 3-15,0 2-17 0,-19 19-10 0,10-13 22 16,-5-2-21-16,0 1 22 0,0 0-17 0,-1-1-10 15,-3-2 25-15,2 2-10 0,4-4-17 16,-1-1 11-16,1 1-26 0,4-5 9 0,2 2 0 16,1-6 8-16,3 2 22 0,-1 0-26 15,2-1-5-15,1 1-10 0,0-4 36 0,0 0-26 16,0 0 41-16,10 6-33 0,-2-6-7 0,1 0 13 16,10 0-10-16,-8 0-7 0,5 0 18 15,4 0 25-15,26-11-48 0,-23 6 12 0,3-1 19 16,-1 0-8-16,-4 1-23 0,2 0 30 15,-4 1-5-15,0-1 0 0,-2-1 0 16,-2 3 2-16,-3-1-24 0,-3 1 1 0,-2 3 21 16,-2-2 0-16,2 1 0 0,-5-2-4 0,2 3 10 15,0 0-3-15,-3 0-15 0,2-3 0 16,-2 3-2-16,2 0-34 0,-1 0 10 0,-2-1-26 16,0 1-60-16,0 0-33 0,0 0-65 0,0 0 17 15,0 0-242-15,-11-11-30 0,7 9 32 0,0-2 39 16,3 2 28-16,-1-2 23 0,2 4 19 15,0 0 21-15,17-17 3 0</inkml:trace>
  <inkml:trace contextRef="#ctx0" brushRef="#br0" timeOffset="296603.7636">10942 11383 494 0,'0'0'349'0,"0"0"-51"0,0 0-13 15,0 0-20-15,0 0-37 0,0 0 13 0,-11-25-35 16,12 22-41-16,0-1-10 0,-1 0 9 15,1 0-32-15,2 1 13 0,0-3-28 0,-1 4 1 16,2 1-14-16,3-4-11 0,8 1 0 0,2 0-24 16,-4 1-4-16,5-1 1 0,-9 4-5 15,3 0-16-15,4 0-5 0,1 0-4 0,21 11-23 16,-18-7 29-16,-4 3-5 0,-3 1-3 16,2-3-33-16,-6 5 0 0,0 0 1 0,0 0-1 15,-4-2 0-15,-1 8 18 0,1-4-8 0,-5-6 0 16,0 2-1-16,0 6 7 0,-11 14-1 0,0-13-2 15,5-2 6-15,-6 0-3 0,-1 3-1 0,-2-2-1 16,0-3 17-16,2 1-3 0,-6-3-32 16,5 1-2-16,-3-2 8 0,1 0-41 0,-5 0 11 15,7-3-5-15,2 0-30 0,0 1 17 16,0-4-39-16,1 0 6 0,2 1-37 0,2-3-1 16,0 0-1-16,7 0-24 0,0 0 14 15,0 0-96-15,-10-12-94 0,10 8-74 0,1 0 12 16,8-11 12-16,2 0 23 0,4-1 23 15,4-1 16-15,-3 2 7 0</inkml:trace>
  <inkml:trace contextRef="#ctx0" brushRef="#br0" timeOffset="296954.8278">11336 11318 454 0,'15'-11'345'16,"-2"2"-14"-16,-1 2-51 0,3-1-20 15,-9 1 26-15,-1 2-26 0,-1 2-32 0,1 0-25 16,-2-1-15-16,-2 1-21 0,2 2-18 0,-2 0-34 15,-1 1-11-15,0 0-13 0,-4 2 1 16,0-1-9-16,-1 2-11 0,-6 4-7 0,2-1-7 16,-4 5-12-16,0 0-1 0,-1 0-13 15,4-1 7-15,-2 5-25 0,2 0 7 0,1 1-3 16,0-4 13-16,-1 3-3 0,4-1-3 16,0-1-24-16,3 2 20 0,-1-2 0 0,1 3 13 15,3-3-4-15,0-1-30 0,0-12-7 16,0 9 22-16,0-4-3 0,0 3 38 0,0-1-20 15,10 5-13-15,-7-7 3 0,1 1-1 0,-1-2-2 16,1 1-1-16,4 5 24 0,4 0-6 16,-6-5-2-16,3 0-36 0,-4 0 0 0,0 1-62 15,2-2-14-15,-2-2-29 0,0 0-33 0,-3-1-44 16,2 1 15-16,1-1-205 0,-1-1-86 16,-4 0 33-16,0 0 0 0,9 0 28 0,6 0 62 15,19-10 23-15,-15 6 13 0,0 0 6 0</inkml:trace>
  <inkml:trace contextRef="#ctx0" brushRef="#br0" timeOffset="297269.8105">11608 11503 550 0,'3'-2'370'0,"-1"-1"-74"16,1 1-7-16,-2-1-78 0,-1 1-10 0,3 2-1 16,-1-1-40-16,-2 1-5 0,2 0-35 15,1 3 8-15,-3-3 4 0,1 4 1 0,1 0-31 16,-1 0 35-16,-1 0-55 0,3 3-5 0,-3-1 5 15,0 0 23-15,0 0-50 0,0 3 3 16,0-9 7-16,0 13-9 0,0 2-32 0,0 1-2 16,0-3-4-16,0-1 4 0,0-2 28 0,0 5-12 15,0-2 5-15,0 2-8 0,-16 10 5 16,14-15 1-16,-1-2-9 0,1-1-23 0,-1-2-3 16,2 1 0-16,0-1-20 0,-1 1 18 15,1 0-31-15,-2 1 22 0,2-4-21 0,0 2-24 16,-3-1-32-16,3-1-49 0,0 1 3 0,-1-3-65 15,1 0 18-15,0 0-217 0,1-1-55 16,0-1 45-16,0 0 41 0,1-1 23 0,2-2 24 16,-1 0 22-16,13-6 22 0</inkml:trace>
  <inkml:trace contextRef="#ctx0" brushRef="#br0" timeOffset="297907.3881">11822 11518 951 0,'11'-6'296'16,"-1"3"-4"-16,-3 2-20 0,-1 1-51 0,-1 0-33 15,2 0-28-15,-1 0 4 0,-6 0-2 16,0 0-23-16,0 0 2 0,15 13-14 0,-12-8-15 16,0 0-8-16,4 10 6 0,0-2-12 0,-1 3-12 15,-5-4-2-15,-1-3-18 0,0-9-19 16,0 9-5-16,0 0-5 0,0-1 13 0,0 0-24 15,0-1 17-15,0-1-5 0,0 1-3 0,0-7 0 16,0 8-20-16,-9 6 6 0,8-10-1 0,1 1-2 16,0-3-2-16,-1 2 38 0,1 0 2 15,-3-1 14-15,3-1 18 0,0-2-4 0,0 0-8 16,0 0 13-16,5 4-8 0,-3-6-3 16,1 0-10-16,0-1-9 0,7-9-20 0,3 2 9 15,0-3-10-15,2 1 2 0,-1-3-4 0,0 2-2 16,0 1-7-16,2 1-13 0,-1 3 3 15,-1-3-1-15,-1 3 10 0,-3 4-31 16,0-5 26-16,-1 4-7 0,-1 2-10 0,-2 1-3 16,1 0 13-16,0 2-5 0,-2 0-13 0,1 0 20 15,-6 0-5-15,0 0-11 0,7 0 1 0,2 0-7 16,10 15 6-16,-10-8-2 0,-1-1-5 16,-2-1 11-16,3 6-5 0,-2-2 16 0,-1-2-10 15,-2 0-9-15,-2 1 14 0,1-3 4 0,-2 2-22 16,1-2 18-16,-1 1 8 0,0-1-11 15,-1-1-12-15,0 4 22 0,0-2-9 0,0-2 0 16,0 0-6-16,0-4 13 0,0 0 0 16,0 8 3-16,0-1-26 0,0-7 15 0,0 7-16 15,0-1 17-15,0-6 2 0,0 8-4 0,0-8-10 16,0 7 11-16,0-7 9 0,0 6-25 0,0-6 3 16,0 0 8-16,0 7 9 0,0-7-20 15,0 0-27-15,-10 11-19 0,7-10-36 0,3-1 7 16,-5 0-134-16,2-1-59 0,-1 1 23 0,-3-2-285 15,2 0 45-15,-10-3 35 16,2-2 34-16,1 2 32 0,-2 1 27 0,3-2 23 16,-2 4 18-16,4 1 32 0,9 1 1 0,-9 0 5 15</inkml:trace>
  <inkml:trace contextRef="#ctx0" brushRef="#br0" timeOffset="299369.3743">4318 12549 523 0,'0'0'303'0,"0"15"-35"16,-14-15-24-16,14 0-23 0,0 0-1 15,0 0-25-15,0 0 3 0,0 0-26 0,-27 13 10 16,26-13-41-16,-3 0-14 0,4 1-1 0,-2 0-3 16,0-1-9-16,2 0-14 0,0 0-8 0,0 0-12 15,-1 0 50-15,1-1-9 0,-1 1-10 16,2 0-24-16,0-1-1 0,2 1-15 15,1-2-5-15,1-1-27 0,1 3 19 0,1 0-21 16,9-4 15-16,-3 4-22 0,0 0 12 0,-13 0-17 16,10 0 9-16,7 0-22 0,-3 0 11 0,0 0-12 15,14 10-1-15,-13-4-6 0,-1 0 0 16,-2 0 0-16,-2-3 0 0,0 5 13 0,-2-1-9 16,-2 1 3-16,-2-1 3 0,-1 1-4 0,-2-1 9 15,0 1-1-15,2-2-2 0,-3-6-23 16,0 13 18-16,0 2 0 0,-14 18 0 0,6-20-10 15,-1 2 14-15,0 0-27 0,0-1 27 16,-1-1-12-16,1-5-1 0,0 4-1 16,-1-3 1-16,2-2 6 0,-1-3-1 0,0-2-1 15,-2 6-6-15,-1-1-6 0,0-2 10 0,4-5 0 16,0 1-48-16,2 3-8 0,-1-2-23 0,-1 1-18 16,1 0 2-16,2-3-23 0,0 2-23 0,-3-2-30 15,3 0-22-15,1 0 17 16,4 0-152-16,0 0-83 0,0 0 30 0,0 0-68 15,-11-13 48-15,12 7 24 0,4-5 20 0,-2 1 7 16</inkml:trace>
  <inkml:trace contextRef="#ctx0" brushRef="#br0" timeOffset="299840.6293">4585 12594 443 0,'4'-5'376'0,"0"3"-71"15,0-2-3-15,0 3-34 0,-3-2 10 0,5 1-53 16,-3-1-18-16,-2 1-20 0,2 2-35 16,-2-1-16-16,3-1-8 0,-4 1-8 15,0 1-1-15,0 1-42 0,-3-1-3 0,1 3 7 16,-1-3-23-16,-2 5-4 0,-8 5 3 0,2 0 1 16,2 1-20-16,-5 0-18 0,2 1 14 15,-2-3-6-15,5 4 7 0,-1-1-25 0,-3 1 17 16,4-2-11-16,0 2 14 0,2-1-19 0,0-4 16 15,1 9-18-15,2-5 14 0,3-1-31 16,0-1 16-16,1-10-21 0,0 9 20 16,0-1-7-16,0 3 19 0,16 11 14 0,-6-10-40 15,1-3 5-15,-1 0 3 0,1-2-13 0,2 0 8 16,2-1 18-16,-4-2 19 0,-1-3-41 0,1 0 3 16,-2 0 17-16,-9-1 16 0,8 0-22 15,1 0-30-15,0 0 34 0,-3 0-19 0,2 0 16 16,-3 0 4-16,-5 0-1 0,12 0-1 0,-5 0 10 15,0 0-22-15,-7 0 29 0,15-10-14 16,-11 9-4-16,-2 1 0 0,2-2-15 0,-4 2-1 16,0 0 0-16,0 0 27 0,0 0-40 0,7 0 23 15,-7 0 8-15,0 0-31 0,0 0-23 0,0 0-19 16,0 0-18-16,11-2-48 0,-14 0-50 16,1 1 16-16,-2 1-265 0,2 0-21 0,-1 0 32 15,-1-2 27-15,3 1 31 0,-3 1 21 16,3-2 17-16,1 0-44 0</inkml:trace>
  <inkml:trace contextRef="#ctx0" brushRef="#br0" timeOffset="300953.9296">4796 12834 413 0,'0'0'230'0,"-14"0"-33"16,14 0 5-16,0 0-41 0,0 0 13 0,0 0-10 15,0 0-13-15,-14 0-4 0,14 0-1 16,0 0 1-16,0 0-30 0,0 0 20 0,-15-27-37 16,16 26-13-16,-1-3 11 0,3 2-40 0,-1-1-1 15,3 0 18-15,-1 2-8 0,0-3-19 16,1 4-22-16,0 0 13 0,-1 0 8 0,6 0-28 16,-5 0 4-16,3 0-8 0,1 0-3 0,10 13 1 15,-7-6 15-15,-3 0-13 0,-4-1 12 0,-3 1 11 16,2 1-28-16,0-1 0 0,-3 2 10 15,-1-1-17-15,0 2 14 0,0 2-8 0,0 3 7 16,-18 15 5-16,11-14-24 0,-2 1 16 0,0-1-13 16,-4-2-4-16,0-2 24 0,4 0-15 15,-1-2-6-15,4-2 14 0,-1-1-1 0,2-1 33 16,1-4-28-16,0 3 12 0,1-2-20 16,0-1 5-16,2 1 3 0,-2-2 39 15,3-1 17-15,0 0-51 0,0 0 30 0,0 0 0 0,0 0-25 16,0 0-1-16,14 7 7 0,-9-8-12 0,2-1 17 15,1 2-13-15,8-2 21 0,-2-3-25 16,5 2-4-16,-6-2 10 0,3 1-20 0,-1 0-5 16,-1 2 7-16,-4 0-33 0,-1-1-23 15,-3 0-35-15,1-2-31 0,-2 2-50 0,9-4 15 16,-5 1-207-16,1-5 28 0,4 1-135 16,-2 0 21-16,-1 1 35 0,3 2 24 0,-3-2 104 15,5 1 2-15</inkml:trace>
  <inkml:trace contextRef="#ctx0" brushRef="#br0" timeOffset="301284.1099">5162 12856 816 0,'2'-5'316'0,"1"1"-38"16,0 3-16-16,-1-1-42 0,0-1-28 0,-1 1-1 16,1 2-23-16,1 0-51 0,0 0 1 15,-3 0 25-15,2 2-32 0,1 1-26 0,0 0 15 16,-1 2-9-16,0 1 16 0,-1 0-27 0,5 9-10 15,-2-3 29-15,-3-1-42 0,1 5-5 16,2 0-3-16,-4-2-17 0,0 2 30 0,0-8-39 16,0 7 16-16,0 0-2 0,0 2-5 15,0 1-8-15,0 1-14 0,0-2 3 0,0 0-7 16,0-4 3-16,0-1 11 0,0-1-13 0,0-3 21 16,0-1-30-16,0-1-12 0,0-6 22 15,0 8-11-15,0-8 15 0,0 7-5 0,0-7-2 16,0 6 2-16,0-6-5 0,0 7-44 15,0-7-32-15,0 0-42 0,0 0-75 0,0 0 18 16,0 0-293-16,-1 9 34 0,4-10 31 16,-1-2 23-16,3-1 26 0,10-8 28 0,-2-2 42 15,6-3 11-15</inkml:trace>
  <inkml:trace contextRef="#ctx0" brushRef="#br0" timeOffset="302017.3773">6884 12614 813 0,'0'-3'272'0,"3"-1"-18"15,-2 1-13-15,1 1-36 0,2-1-15 16,-1 1-32-16,1-1-20 0,1 0 17 0,-1 1-47 16,2 2 7-16,-1-3-22 0,2 0-13 0,9 1-5 15,3 0 9-15,-3 1 5 0,-7 1-18 16,1 0-30-16,3 0 18 0,1 0-24 0,19 15 27 15,-16-11-6-15,-5 7-22 0,1-4-10 0,-1 4-8 16,-5-1 19-16,0 1-21 0,-1 1 1 16,-3-2-1-16,-2-1-9 0,2 2 5 0,-3-4 3 15,0-7 1-15,0 11 18 0,-13 19-12 0,4-14-30 16,0-4 39-16,-4 1-29 0,-1-2 19 16,0 1-15-16,0-2 6 0,1 0 1 0,-2-3-15 15,-1 1-19-15,1-3-23 0,1 1-17 0,1-1-16 16,3-3-20-16,2 0-21 0,0 0-34 15,1-2 15-15,7 0-136 0,0 0-64 0,-6 0 24 16,6 0 24-16,0 0-60 0,-9-12 23 16,10 7 15-16,7-11 8 0</inkml:trace>
  <inkml:trace contextRef="#ctx0" brushRef="#br0" timeOffset="302299.8921">7151 12632 275 0,'13'-10'356'16,"-3"6"-64"-16,-2 0-32 0,-3-3-10 0,1 4-30 15,-3-1-41-15,1 1-22 0,-2 3-13 0,1-1-11 16,1-1-17-16,-3 2 0 0,0-1-20 0,1 1-5 16,-2 0 16-16,0 0 3 0,1 7-19 15,-1-3-24-15,-3 3-4 0,1-3-5 0,-1 3 0 16,-1 8 7-16,-2-3 9 0,0 3-37 16,-1 0 13-16,4-1-12 0,-3 0-16 0,1 1 12 15,3-5 3-15,-1-1-31 0,3 2 38 0,-1-4-22 16,1-1-5-16,0-6-22 0,0 7 13 15,0-7 3-15,0 14 24 0,11 7-33 16,-5-12 2-16,0-3-39 0,-2-1-20 0,2-1-42 16,0-1-31-16,7 4 12 0,-4-5-253 0,1 1-52 15,-1-2 20-15,-2 2 26 0,3-2 8 0,-1-1 19 16,3 0 47-16,3 0-1 0</inkml:trace>
  <inkml:trace contextRef="#ctx0" brushRef="#br0" timeOffset="302701.084">7448 12751 413 0,'12'-10'313'0,"0"5"-48"15,-3-2-24-15,-4 0-19 0,9 3-25 16,-3 0-34-16,-5 1 14 0,-1-1-39 0,2 1-10 16,0 2-4-16,0 0 1 0,-2 1-25 15,1-1-19-15,-2 1-4 0,-4 0-9 0,0 0 20 16,9 0-6-16,-9 0-28 0,8 0 19 0,-8 0-14 15,14 11-32-15,-13-8 22 0,3 3-23 16,-7-1 0-16,2 0-13 0,1 0 14 0,-3-1-3 16,-3 12 9-16,1-4-15 0,-4-1 13 15,0-1 14-15,0 3-26 0,0-1-8 0,-2-4-4 16,4-1 10-16,3 0-23 0,2-4 7 0,-1 1 4 16,1 0 7-16,-1-1 21 0,0-1-5 15,1 2 9-15,2-2 10 0,-1 2 19 0,-3-2-23 16,4-2-2-16,0 0 3 0,0 0-10 0,0 0-2 15,0 0-5-15,15 13-17 0,-11-12 23 16,1 0-6-16,-1 1-11 0,4 0-12 0,-2-2-34 16,-1 1-23-16,2 2-5 0,-7-3-53 15,0 0-33-15,7 0-48 0,7 0 18 0,13-11-192 16,-18 6-50-16,3-2 20 0,3-1 15 16,-2-1 28-16,1 1 16 0,-7 5 24 0,6-8 4 15</inkml:trace>
  <inkml:trace contextRef="#ctx0" brushRef="#br0" timeOffset="303100.2651">7760 12743 251 0,'2'-4'361'0,"1"2"-68"0,11-6-10 0,-6 1-23 15,-2 4-8-15,-1-1-53 0,2 3 7 16,-4-2-35-16,3 3-39 0,-1 0 2 0,-5 0-10 16,0 0-37-16,6 0 22 0,2 0-36 0,-8 0-6 15,9 0-20-15,-9 0 7 0,6 0-5 16,7 11-12-16,-12-6-5 0,2 0 24 0,-3 2-24 15,0-2 8-15,-3 2 12 0,3-1-32 16,-13 18-4-16,6-9 3 0,-3-5-12 0,-1 2 4 16,5-1 16-16,-3-1-13 0,0-2 9 0,5-1-8 15,3 0-25-15,0-2 34 0,1-5-14 16,0 0-19-16,0 0 1 0,11 15 2 0,7-7 14 16,-3-4-17-16,7-1-12 0,-2-2 27 0,5-1-21 15,-2 0-1-15,-12 0 1 0,7 0 26 16,4 0-33-16,1 0 10 0,23-13-3 0,-27 10 16 15,-2 1 13-15,2 0 42 0,0-2 5 16,-11-1-5-16,1 3 1 0,-3 0 18 0,2 0-24 16,-6 1 13-16,1-1-8 0,1 1-5 15,-2 1-31-15,-2 0 0 0,0-2-17 0,0 2-41 16,-1-3-12-16,-3 3-47 0,0-1-42 0,-1-1-72 16,0-1 17-16,1 0 19 0,-1 0-306 15,1 1 40-15,-5-8 23 0,-1 3 26 0,4-3 68 16,-2 4 9-16,6 3 9 0</inkml:trace>
  <inkml:trace contextRef="#ctx0" brushRef="#br0" timeOffset="304018.0551">11126 12540 340 0,'0'0'324'0,"0"0"-50"0,0 0-35 15,0 0-3-15,0 0-19 0,0 0-4 0,0 0-25 16,0-12-24-16,0 12-12 0,-2-16 14 16,8 15-29-16,13-1-7 0,-6 2-6 0,1 0-25 15,-6 0-16-15,7 0 10 0,-1 0-21 0,21 12 15 16,-16-6-1-16,-4 0-14 0,2 1-36 15,-2 2 11-15,-2 3-7 0,-3-2-14 0,0 1 27 16,-1 4-20-16,-2-6-8 0,-2-1 9 16,-3 0-5-16,1-2-15 0,-3 0 1 0,0 0-3 15,0-6-1-15,0 12 14 0,-15 10-15 0,3-7-10 16,2-3 15-16,-7 1-14 0,1-3 6 16,-2 3-10-16,1-3 13 0,-2 0-15 0,2-2-23 15,1-1-10-15,0 2-2 0,-2-4 0 0,8-2-21 16,-5 4-40-16,6-3-3 0,-1-2-10 15,2-2-42-15,3 0 15 0,5 0-117 0,0 0-80 16,-8 0-58-16,8 0 25 0,-6-8 25 16,7 3 24-16,3 2-23 0,5-7 7 0</inkml:trace>
  <inkml:trace contextRef="#ctx0" brushRef="#br0" timeOffset="304316.3808">11406 12590 437 0,'5'-3'326'0,"-1"-1"-38"15,1 3-44-15,-2-2-17 0,-2 2-13 16,2 0-40-16,-1-2-8 0,-2 1-21 0,0 2-15 16,3 0-20-16,-5 0-19 0,1 2 6 15,-1 1 3-15,-1-1-3 0,-1 2-28 0,2 2 17 16,-8 2-18-16,2 7 18 0,-1-5-23 16,1 0-25-16,-1 1-2 0,4-2 23 0,1-2-44 15,-2 6 9-15,3-2-3 0,-3 3-6 0,0-4-11 16,3-2 12-16,2-1 28 0,-1 0-9 0,2 1-1 15,0-8-23-15,0 0 0 0,0 9 0 16,0-3-9-16,16 14-21 0,-10-13-13 0,6 3-33 16,-6-3-52-16,4-6-59 0,-2 4 18 15,0-4 13-15,0 2 14 0,0-3 12 0,10 3-326 16,-4-3 28-16,-14 0 42 0,16 0 54 0,1 0 43 16,2 0-24-16</inkml:trace>
  <inkml:trace contextRef="#ctx0" brushRef="#br0" timeOffset="304751.7205">11666 12714 280 0,'2'-5'343'0,"-1"2"-61"0,2 0 8 0,0 2-18 16,-2-4-55-16,3 5-12 0,0-1 6 15,1-4-34-15,0 3-13 0,1 2-7 0,-1-2-7 16,1 1-49-16,0-1 28 0,0 1-14 15,1 1-55-15,0 0-1 0,-3 0-3 0,-4 0-1 16,0 0 11-16,10 0-27 0,-3 0 8 0,-7 0-17 16,6 0 11-16,-6 0-8 0,9 0 18 15,-9 0-34-15,5 0 11 0,5 11-35 0,-10-8 17 16,0-1 4-16,0 2-1 0,-1-1 0 16,-2 2-19-16,2-2 15 0,-13 10 0 0,5-1-5 15,4-4 27-15,-2 1-8 0,0-3-31 16,3 0 9-16,-1-2-7 0,1 1 9 0,2-1 23 15,-1-1-5-15,1 2-29 0,0-1 26 0,0-1-30 16,2-2 4-16,-3 5 26 0,2-3 3 16,1-1 2-16,0-2 32 0,0 0-6 0,0 0 9 15,0 0-5-15,11 11-39 0,-7-9-2 16,0-1-2-16,1-1 0 0,-1 3 26 0,1-2 7 16,0 0-6-16,0-1-48 0,-1 0-31 0,1-1-9 15,-5 1-22-15,0 0-34 0,13 0-53 16,10-10 15-16,-10 0-218 0,-7 1-96 0,7 1 32 15,0 0 34-15,1-2 42 0,0 0 31 16,-1 0-4-16,-3 0 15 0,7 3 9 0</inkml:trace>
  <inkml:trace contextRef="#ctx0" brushRef="#br0" timeOffset="305266.0201">11998 12665 474 0,'13'-4'352'0,"-4"-3"-56"0,1 2-28 0,-4 3-9 15,1-1-60-15,-2 2 20 0,3-2-59 16,-2 2-19-16,-1 1-18 0,0 0-18 0,-5 0 8 16,0 0 26-16,8 0-61 0,-8 0 8 0,9 0-6 15,-9 0 0-15,15 10-3 0,-12-6-6 16,-1 0-12-16,1 0-5 0,-2-1-12 0,1 2 17 16,-1-2-21-16,0 4 20 0,-2-2-29 15,1-5-2-15,0 0-32 0,0 7 2 0,0-1-31 16,0-6-3-16,0 10 9 0,-12 2-2 0,11-9 4 15,-2 1 7-15,2-1-16 0,0-1 26 16,-1-1-3-16,1 3-15 0,0-3 10 0,1-1 17 16,1 0-2-16,-1 0 14 0,1 0-7 0,5-3 13 15,-1 1 16-15,6-8-11 0,5 2-6 16,-2-2 50-16,2 0-44 0,1 0 8 0,-2-2-4 16,3 4 14-16,-5 1-6 0,1 1-12 0,-1-1 29 15,1 2-31-15,-5 0-26 0,-2 3 18 16,-1-1-1-16,-3 3-1 0,4 0 4 0,-3 0 3 15,-1 0 23-15,-3 0-18 0,0 0-20 16,0 0 16-16,7 0 7 0,-7 0-14 0,13 10-1 16,-11-5-2-16,1-2 17 0,7 9 8 0,-6-5-22 15,-3-1-4-15,0 4 12 0,2-3-1 16,-3 0-3-16,0-7-21 0,0 6 19 0,0-1-1 16,0 2-2-16,0 0 1 0,0-1-4 0,0 6-20 15,0 0-6-15,-12 5-8 0,11-8-23 16,-2-3-27-16,0 0-28 0,-1-1-45 0,-4 7-63 15,-2-4 18-15,0 3-269 0,3-5 33 0,-4 2 31 16,3-6 22-16,-1 4 26 0,0 5 24 16,2-5 14-16,-2-2 5 0</inkml:trace>
  <inkml:trace contextRef="#ctx0" brushRef="#br0" timeOffset="306581.4903">4201 14437 312 0,'-14'0'394'0,"14"0"-43"15,0 0-61-15,-29-23 4 0,27 21-9 0,-1 1-45 16,2-3-54-16,0 1 23 0,1 2-25 0,0-2-20 16,-2 2-18-16,1-1-16 0,4-1 31 0,-3 0-18 15,-2 2-14-15,4-2-13 0,-1 2-15 16,0-3-8-16,1 1 1 0,0 1-17 0,1-1-6 15,1 1-2-15,1 1-2 0,2-1-27 16,0 1 0-16,8-2-14 0,4 3 34 0,-10 0-25 16,21 10-11-16,-13 1 7 0,3-3-24 15,-1 2 15-15,-3 4-11 0,0-2 20 0,-1 2-11 16,-5 3-22-16,1 0 16 0,-1-2-3 0,-4 1 13 16,-1 1-5-16,-2-3-13 0,-2 4-5 0,-1 0 6 15,0-11-31-15,0 4 26 0,-14 21-4 16,5-14 15-16,-4 4-20 0,-2-4-9 0,0 2 32 15,-2-1-12-15,2-1 0 0,-6-1-17 16,5 2 0-16,-4-3 1 0,3-1 2 0,0-1-25 16,0 0-46-16,1-3 10 0,2-2-18 0,-2 1-1 15,2-3-33-15,5-3-9 0,0-2-24 0,3-2-34 16,6 0-9-16,0 0 17 0,-9 0-206 0,9 0 28 16,-10-11-75-16,10 6 27 0,1 0 39 15,6-12 23-15,4 0-18 0,-1 1-6 0</inkml:trace>
  <inkml:trace contextRef="#ctx0" brushRef="#br0" timeOffset="306931.4627">4432 14491 401 0,'13'-8'367'0,"-3"-3"-68"0,-2 4-14 16,-2 3-8-16,-1-2 11 0,-1 4-15 15,1-4-52-15,-4 6-25 0,2-3 5 0,-1 2-23 16,0-2-18-16,-2 2-7 0,2-1-11 15,-2 2-5-15,0 0-15 0,0 2-12 0,-5 2-23 16,3 0-22-16,-7 10-5 0,0-1-3 16,0 2-9-16,-3 3-2 0,1-3-8 0,-1 2 22 15,1 2-5-15,-1 2-45 0,3-3 0 0,-1-1 18 16,1-1-2-16,4 1-8 0,0 2-2 16,2-2-1-16,0-4-6 0,3-1-4 0,0-6 0 15,0 3-13-15,12 9-3 0,-5-10-23 0,1 2 27 16,3-1-19-16,-3-1 4 0,-1-5 33 15,0 1-34-15,0-1-17 0,-2 0 26 0,-1-1-8 16,0-2-17-16,0 0-30 0,-1 2-8 16,-1-1-64-16,1 1-11 0,0-1 13 0,-3-1-206 15,0 0 31-15,0 0-148 0,0 0 26 16,8 0 11-16,-8 0 24 0,9 0 95 0,-4 0 5 16,4 0-11-16</inkml:trace>
  <inkml:trace contextRef="#ctx0" brushRef="#br0" timeOffset="307316.1409">4585 14783 439 0,'3'0'295'0,"1"3"-18"0,-2 0-30 16,1-1-14-16,0 3-19 0,-2-2-35 0,0 0-3 15,3 3-35-15,-3 0 4 0,-1-2-10 0,0 4-30 16,0-1 13-16,0 6-10 0,0-1-18 0,-15 18-19 16,8-16-12-16,0-1-14 0,-2 1 30 15,1-2-35-15,-1 3 15 0,3-3-14 0,-2 1-2 16,-1-3 10-16,7 3-18 0,-5-1 10 16,-2 1-28-16,4-1 0 0,0 1 27 0,3-5-20 15,-1-2-5-15,0 2 16 0,3 0-31 0,0-1 33 16,-1 0-16-16,1-1-11 0,0-6 12 15,0 0-3-15,0 0 20 0,0 5-34 0,10 8-5 16,-3-12 14-16,-2 2 11 0,1-3-13 0,-1 0-47 16,2 0-11-16,-1 0-32 0,17-11-30 15,-2 4 11-15,-7 0-147 0,-2-4-97 0,3 0-60 16,1-3 27-16,-3 0 27 0,3 0 22 0,-4 0-31 16,-2 0 11-16,2 1 40 0</inkml:trace>
  <inkml:trace contextRef="#ctx0" brushRef="#br0" timeOffset="307597.9674">4754 14909 326 0,'3'-3'381'0,"-1"-1"-32"0,1 0-47 0,-1 2-59 16,1-1-19-16,-2 1-28 0,3 1 12 0,-3-1-50 15,3 1 30-15,-4 0-19 0,4 2-25 16,-3 0-8-16,2 2-16 0,0-1-12 0,0 2-11 16,-2-2 35-16,1 3 4 0,-1-1-21 15,0 1-2-15,-1 0-10 0,3 0-20 0,-2 2-16 16,-1-3-22-16,1 3 22 0,-1-7 2 0,0 6 0 15,0 2-49-15,0-2 36 0,0 1-7 0,0 6-5 16,0 0-17-16,0 1 16 0,0-4-11 16,-9 9-8-16,8-10 15 0,0-4-21 0,-3 0-14 15,4 1-1-15,-1-2-49 0,1 2-44 16,-3-2-55-16,-2-3-40 0,3 3-72 0,-1-2 23 16,-1-1-255-16,0 1 46 0,2-1 7 15,-1-4 72-15,0 2-12 0,3-2 62 0,0-3 21 16,7-10 14-16,3-8-37 0</inkml:trace>
  <inkml:trace contextRef="#ctx0" brushRef="#br0" timeOffset="308363.8546">6842 14555 357 0,'3'-3'355'0,"-2"-2"-64"0,3 1-34 16,2 1-27-16,-2 2-43 0,1-2-13 0,8-3-3 15,-2 3-35-15,-2 3-3 0,5-6-10 0,-14 6-12 16,16 0-27-16,-2 0 16 0,18 12-15 16,-17-9 8-16,-1 4-26 0,0 1 39 0,-1 0-12 15,3 2-37-15,-7 3 2 0,-1-1 4 16,1 3-16-16,-1 0-3 0,-3 2 20 0,-3 0-28 15,1 1 29-15,-3-11-40 0,0 4-6 0,0 3 20 16,-14 18-37-16,0-20 14 0,1 2-8 16,-2 3-5-16,1-4 11 0,-3 2-14 0,2-4 27 15,-4 3-10-15,1-3-6 0,-4 0-5 0,3-3 0 16,1 3-29-16,0-4-1 0,-1 0-19 0,1-1-24 16,5 1-4-16,0-5-30 0,4-2-10 15,2 2-46-15,0-2 14 0,7 0-140 0,0 0-46 16,0 0-82-16,-11-15 35 0,11 12 24 15,1-1-8-15,7-10-11 0</inkml:trace>
  <inkml:trace contextRef="#ctx0" brushRef="#br0" timeOffset="308697.2818">7100 14587 551 0,'14'-11'318'0,"-2"0"-46"15,1 4 0-15,-4 1-37 0,-3 1-26 0,1 2-26 16,-4-1-11-16,1 3-12 0,0-2 4 15,-3 3-15-15,2-2-9 0,-2 2-54 0,0 0 14 16,-2 3 10-16,1 0-31 0,-4-2-7 16,-2 11 28-16,-4-1-41 0,1 4 12 0,-4-4-17 15,0 1 5-15,3 2-12 0,-2 4 3 0,-1 0 3 16,4-1-13-16,-3 0 20 0,-1-2-21 16,4 0-32-16,5 2 1 0,-3-1 11 0,1 0-6 15,1-2-14-15,0 4 26 0,0-4-18 16,4-3 39-16,-1-4-27 0,1 2-10 0,1 0 17 15,0-2-11-15,-1-2-11 0,1 2 18 0,0-7-3 16,0 0-2-16,0 7-17 0,0-1-1 16,0-6-23-16,0 8 25 0,11 4-23 0,-7-7-31 15,-1-3-37-15,2 0-24 0,-1-1-70 0,1 2 15 16,0-3-185-16,1 0-93 0,2-3 27 16,0 3 27-16,6 0 25 0,18-12 25 0,-16 5 21 15,1 0 40-15</inkml:trace>
  <inkml:trace contextRef="#ctx0" brushRef="#br0" timeOffset="309413.3032">7272 14798 770 0,'6'-5'306'0,"3"3"-22"16,-4 1-40-16,0-2-43 0,-1 0-21 0,0 2-14 16,-2-1 4-16,1 2-39 0,3 0-1 0,-6 2 14 15,3-2-35-15,-2 3 4 0,-1 0-2 16,0-1 3-16,0 1-12 0,-1 2-11 0,-2 0 5 15,2-1-28-15,-4 0-8 0,4 0-5 16,-2 3 27-16,-1 7-15 0,-1-2-6 0,0 4-8 16,1-5-4-16,-2 3-5 0,2-3-5 15,0 4-4-15,-1-4-10 0,1-4-2 0,2 0 18 16,-1 1-4-16,-5 4-15 0,6-5-4 0,-2 2-1 16,4-3-2-16,-1 1-1 0,1-7-2 0,0 0 29 15,0 7-17-15,0-7 24 0,0 7-17 16,0-7-4-16,0 5 2 0,0-5-16 0,11 15-1 15,-8-12-69-15,1 1-25 0,-2-2-5 16,1-2-38-16,-1 1-14 0,2-1-35 0,-1-1-32 16,-1-1 3-16,2 0 18 0,1-3-94 0,4-4-2 15,3-1-27-15,-1-4-8 0,-1 3 4 0,2-1 38 16,2 0 74-16,-4-1 130 0,3 3 78 0,-3-2 0 16,3 2 91-16,0 0 8 0,-4 0 29 15,2 3-27-15,-3 0 12 0,5-2-20 0,1 3 7 16,-5 2 21-16,-3 0-3 0,3 2 7 0,1 1-15 15,-5-2-38-15,0 3-1 0,3-1-7 16,-8 1 20-16,0 0-33 0,0 0 1 0,9 0-9 16,-9 0 2-16,6 0-5 0,6 12 29 0,-9-8 6 15,-1 1-41-15,-2-1 23 0,1 1-42 16,2 1 14-16,-3 2 8 0,-1-3 9 0,1-5-49 16,0 12 16-16,-12 13-14 0,4-14 14 0,2 3 16 15,0-6-14-15,3-2-27 0,1-1 5 16,-1 1 16-16,3-2-22 0,0 0 9 15,0-4 15-15,0 0-7 0,0 0 3 0,14 11 1 16,-9-11-26-16,2 0 5 0,0 0 9 0,14-3-4 16,-11 3 15-16,21-8-21 0,-7 4 8 15,-2-2 14-15,-4-1-4 0,1 5 19 0,-4-4 24 16,0 1-8-16,-3 2 33 0,-3-1-6 0,-3-1 6 16,-1 3-12-16,-1 1 1 0,0-2-20 0,-1 3-6 15,-1 0-5-15,1-2 1 0,-2 1-4 16,3-1 1-16,-4 1-34 0,1 0 4 0,0-1 0 15,-1 2-71-15,0 0-33 0,0 0-16 16,0 0-42-16,0 0-43 0,0-7 18 0,0 7-301 16,-15-16 36-16,11 13 31 0,4-4 26 0,-2 0 23 15,2 1 29-15,0-1 54 0,0-3 13 16,0-7 8-16</inkml:trace>
  <inkml:trace contextRef="#ctx0" brushRef="#br0" timeOffset="310363.9694">11125 14704 512 0,'0'0'355'0,"0"0"-37"0,0 0-13 15,0 0-39-15,0 0-24 0,0 0-12 0,0 0-55 16,0 0-2-16,0 0 2 0,-6-15-52 0,11 12-2 16,11 0-4-16,-4-6-2 0,-2 6-10 0,5-4 4 15,-2 7-25-15,-1-3-6 0,-1 3 11 0,-2 0-20 16,1 0-5-16,1 0-8 0,1 0-7 16,23 11-1-16,-20-4-5 0,2 0 7 0,-3 0-6 15,0 4-43-15,-4 1 1 0,-1 2-2 16,-1 0 29-16,-3 1 2 0,-3 2-13 15,0-6-1-15,-2-2-3 0,0 4-12 0,0-1 10 16,-17 13 6-16,8-13-9 0,-4-2 0 0,1 3-2 16,-4-4 7-16,-3-1-1 0,0 0 10 15,0-5 0-15,0 6-3 0,1-3-56 0,-5 1-2 16,2-4-16-16,3 1-3 0,-1-1-18 0,-1-1 1 16,8 2-31-16,3-3-10 0,9-1-29 15,-7 0-18-15,0 0 18 0,7 0-143 0,-6 0-54 16,6 0-61-16,0 0 29 0,-13-12 24 0,17 9 30 15,-3-1 8-15,1-1 4 0,8-7-7 0</inkml:trace>
  <inkml:trace contextRef="#ctx0" brushRef="#br0" timeOffset="310680.2219">11436 14708 547 0,'7'-6'392'0,"-2"3"-55"0,2 0 18 16,-5 0-67-16,1-1-11 0,-1 2-56 15,1-1-40-15,-2 2-7 0,2 1-23 0,-3 0-27 16,1 0-27-16,-3 1 37 0,-1 1-51 0,2 1 12 16,-3 1-20-16,0-1 8 0,-4 9-23 15,-4-1-22-15,3 3 6 0,-2-3 10 0,4 3 0 16,-2-1 5-16,1 0-6 0,0 0-5 0,1-4-19 16,0 3-5-16,6 1 0 0,-5-1 5 15,2-3-2-15,1 0-4 0,3 1-1 16,0-2-3-16,-1 1-9 0,1 0-1 0,0-9-2 15,0 0 0-15,10 26-25 0,-7-16-14 0,1-2-14 16,0-2-57-16,-2-2-30 0,3 1-21 16,-2-3-34-16,0-1 16 0,3-1-195 0,-1 2-55 15,1-4 10-15,-6 2 35 0,9 0 23 0,-3 0 25 16,7 0 12-16,19-10 7 0</inkml:trace>
  <inkml:trace contextRef="#ctx0" brushRef="#br0" timeOffset="310989.3202">11583 14879 226 0,'2'-3'338'0,"2"-1"-67"0,-1 0-21 0,3 2-8 16,-5-2-21-16,4 1-48 0,-2 2-12 15,-2-3 5-15,4 2-38 0,-2 2-3 0,-2-1-7 16,2-1-2-16,1 2 12 0,-3 0-1 0,1 2-20 16,-2 1 13-16,0-1-38 0,0 1 25 0,-2 1-26 15,-1 1 14-15,1 0-15 0,-5 8 8 16,0-2-39-16,3 0 28 0,-1-4-22 0,0 1-5 15,-2 3-6-15,2 3 5 0,0-4-28 16,0-2 18-16,2 0-5 0,-2 1-2 0,5-2-6 16,-2-1 6-16,0 0-6 0,1 0-16 15,0-1 6-15,1 0 1 0,-3 3 0 0,3-8-2 16,0 0-6-16,0 7-29 0,0-2-21 16,0-5 1-16,0 6-54 0,0-6-45 0,0 7-27 15,14 1 15-15,-11-8-158 0,-1 3-124 16,3-3 16-16,1-1 27 0,-1-1 26 0,0 1 23 15,10-6 21-15,1-1 12 0,-1 2-5 0</inkml:trace>
  <inkml:trace contextRef="#ctx0" brushRef="#br0" timeOffset="311463.1897">11773 14927 502 0,'5'-4'314'0,"-1"2"-5"0,0-1-31 0,-2 1-48 15,1 1-29-15,-2-1-21 0,4 2 11 0,-1-1-14 16,0 2-40-16,-1 1 10 0,-3-1-6 15,2 4-35-15,2-2-14 0,-3 2 47 0,2-1-43 16,-5 3-11-16,4-1-2 0,-2-1-6 16,2 2-7-16,-2-7-37 0,0 5 18 0,0 6-4 15,0 1-11-15,0-2 3 0,0-2-11 16,0-3 13-16,0-5-5 0,0 9-27 0,0-9 14 16,0 8-3-16,0-8 2 0,0 0 17 0,0 7-2 15,0-7-4-15,0 0-3 0,0 0-3 16,0 7 11-16,3-10 1 0,-1 0 17 0,4 2 3 15,9-6-15-15,-5-3 13 0,4 2-25 0,3-1 7 16,-2 1-12-16,2 0 1 0,-11 1 9 16,4 3-18-16,-1 0 15 0,-3 1-16 15,-3 0-7-15,1 3 7 0,1 0-35 0,0 0 37 0,-5 0 5 16,0 0-18-16,0 0 19 0,0 0-28 16,8 10 11-16,-7-5 1 0,2 1 16 15,-2-2-13-15,-1 0 4 0,-1 2-27 0,2-1 36 16,-1 1-16-16,0-6-7 0,0 0 9 15,0 8-10-15,0 0-2 0,0-1 13 0,0-7-9 16,0 7-7-16,0-1 5 0,0-6 14 16,0 8-16-16,0-8-27 0,0 7-7 0,0-7 2 15,0 7-34-15,0-7-30 0,0 7-52 0,0-7-24 16,-1 7-40-16,1-7 20 0,0-3-264 16,1 0-20-16,-1 0 35 0,3-2 30 0,-1-2 32 15,2-6 26-15,1-4 20 0,5-4 16 16,-2 0 4-16</inkml:trace>
  <inkml:trace contextRef="#ctx0" brushRef="#br0" timeOffset="312433.3889">12997 11687 370 0,'0'-14'358'0,"0"14"-63"0,0 0-44 16,0 0-22-16,0 0-14 0,0 0-40 0,0 0-14 16,0 0 3-16,0 0-7 0,0 0-17 15,0 0-39-15,0 0-10 0,0 0-10 0,11 0 36 16,-11 5-15-16,0 0-29 0,-1 2-6 0,1-1 0 16,0-6-3-16,0 7-13 0,0 6 13 0,-10 18-11 15,4-16 26-15,-1-2-16 0,-2-1-21 16,4-2-8-16,0-1 9 0,-4 1-26 0,-1 0 30 15,1 1-29-15,2-3 0 0,2-2-9 0,-3 1 16 16,5-3-36-16,-3-1 1 0,4 0-11 16,-1 0-38-16,1-2-16 0,-2 2-37 0,1-2-25 15,2 1 13-15,-2-2-220 0,1 0-81 0,2 0 27 16,0 0 28-16,4-5 26 0,0 3 18 16,8-5 17-16,9-4 7 0</inkml:trace>
  <inkml:trace contextRef="#ctx0" brushRef="#br0" timeOffset="312775.3795">13678 11351 262 0,'1'-3'240'0,"1"3"-66"15,-1-2-7-15,-1-1-35 0,1 3-35 16,-1 0-3-16,0 0-42 0,2 0-6 0,-2 0-127 16,-2 0-124-16,2 0 11 0,-2 0 12 15,2 3 8-15,-2-2 3 0</inkml:trace>
  <inkml:trace contextRef="#ctx0" brushRef="#br0" timeOffset="313645.9793">13710 11441 239 0,'0'0'366'0,"0"0"-46"16,0 0-30-16,0-15-33 0,0 15 24 16,0 0-56-16,0 0-42 0,0 0-2 0,0 0 0 15,0 0-24-15,0 0-36 0,0 0-2 16,14 0-12-16,-14 0-9 0,0 0-2 0,0 0 3 15,0 0-29-15,0 0 9 0,22 15-35 0,-20-1 13 16,0-4 25-16,0 0-22 0,-2 8-6 0,1 1-17 16,-1-5 0-16,0-3 19 0,0-1-30 15,0 2 21-15,0 0-19 0,0-2-4 0,0 4-1 16,-12 14 10-16,8-12-14 0,1 1-2 16,-2-4-2-16,4-1 5 0,-4-2-3 0,1-3-2 15,3 0 1-15,-1-2 3 0,0 1 0 16,2-2-4-16,-3-1-2 0,1 2-7 0,2 1 3 15,-2-3 1-15,1 0-1 0,0 0-2 0,1-1 24 16,-1 0-3-16,-1 1-29 0,2-3 1 16,-1 1-1-16,1-2 1 0,0-1-1 0,0 1-6 15,1-1 13-15,-1-3 0 0,0 0-1 0,0-2 0 16,3 1-1-16,1-10-21 0,1-3 3 0,-1 1 1 16,-4-1 19-16,5-1 0 0,0-2-20 15,1 1 2-15,-2 2 40 0,1-3-1 0,-1 2 0 16,1 2-9-16,-1 0 22 0,-4 3 2 0,2 4 14 15,0 2-13-15,-1 0 21 0,2 2 5 16,-3 1 15-16,2-1-15 0,-2 3-13 0,3 0 2 16,-3-2-17-16,0 2 6 0,0 2-12 0,0 1 8 15,1-3-13-15,0 4-1 0,-1 0-7 16,0 0 4-16,4 11-13 0,-1-5 11 0,-3 2-7 16,5 9-10-16,-5 1 11 0,4 1-11 15,-3 1-8-15,-1-2 18 0,0-8-4 0,0 2-1 16,0 3-6-16,0 1-11 0,0 0 17 15,0 0-12-15,0-3 8 0,0-1 12 0,0 1-13 16,0-1-11-16,0 0-2 0,-15 10 11 0,15-13-7 16,-2-4 9-16,2 0 4 0,0 1-12 15,-2-3 10-15,2-3 5 0,0 0-1 0,0 0-12 16,0 6-11-16,0-6 8 0,0 0 10 0,0 7-22 16,0-7 20-16,0 0 1 0,0 6-4 0,0-6-3 15,0 0-28-15,0 0-28 0,0 7 5 16,0-7-128-16,0 0-101 0,0 0 26 15,0 0 24-15,-11 7-347 0,9-7 44 0,2-1 36 16,0 0 54-16,1 0 29 0,3 1 46 0,1-2 85 16,2 3 13-16,13 0 13 0,-10-1 10 0</inkml:trace>
  <inkml:trace contextRef="#ctx0" brushRef="#br0" timeOffset="314457.2246">13553 12606 610 0,'0'0'286'0,"0"0"-18"15,0 0-47-15,0 0-15 0,0 0-17 0,0 0-24 16,0 0-12-16,0 0 6 0,0 0-6 16,0 0-30-16,0 0-12 0,0 0 36 0,0 0-48 15,0 0-20-15,0 0 26 0,0 0-37 16,-9 9 1-16,7-3 28 0,1-1-60 0,0 0 9 16,-8 7 13-16,8-1-19 0,-6 0 29 0,0 3-21 15,-1-3-22-15,2 5-5 0,2-8 8 16,-1 0-13-16,3-2 20 0,-3-1-9 0,3 1-28 15,-1-4 9-15,0 1 4 0,0-1-1 16,3-1-16-16,-5 3 12 0,3-3 35 0,0 0-31 16,1 0-6-16,-1 2-3 0,0-3 18 0,0 0-11 15,1 0-11-15,1 0-46 0,0 0-22 0,0 0-45 16,0 0-39-16,-4-3 15 0,2 2-171 16,0-1-126-16,2 1 47 0,0-2-11 0,2 0 47 15,3-1 13-15,8-4 45 0,1-2-3 16</inkml:trace>
  <inkml:trace contextRef="#ctx0" brushRef="#br0" timeOffset="314947.853">13907 12612 891 0,'4'-3'317'0,"-3"1"-22"0,3 2-32 0,-3 0-32 16,0-1 48-16,2-1-36 0,-2 1-27 16,2 1-62-16,1 3-6 0,-3-2-18 0,0 1 2 15,1 1-16-15,-1 0-12 0,0 1 33 16,1 1-31-16,0 2-10 0,-2-1-13 0,0 0 12 15,0-2-27-15,0 6 12 0,0 4-10 16,0 1-9-16,-14 18-10 0,10-13-25 0,0-2 2 16,-1-3 5-16,-4 2 8 0,3 0 5 15,1-1 4-15,-3 1-15 0,-1-4-1 0,3 1-17 16,-2-1-2-16,3-3 3 0,1-2-3 0,1-1-4 16,1-2 11-16,-3 1 6 0,4-3-16 15,-1 1 3-15,1-1-14 0,0 0 13 0,-1-2 14 16,0 1 7-16,2 0-23 0,0 2 28 15,-4-2-2-15,4-1 1 0,0 0-16 0,0-1 12 16,0 2-21-16,0-1 7 0,0 1-23 0,-1-2-9 16,1 0-7-16,0 0 4 0,3 0-119 0,-3-2-43 15,2-1-89-15,-2 2 27 0,4-2-285 16,-2 0 39-16,8-8 37 0,-1 3 30 16,4-3 30-16,-4 4 27 0,8-1-38 0,-5 3 19 15,3 4 5-15</inkml:trace>
  <inkml:trace contextRef="#ctx0" brushRef="#br0" timeOffset="315793.3888">13062 15016 333 0,'0'0'429'0,"0"0"-92"0,0 0-23 15,0-14-50-15,0 14-60 0,0 0-26 16,0 0 23-16,0 0-58 0,0 0-6 0,0 0 18 15,0 0-31-15,0 0 1 0,0 0-12 16,0 0-15-16,-7 2 4 0,6 3-32 0,-1 2 2 16,-2 7 14-16,0-3-19 0,0 0-6 0,-4 3 3 15,2-1-28-15,0 1 20 0,-3-1-16 0,5-3 12 16,-3-3-4-16,-2 6-5 0,0 0-18 16,-1-1 7-16,-1 1-4 0,-1-4-1 0,5-2 1 15,-2-1-5-15,3-3-4 0,1 2-1 16,-1-3-18-16,2 1-9 0,0 0-15 0,1 1 6 15,1-4-49-15,0 2-3 0,-2 0-30 16,1-2-30-16,1 0-12 0,2 0-56 0,0 0 17 16,0 0-171-16,0-9-84 0,2 6 29 15,7-9 27-15,4 0 24 0,2-2 7 0,2 0-23 16</inkml:trace>
  <inkml:trace contextRef="#ctx0" brushRef="#br0" timeOffset="316415.1758">13493 14796 526 0,'5'-5'325'0,"-1"4"-24"0,2 0-24 0,-2-1 17 16,-2 2-65-16,2 0 31 0,-1 2-62 15,-1 0-19-15,2 0-10 0,0 3 1 0,-1-1-17 16,0 3-18-16,2 7-13 0,-6-3-19 15,1-4 1-15,0 6-13 0,0-1 12 0,0 3-10 16,0 1-10-16,0 2-20 0,0 0-8 16,-5 18-6-16,-1-14 12 0,1-7-17 0,-3 2-4 15,0-2-4-15,1 1-13 0,-1-4 14 0,0 3-4 16,2-3-4-16,2 0-2 0,-2 3-10 0,4-6 0 16,-1-4-3-16,-1 2-1 0,0-3-7 15,1-1-1-15,1 0 0 0,0 0 11 0,2-1-3 16,0 0 1-16,-1-2-7 0,2-2 4 15,-1 1 4-15,2-3 3 0,0 0-1 0,1 0-3 16,-1-2-10-16,6-9 16 0,2-1-13 16,-5-2 15-16,2 1-12 0,4-3-3 0,-2-1-8 15,3 0 27-15,-3-1-3 0,2 4 24 16,-2 3-40-16,-1-2 40 0,1 2-17 0,-4 6 8 16,3-3 4-16,-5 2-8 0,-1 3 22 0,0 2-22 15,0 0 7-15,-1 2 0 0,0 0-37 16,0 1 25-16,1 1-3 0,-2 1-24 0,0 0 14 15,0 0 4-15,0 4 6 0,-2 1-2 16,-1 0-2-16,3 12-10 0,-4-5-2 0,0 3 3 16,0 2-19-16,-2 2 13 0,-1-1 11 0,5-5-23 15,-3 2 6-15,1-2 6 0,-1 3 0 0,-2-1-7 16,0-1 0-16,3-1 7 0,-1-3-20 16,1 0 10-16,-3 2 17 0,3-2-9 0,1-4-10 15,-2 0 7-15,2-3-10 0,2-2-8 16,-2 6-5-16,1-3-38 0,0-1 4 0,0 0-60 15,1-2-2-15,-1 2-46 0,0-2-36 0,-2-1-46 16,0 0 25-16,4 0-266 0,0 0 5 16,0 0 24-16,-13-11 38 0,11 4 29 0,2 0 26 15,0-15 30-15,0 10 20 0,0-9 12 0,15-31 7 16</inkml:trace>
  <inkml:trace contextRef="#ctx0" brushRef="#br0" timeOffset="319075.2212">14117 11331 310 0,'0'0'253'0,"0"0"-68"15,0 0 20-15,0-15-23 0,0 15-15 16,17-20-3-16,-19 17-14 0,3 3-8 16,-2-3-7-16,1 0-9 0,0 0-10 0,-1 2-12 15,1 0-10-15,0 0 6 0,0-2-16 16,1 1 12-16,-1 1-2 0,0-1-23 0,0 1-17 15,1-2 19-15,-1 3-33 0,0 0 24 0,0 0-32 16,0 0 6-16,0 0 23 0,0 0-24 16,8-3 2-16,-4 3 26 0,1 2-5 0,11 1-45 15,3 1 11-15,1-3 1 0,5 3-3 0,-2-1 9 16,3-3-3-16,2 4-12 0,-1 0-8 16,0-2 5-16,0 2 17 0,-1-3-20 0,0 2 6 15,2-3 7-15,-5 5 10 0,-1-5-10 16,-6 0 23-16,3 1-2 0,-6-1 24 0,-4 0-28 15,-9 0-9-15,9 0-2 0,-1 0-4 0,0 0-2 16,-8 0 26-16,7 0 24 0,-7 0-10 16,8 0-23-16,-8 0-1 0,8 0-13 0,-8 0 5 15,6 0-5-15,-6 0 8 0,0 0-17 0,8 0-9 16,-8 0 15-16,0 0-10 0,6 0 8 16,-6 0 19-16,0 0-29 0,8 0 10 0,1 8 7 15,-8-5-14-15,2 2-11 0,-2 3-1 0,4 7 12 16,-2 3 2-16,-1 0-30 0,0 1 7 15,-2-1 2-15,2 6-2 0,-2-3 6 16,0-9 9-16,0 7-6 0,0 4 5 0,0 2-9 16,0 1 6-16,0 1-4 0,0 2-2 0,0-1-6 15,0 0 21-15,-13 31-14 0,11-29 3 0,-1 0 1 16,2-2-20-16,-2 2 13 0,2 2 1 0,0-1 4 16,1 1-19-16,0-1 30 0,0-15 2 15,0 9 7-15,0 3-26 0,0 2-16 16,0 1 17-16,0 1-14 0,0 0 25 0,0-1-15 15,0 0 16-15,6 1-4 0,-6-1 21 0,0 0-28 16,0 0-1-16,0 1 26 0,0-2-17 0,0-1-7 16,0-2-5-16,0 1 16 0,0-2-35 0,-1 27 34 15,-2-29-14-15,-2 1 13 0,1 0 2 16,-1 0 3-16,-2-5-19 0,3 8 14 0,0-1-20 16,0-2 18-16,-1 0-1 0,-3 0-1 15,6 0-2-15,-1 0-2 0,1 1 0 0,-1-1 4 16,3 1 1-16,0-1 10 0,-1 0-8 0,-2 0-19 15,3 0 14-15,0-12 10 0,0 6 5 16,0 4-26-16,0-1 16 0,0 1-10 16,0 1 13-16,0-2-19 0,12 24 22 0,-11-26-4 0,2 2 11 15,0 0-4-15,1-3-6 0,0 4-10 16,1-1-11-16,-2-3 39 0,2 2-19 0,-1 0-1 16,1 2-4-16,1-2 24 0,-1 3-15 0,-2 0 3 15,2-2 1-15,0 2 8 0,-1 0-30 16,5-3 15-16,-4 1 2 0,-3-3-30 0,2-3 35 15,0 2-3-15,0 1-2 0,-1 0-21 0,4-2 4 16,-4 0 21-16,-2 0-10 0,4 1-10 16,-5-3 22-16,3 4-11 0,-3-8 1 0,0 3-12 15,0 6 21-15,0 1-5 0,0 3 7 0,0 1-10 16,0 0 12-16,0 0 1 0,0 3-6 16,0-1 11-16,0 0 6 0,0 1-6 0,0-2 10 15,0 4-23-15,7-4 12 0,6 30-16 16,-9-24 4-16,0-2 1 0,-3-1 8 0,4-5 3 15,-1 2-2-15,-3-2-17 0,2-1 5 16,0-2 17-16,1-2-1 0,-1-3-10 0,-3-4 8 16,0 0-4-16,5 1-2 0,-1 2 1 0,-1-8-3 15,-3-7-4-15,0 9-15 0,0-1 19 16,0-1-5-16,0 0 1 0,0-1-8 0,0 2 9 16,0-1-8-16,-12 15-1 0,9-4 9 0,1-6-13 15,-4 2-9-15,3-1 10 0,2-4-7 0,0 3 6 16,-2-4 3-16,0 6-12 0,2-2 13 15,-1-1-8-15,-1-2 7 0,2 0 4 16,-2 0-21-16,3-2 2 0,-4-1 15 0,3 3-16 16,1 6 11-16,0-7 13 0,0 2-21 0,0 7-3 15,0-4 20-15,0 0-6 0,0 0-3 0,0 2 2 16,-10 19 5-16,9-21-8 0,-1 7-3 16,1-8 8-16,1 2-2 0,0-4-13 0,0-2 12 15,-1 2-6-15,1-3 5 0,0 1 7 16,0-1-12-16,0 0 13 0,0 0-6 0,0-7 0 15,0 14-6-15,0-1 14 0,0 0-10 0,0-1-2 16,0 0 11-16,0-4-9 0,0 2 0 16,0 0-9-16,0-3 18 0,0 1-12 0,0 0 4 15,0-1-16-15,0 1 21 0,0 1-10 0,0-4 5 16,0 3 5-16,0-2-1 0,0 0-6 0,0-6 9 16,0 8-12-16,0-1 3 0,0 0-15 15,0-7 18-15,0 7 1 0,0-7-6 0,-3 15-13 16,2-9 19-16,0-3-2 0,-1-1 3 0,1 3-9 15,0 0-4-15,-2 1 8 0,1-2-5 16,-2 0 5-16,4 0 10 0,-3 1-14 0,1-3 4 16,-1 2-4-16,-1-1-3 0,3 0 9 0,0 0-1 15,-1-1 6-15,1 1-2 0,1 1-5 0,0-1 3 16,0 1-6-16,-1-2 12 0,1-2-12 16,0 0 3-16,0 0-5 0,0 0 10 0,0 0-9 15,0 4 5-15,0-4 0 0,-11 13-12 16,9-10 11-16,1 0 0 0,0 0-3 0,-2 1 5 15,3-2-1-15,0 0-1 0,0 0-10 0,-3 1 13 16,3-1 4-16,0 1-15 0,-1-2 5 16,0 2 8-16,1 1-4 0,-1-1 2 0,1-1-6 15,-2 0 2-15,1 3-3 0,1-2-2 0,0 1 6 16,0 0-12-16,-1-2 21 0,-1 2-6 16,2-1-11-16,-1 2 7 0,1-2-4 0,-1 1 4 15,-2-2-9-15,2 1 3 0,0 0-8 0,-2-1 11 16,2 0 2-16,1 1-13 0,-2 0 21 0,0-1-21 15,1 1 14-15,-2-1 10 0,2 0-17 16,-1 1 9-16,-1 0-12 0,0-2 21 0,2 1-22 16,-2 0 2-16,0 1 15 0,-1-1-3 0,-1 0-16 15,0 1 19-15,0-1-16 0,-15 3 7 16,8-2 8-16,-5 0-19 0,-1-2 15 16,0 2-9-16,0-2 3 0,-1 1 12 0,10-2-5 15,-6 0 1-15,-2 0-7 0,-3 0 11 0,-2 0-4 16,1 0 2-16,1 0-18 0,-2 0 16 0,3 0-14 15,-1 0 19-15,-1 0-5 0,2 0-15 0,-3 0 23 16,1 0-2-16,0 0-10 16,2 0 4-16,-1 0 2 0,0 0-4 0,0 0-2 0,0 0 10 15,1 0-12-15,0 0 3 0,3 0-8 16,-3 0 10-16,2 0 1 0,-1 0-7 0,2 0 4 16,1 0 1-16,2 0-8 0,1 0 14 0,3 0 5 15,0 0-6-15,0 0 3 0,3 0 3 16,-1 0-9-16,7 0-13 0,-9 0 17 0,0 0-2 15,3 0-13-15,6 0 21 0,-9 0-21 16,2 0 16-16,7 0 7 0,-8 0-7 0,0 0 2 16,8 0-4-16,-7 0 21 0,7 0-7 0,-10 0 6 15,10 0-3-15,-7 0-2 0,7 0 0 16,-5 0-11-16,5 0 23 0,0 0-20 0,-8 0 10 16,8 0 6-16,0 0-12 0,-7 0 3 15,7 0-7-15,0 0 18 0,0 0-7 0,-7 0-16 16,7 0 4-16,0 0 12 0,0 0-21 0,0 0-11 15,0 0-4-15,-8 0-17 0,8 0-6 0,0 0-32 16,0 0-14-16,0 0-28 0,-10 0 11 16,12-2-91-16,-3-1-24 0,2 1-43 15,1-1 25-15,-2-1-262 0,0-2-52 0,2 1 46 16,-2-2 35-16,2 0 61 0,-2-2 21 0,0-3 8 16,0-3 26-16,0-1 21 0,-8-16 67 0,-6 11-36 15</inkml:trace>
  <inkml:trace contextRef="#ctx0" brushRef="#br0" timeOffset="329620.0247">3349 11633 504 0,'0'0'285'0,"0"0"-39"15,0 0-12-15,0 0-34 0,0 0-19 16,0 0 3-16,0 0-29 0,0 0 5 0,0 0-20 16,-15 0-5-16,15 0-10 0,0 0-5 0,0 0-14 15,0 0-25-15,0 0-11 0,0 0 7 16,0 0 4-16,0 0 13 0,0 0-16 0,0 0-5 15,0 0 6-15,0 0 3 0,0 0-1 0,0 0 3 16,0 0-28-16,0 0-13 0,0 0 15 16,0 0-19-16,10 0-5 0,-5 0-3 0,3 0 1 15,-2 0-21-15,-6 0 37 0,8 0-19 16,1 0-10-16,5 0 9 0,1 0 10 0,1 0-27 16,1 0 11-16,-1 0-2 0,-1 0-18 0,-2 0 14 15,19 10-12-15,-16-9 17 0,-9-1-11 0,6 0-14 16,3 0-11-16,1 0 20 0,2 0 2 15,-1 0-23-15,0 0 31 0,1 0-29 16,-2 0-9-16,1 0 28 0,-4 0-10 0,0 0 11 16,-4 0-2-16,0 0 3 0,-1 0 5 15,-1 0-10-15,-2 0 13 0,-6 0-12 0,9 0-21 0,-1 0 32 16,-8 0 9-16,8 0-16 0,-2 0-1 16,-6 0 3-16,7 0-16 0,-7 0 24 15,8 0-30-15,-8 0 23 0,7 0-2 0,-7 0 20 16,6 0-2-16,-6 0-4 0,0 0-1 0,7 0-25 15,-7 0 0-15,0 0 54 0,0 0-3 16,7 0 6-16,-7 0 4 0,0 0-10 16,0 0-11-16,0 0-5 0,5 0 10 0,-5 0-7 15,0 0-16-15,0 0-3 0,0 0-7 0,0 0-23 16,8 0 1-16,-8 0-118 0,0-7 8 16,8 1-34-16,-10 6-18 0,1 0-33 0,1-1-1 15,-1 1 17-15,-2-2-151 0,1 2-70 16,-1-2 10-16,0 1-3 0,1-1 26 0,1 0 35 15,-2 0 11-15,0 1 18 0,2-2-16 0</inkml:trace>
  <inkml:trace contextRef="#ctx0" brushRef="#br0" timeOffset="329991.7638">3816 11537 439 0,'0'-4'283'15,"-2"-1"-35"-15,1 2 9 0,1-1-13 0,0 1-38 16,1 0-8-16,-1-3-9 0,-1 5 12 15,1-2-51-15,0-1 9 0,0 4-28 0,0-3 2 16,0 2-16-16,0 0-24 0,0-2 10 0,3 3-18 16,-3 0-19-16,1 0-4 0,2 0-9 15,-2 3 1-15,3-1-21 0,-2 0-12 0,4-1 48 16,5 12-25-16,-1-4-34 0,3-2 13 0,-3 3-6 16,2 1 4-16,0 0 8 0,0-1-10 15,-3 1-6-15,2 0 27 0,-4-2-29 0,2 3-3 16,-4-2-2-16,1 2 27 0,-1-2-2 15,2 3-36-15,-7-13 12 0,0 9-7 0,0 0 15 16,0 0-1-16,0-1-15 0,0 0-12 16,-17 12 17-16,11-6 4 0,-3-5 5 0,1-2-8 15,-2 6 26-15,2-7-39 0,-2 3 18 16,-3-1-32-16,3-4 27 0,4-1 26 0,-1 1-34 16,-3-1 9-16,6 0-13 0,-2 0-48 15,2-2-10-15,-1 1-27 0,-1 0-49 0,0 0 12 16,1 0-296-16,0-2-21 0,-1 2 32 0,6-2 27 15,0 0 33-15,0 0 25 0,-7 0-46 0,7 0 1 16</inkml:trace>
  <inkml:trace contextRef="#ctx0" brushRef="#br0" timeOffset="330902.614">4525 12008 226 0,'19'0'232'0,"24"4"-63"0,-33-4-7 16,4 0-8-16,1 0-13 0,3 0-16 0,0 6-28 15,23 4-22-15,-23-8 34 0,1 0-30 0,1-1 15 16,4 3-10-16,-3-4-16 0,2 2-3 0,-2 0 3 16,-1 2-13-16,3-3 7 0,-1 0-17 15,-1-1 8-15,1 2-18 0,1 1-7 0,-2-2-9 16,2 1 13-16,3 0-7 0,-4-1-3 0,4 0-19 16,-5-1 27-16,5 1 0 0,1 1-26 15,-1-2 15-15,1 0-19 0,-4 0-7 0,2 0 23 16,0 2-4-16,-1-1-20 0,0-1 28 0,1 1-27 15,-15-1 14-15,6 0-9 0,3 0 13 16,2 0-5-16,-1 0 5 0,-1 0-10 0,0 0 5 16,21 8-34-16,-20-8 8 0,0 4-2 0,-1 1 19 15,-3-1-8-15,3 0 0 0,-3-1-28 16,1 0 9-16,0 2 20 0,2-4-7 0,0 3-11 16,-2 1 16-16,4-5-4 0,-4 4-6 15,2-1 10-15,0-1-18 0,0 1-13 0,-1-2-19 16,0 2 9-16,4 2 4 0,0-1-18 15,-2-2-28-15,1 0 10 0,4 2 17 0,-4 0 15 16,2 0-14-16,-2-1 36 0,1 0-53 16,4 0 1-16,-6 0 36 0,1-2 33 0,0 2-24 15,-1 0 9-15,1-1-20 0</inkml:trace>
  <inkml:trace contextRef="#ctx0" brushRef="#br0" timeOffset="332252.0325">11037 12055 666 0,'0'0'241'0,"0"0"-37"16,0 0-15-16,0 0-18 0,0 0-4 0,0 0-11 15,14 0-35-15,-14-12 9 0,0 12-20 16,0 0 1-16,23-17-2 0,-22 16-9 0,4 1-33 15,-1 0 0-15,1-1 5 0,-1-1 3 16,1 1-23-16,0 0-6 0,-5 1 0 0,0 0 14 16,8 0-23-16,0 0-9 0,3 0 13 15,3 0-6-15,-1 0-17 0,0 0-2 0,-2 0-7 16,2 0-4-16,5 0 24 0,-3 0-12 0,1 0 9 16,-5 0 6-16,8 0-21 0,-1 8 1 15,19-2 12-15,-21-3-24 0,0 0-2 0,1-3 6 16,1 1-7-16,-4-1 20 0,0 2-24 0,-4-1 13 15,0 0 11-15,-1 0 1 16,-1-1-10-16,-3 1-17 0,4-1 38 0,-3 2-28 16,1-1 9-16,-1-1-3 0,1 2 10 0,-1-2 13 15,-1 1-19-15,0-1-11 0,2 0 4 0,0 2-1 16,-2-2 19-16,-1 2-26 0,0-2 2 16,1 1-3-16,-2-1 4 0,-1 0 20 0,1 0-21 0,-2 1-25 15,0-1 3-15,1 1-32 0,-5-1-42 16,-1 2 8-16,-1-2-214 0,-1-2-113 15,-3 4 6-15,-12-6 38 0,10 4 22 0,-6 0 22 16,-29-9 13-16,16 5-2 0</inkml:trace>
  <inkml:trace contextRef="#ctx0" brushRef="#br0" timeOffset="333585.1213">3063 12829 336 0,'0'0'196'0,"0"0"-35"15,0 0 12-15,0 0-26 0,0 0-1 16,0 0-35-16,0 0 20 0,0 0 5 0,0 0-23 15,0 0-1-15,0 0-23 0,0 0-4 0,0 0 2 16,0 0-6-16,0 0-6 0,0 4 4 16,20-3-32-16,-2 2 4 0,3-1 0 0,-7-2-17 15,5 0 11-15,5 0-20 0,3 0 4 16,1 0 0-16,1 0-2 0,1 0 3 0,-1 0-16 16,1 0 5-16,-1 0 0 0,0-8-6 0,-3 8-5 15,24-12 6-15,-27 9 10 0,-4 1-9 0,-6 2 16 16,-13 0-9-16,9 0 7 0,1 0 35 15,-2 0 7-15,-3 0-25 0,-5 0 8 0,8 0 6 16,-8 0-25-16,6 0 1 0,-6 0 31 16,0 0-29-16,8 0-9 0,-8 0 4 0,0 0-10 15,0 0-27-15,6 0-20 0,-6 0-23 0,0 0-44 16,0 0-52-16,0 0 12 0,0 0-287 16,12-13 7-16,-11 9 61 0,0 4 22 0,0-3 25 15,6 0-16-15,-2 1 21 0</inkml:trace>
  <inkml:trace contextRef="#ctx0" brushRef="#br0" timeOffset="341547.565">18664 11423 377 0,'0'0'304'0,"0"0"-34"16,0-14-39-16,0 14-20 0,-25-25 17 0,22 22-38 16,3-2-2-16,-1 0-9 0,1 0-15 15,0 0 31-15,0 5-31 0,0 0 2 0,0-6-18 16,0 6-17-16,0-9-13 0,0 9 49 16,0-7-57-16,0 7 0 0,0-7 10 0,0 7-9 15,0-7-39-15,0 7 22 0,0 0-9 16,0-9-11-16,0 9-25 0,0 0-1 0,0-7 1 15,0 7-5-15,0 0 1 0,0 0-25 0,9-8 11 16,-9 12-2-16,1-2 0 0,0 0-3 0,2 4 7 16,-2-2-36-16,0 3 18 0,-1 0-4 15,2 1-26-15,0 9 29 0,-1 1-1 0,5-1 7 16,-4 2 3-16,1 0-14 0,-2 0 4 0,4-1 3 16,-2 1 6-16,-1 2-22 0,3-4 2 15,0 3-4-15,2-1-5 0,-1-2 20 16,-1-3-13-16,4-1 15 0,-2 1 6 0,0-3-10 15,0-1-12-15,0-5 5 0,-2 0 15 0,2-2-21 16,1-1 3-16,-2 0 1 0,4-2-10 16,-2 0 16-16,3 0-15 0,5 0 24 0,17-14-24 15,-19 8 13-15,5-3-9 0,-1-1 1 0,-3-3-26 16,3-2 7-16,-1 0 38 0,-2-4-15 16,1 1 3-16,-1-2-8 0,-1 0-11 0,0 0 15 15,-2 0-7-15,-1 2 23 0,-6-2-31 0,4 2 26 16,-4 2-1-16,-1 0 8 0,3 1 28 15,-6 3-2-15,0 3-3 0,0 0-6 0,2 2 2 16,-2 1 14-16,-1 0-9 0,1 3-12 0,-1-2 15 16,0 2 6-16,2-1-33 0,-2 3 11 0,1-2-4 15,-1 0 12-15,1 0-17 0,-1 3-1 16,3-1-7-16,-1 1 10 0,-2 0-9 0,0 0-5 16,0 0 14-16,11 11-17 0,-1 2 8 15,-1-2-14-15,1 3 0 0,0 4 21 0,-1-2-5 16,-1 0-8-16,1 3 6 0,0-2-2 15,-2 1-19-15,1 2 5 0,0-1 6 0,-2 2 3 16,-1 1 14-16,0 0-23 0,-2-3 11 0,0 5-10 16,-1-4 16-16,-1 0-2 0,1 0-16 0,-2-12 15 15,0 7-8-15,0 2-4 0,0-2-11 16,0-1 22-16,0-1-5 0,0-1 2 16,0-3-6-16,0 0-10 0,-11 6 8 0,11-10-1 15,-2 1 5-15,-1 0 7 0,2-2-10 0,0 2-16 16,-1-2-25-16,0 0-18 0,-2 0-46 15,4-1 10-15,0 0-80 0,-2 0-6 0,0-3-46 16,2 0-49-16,2-2 31 0,-2-2-167 0,1 0-75 16,3-3 29-16,2-5 43 0,2-1 43 15,1-3 6-15,5-1 21 0,-7-4 26 0,1 4 12 16,2-3 4-16</inkml:trace>
  <inkml:trace contextRef="#ctx0" brushRef="#br0" timeOffset="341814.3589">19531 11368 973 0,'5'-3'364'16,"-1"-1"-42"-16,3 1-18 0,4-4-42 15,4-1-31-15,-2 2-6 0,2 1-29 0,2-2-21 16,-1 0-35-16,1 4-17 0,-2-3 11 15,-2 4-27-15,-2-2 15 0,-3 2-14 0,0-1-12 16,-1-1-28-16,-1 3 3 0,0 1-7 16,1-2-74-16,-4 1-19 0,1-3-57 0,1 4-28 15,-2 0-41-15,-3 0 15 0,0 0-158 0,4 7-134 16,-5-6 32-16,-1 5-41 0,0-1 26 16,0-1 79-16,-7 9 19 0,-1-1 10 0</inkml:trace>
  <inkml:trace contextRef="#ctx0" brushRef="#br0" timeOffset="342047.7347">19596 11541 806 0,'-4'4'250'0,"4"1"-20"15,0-2 6-15,0 0-31 0,0-1-17 0,3 2 12 16,-2-1-30-16,2 0-34 0,-1-2 3 16,3 1-7-16,0 0 4 0,1 0-4 0,0-2-30 15,0 0 1-15,5 0-13 0,-1 0-8 16,1 0-2-16,1 0-20 0,-2 0-22 0,16-11 6 15,-16 6-11-15,0 4-18 0,-4-1-32 0,1 1-23 16,-2-3-51-16,-1 1-50 0,2 1 15 0,-1-1-284 16,0 1 31-16,1 0 28 0,3-7 5 15,6 0 16-15,-4-3 18 0,8 1 15 0,-2 0 8 16</inkml:trace>
  <inkml:trace contextRef="#ctx0" brushRef="#br0" timeOffset="343484.8826">21286 10906 489 0,'3'-5'292'0,"-2"5"-25"0,1-2-8 15,-1-1-44-15,1 0-21 0,2 3 8 16,-3-4-48-16,1 2-9 0,-1 1-7 0,-1-1-19 0,1 1 18 16,2 0-35-16,-2-3-10 0,-1 4 1 15,-3-2-13-15,3 2-26 0,-2-2 30 0,-1 2-17 16,-2 0-15-16,2 0-16 0,-3 2-15 0,0-2 21 16,-2 2-4-16,-2-2 12 0,-16 9-13 15,6-3-33-15,1-3 7 0,-2 2 0 0,-2 0 0 16,0-2 12-16,3 0-21 0,-1 3 8 0,0-6 26 15,-1 1 13-15,3 4-49 0,-2-3 18 16,7 0 11-16,3 1 5 0,2-2-2 0,0 1-13 16,4 0 49-16,-3-2-39 0,3 1 34 0,1-1-7 15,0 2 14-15,2-2 9 0,-2 0-21 16,2 1 3-16,-1-1 5 0,0 0-7 0,1 0 7 16,-1 3-7-16,2-3-20 0,-2 0-16 15,3 0-9-15,-2 0 31 0,2 0-15 0,-3 0-6 16,3 1 18-16,-1 2-18 0,1 0-7 0,0-2-23 15,0 4 33-15,0 0-14 0,0-5 0 0,0 0 17 16,0 7-24-16,0 1-12 0,0 7 30 16,13 19 15-16,-11-16-15 0,6 5 10 0,-4-5-10 15,1 4 9-15,-1-3-17 0,1 4 3 16,-1 1 7-16,2-3 7 0,-2 4-20 0,2 0 25 16,1 0-26-16,-1-2-7 0,2 4 20 0,-5-2 1 15,4 1 7-15,-3 1-1 0,1-1 8 0,-1-1-18 16,0 3 7-16,-3-5-2 0,1 4 8 15,0-2-31-15,-1 1 19 0,-1-13-6 0,0 6 2 16,0 6-7-16,0 0-6 0,0 0 13 16,0 4-10-16,0 0 21 0,0 2 0 0,0 2 6 15,0-1 1-15,0 1-19 0,0-2 15 0,0 2 1 16,0-1 6-16,2 34-10 0,2-33 10 0,3-1 11 16,-2 3-15-16,0-1-12 0,4 3 15 15,-4-1-13-15,1-3 3 0,1 2-14 16,-1-1 31-16,2 2-20 0,-2 1-1 0,-1-4 1 15,-1 2-21-15,1-2 9 0,0-4-14 0,0 4 31 16,-1 1-18-16,-1-5 5 0,-2 3-19 0,0-2 25 16,3 0-18-16,-2 2-3 0,-1-2 10 15,3-2-16-15,-4-11 9 0,0 3 17 0,0 5-26 16,0 2-10-16,0 2 26 0,0-1-5 16,0 1-7-16,0 0-1 0,0-1-3 0,0 2 4 15,0 1-6-15,0-2 22 0,0 2-17 16,-16 28-13-16,16-29 14 0,-2-1-7 0,2-16 19 15,0 8-18-15,0 3 4 0,0 1-4 0,0-1 18 16,-13 26-9-16,13-20-5 0,-1-7 2 16,0 1-1-16,-2 2 6 0,2 2 0 0,-1-1 8 15,1-2 14-15,1-13-19 0,0 5-5 16,0 4 20-16,0-2-14 0,0 3-8 0,0-2 14 16,0 0-9-16,12 19-13 0,-12-21 28 15,6 0-6-15,-4 0 9 0,2-4-36 0,-1 1 18 16,-2 1-2-16,2 2 24 0,-3 2-29 0,0-7 10 15,0 2-8-15,0-5 27 0,2 9-14 16,-2-13-6-16,0 6 8 0,0 0 22 0,0-3-6 16,0 2-33-16,0-1 1 0,0-2 19 0,0-1-20 15,0 0-16-15,0 5 22 0,11 11 33 16,-5-10-46-16,-2-4 16 0,0-2 7 0,-1-1-9 16,3-3 17-16,-1 3-13 0,1-4-12 0,-2 2 25 15,2-4-25-15,1 1-15 0,-7-1 9 0,15 0 24 16,-2 0 1-16,6 0-7 0,0 0-18 15,22-8 11-15,-22 3-1 0,3 2 2 16,-3 0-4-16,0-3-2 0,4 1 2 0,-2 2-5 16,-3-2-9-16,1 0 18 15,-1 2-59-15,1-1-17 0,-4 0-10 0,2 0-17 0,-4-1-43 0,2-2-33 16,-2 1 4-16,2-1 15 0,-2-6-130 16,1-3-32-16,-1 2 29 0,-1-9-251 0,-1 2-11 15,-1-5 66-15,1-7 38 0,1-4-35 16,-3-5 32-16,0-10 108 0,-3-3 46 0,-1-6-24 15,-5-6 21-15,3-2 8 0</inkml:trace>
  <inkml:trace contextRef="#ctx0" brushRef="#br0" timeOffset="344946.4466">21632 11018 727 0,'0'0'230'0,"0"0"-21"0,0 0 6 0,0 0 3 0,0 0-8 15,0 0-10-15,0 0-23 0,0 0 10 16,0-14-29-16,0 14-18 0,0 0 17 15,0 0-23-15,0 0 4 0,0 0-10 0,0 0-14 16,0 0-11-16,0 0-11 0,7-20 21 0,-7 20-13 16,0-1-10-16,0 1-21 0,0 0 20 15,0 0-10-15,0 0-7 0,1 1-30 0,-1 2-5 16,2-1-3-16,-1 0-10 0,-1 1 2 0,4 3-4 16,-3-2 0-16,0 1-1 0,2 12-2 15,2-4 11-15,0 2-4 0,0 0-28 0,-1 5-16 16,-1-8 2-16,0 5 36 0,-1-3-16 15,-1-3 13-15,0-3 3 0,2 2-17 0,-3-3 7 16,3 1-3-16,-1-2 0 0,-1-1 12 16,2 1-2-16,-3-1-2 0,3-2-4 0,0 2-11 15,1-2 7-15,-1 2 50 0,-1-3-7 0,2 0 4 16,0-2-7-16,-4 0-15 0,0 0 14 16,9 0 12-16,2 0-20 0,16-18-4 0,-17 8 10 15,2-4 2-15,-2 4-18 0,-1-5 18 0,0 5 9 16,1-3 2-16,-2 3-10 0,-3 1 13 15,-1 3 8-15,-1 0-13 0,-1 2-5 0,1 0-1 16,-1 1-5-16,1-1 4 0,-2 3-2 16,0-4-14-16,2 5-3 0,-2-3-3 0,-1 3-6 15,0 0 3-15,0 0-18 0,0 0 11 0,0 0-10 16,6 11 2-16,-3-6 7 0,-3-1-4 16,5 12 0-16,-1 1-4 0,2-2 12 0,-2-5-14 15,0 5 2-15,2-5-11 0,2 4 11 16,0-8 0-16,1 6-2 0,-3-4-17 0,1-5 20 15,-1 3-4-15,1-5 1 0,0 2-1 0,-2 0-4 16,-1-2 10-16,1-1-12 0,-5 0 14 16,0 0-22-16,9 0 17 0,1 0-4 0,11-15 3 15,-10 5-12-15,-4 3 9 0,-1-1-4 0,4-3-3 16,-1-3 1-16,-2 0 10 0,-4 3 0 0,2 2 14 16,-3 1-7-16,0 1-16 0,1 2 17 15,-2-1-9-15,0-1-8 0,1 4 3 0,-1-2 12 16,-1 3-6-16,0-3-3 0,0 5-27 15,0 0-3-15,0 0-4 0,0-5-30 0,0 5-23 16,0 0-49-16,-14-10 14 0,11 10-91 0,1 1-18 16,-2 2-55-16,0-2-25 0,2-1 31 15,-1 5-197-15,0-2-23 0,2 0 38 0,-1-1 38 16,0 2 29-16,1-3 27 0,2 3 50 0,2-1 16 16,-2 0-8-16,-1 1 13 0</inkml:trace>
  <inkml:trace contextRef="#ctx0" brushRef="#br0" timeOffset="345229.7842">22102 11118 497 0,'2'0'361'0,"2"0"-38"16,0 0-12-16,0 0-21 0,-1 0 0 15,-1 0-62-15,0 0-5 0,-2 0-25 0,2 0 2 16,2 0-21-16,-3 0-15 0,2 4-27 0,-1-3 19 16,1 2-8-16,-1-1-8 0,2 3-25 0,-3-1-10 15,2 2 11-15,2 9-28 0,-1-5 14 16,2-2-20-16,-4 0 17 0,0 1-11 15,3 6 14-15,-1-4-3 0,0-1-17 0,-1-3-19 16,-1 0 1-16,-2 1 3 0,3-1 3 16,-3-1-29-16,2-1 13 0,-2 2-6 0,0 0-5 15,0 0-22-15,0 0 15 0,0-7-16 0,0 6-21 16,0 7-55-16,0-1 5 0,0 3-101 16,-13 10-77-16,12-12 22 0,-4-1-239 0,1 0 41 15,-1-5 34-15,4-1-75 0,-3 2 34 0,-2-4-37 16,2-1 29-16,1-3 86 0,2 1-6 15,-2-1 88-15,2 0 11 0</inkml:trace>
  <inkml:trace contextRef="#ctx0" brushRef="#br0" timeOffset="346095.8605">21817 11641 728 0,'-1'-2'354'0,"-2"-2"-62"16,3 2-10-16,-2 0-35 0,0-1 41 0,0 1-16 15,2-1 5-15,-2 1-13 0,2 0-19 16,-1 1-20-16,1-2-27 0,0 0-13 0,-1 3-30 15,-1-2-31-15,4 0 9 0,-1 2-17 16,-1 2-9-16,3 0-21 0,-1 2 9 16,2-1-17-16,-3 3-12 0,9 8-28 0,-1 0 25 15,-2 1-17-15,-1-2-4 0,3 2-8 16,-2 1 11-16,-1-3-12 0,2 3 10 0,-2-1-39 16,3 0 27-16,0-3 0 0,-4 0-19 15,3 1 11-15,-5-3 6 0,1-3-20 0,-1 2 7 16,0-3-2-16,-1-1-12 0,1-2 8 0,-2 0-15 15,4-1 3-15,-4 1 23 0,2-1-18 16,3-2 17-16,-2 0-7 0,-4 0-1 0,0 0-15 16,8 0-1-16,12-13-4 0,-10 5 18 0,2-7-2 15,-1 3-6-15,-2-2-10 0,-1 2 6 16,1-1 19-16,-4 4 0 0,2 0-13 0,-4 2 6 16,-1 1 9-16,-1 0-19 0,2 2 4 0,-1 0 5 15,-2 1 7-15,1 1-23 0,-1 2 10 0,0 0 1 16,-2-1-10-16,-1 2-1 0,-1 3-3 15,3-1 10-15,0 2 15 0,0 1-12 0,-2-1-32 16,-1 10 4-16,0-4 4 0,3-3-4 16,0 1-8-16,1-9 7 0,0 0-13 0,0 8 18 15,0-3-14-15,0-5 40 0,0 8-9 0,10 0 2 16,-5-8-19-16,-2 0 20 0,3 0 14 16,0-1 6-16,2-2 6 0,4-1 4 15,0-4-1-15,0-1 4 0,-2 2 8 0,-5 1-8 16,4-6 11-16,1-1 5 0,1 5 11 15,-1-3-11-15,-5 3-10 0,0 1-6 0,-2 0 9 16,-1 1-7-16,0 1-14 0,-1 2 0 0,0 0-3 16,-1-1-23-16,0 3-5 0,0-2-48 0,0 1-21 15,0 0 6-15,0 4-130 0,-4-2-40 0,2 2-69 16,-1-2 27-16,1 2 30 0,2 0 23 16,-3 0-257-16,2 0 0 0,1 1 56 0,0-1 26 15,0 1 23-15,1 2 42 0,3-5 23 0,-2 4 49 16,1-1 13-16</inkml:trace>
  <inkml:trace contextRef="#ctx0" brushRef="#br0" timeOffset="346481.8923">22304 11721 1005 0,'5'0'334'0,"3"0"-22"0,-2 0-1 0,1 0-87 16,10 4 11-16,-17-4-29 0,11 0 6 15,-2 0-25-15,-1 0-20 0,9 8-28 0,-10-7-17 16,-2 2-7-16,10 3 9 0,-6-1-13 0,1 0-12 15,-3 1-23-15,-4-1-9 0,1 0 19 16,-1 1-43-16,-2 0-10 0,-1 0 27 0,0 2-8 16,0 5-4-16,-10 9-10 0,3-8-8 15,-1-3-21-15,0 3 20 0,-4 0-5 0,2-4-11 16,3 3 0-16,-3-3-19 0,4-2 1 0,0-6 14 16,1 3-11-16,2-1 8 0,1 0 0 15,-1-2 0-15,2 0-8 0,1-2 13 0,0 0 6 16,0 0 0-16,0 0 16 0,11 2 2 0,-7-4-13 15,15-2-16-15,-2-1-6 0,2 1 15 16,0-2 5-16,-1 0-25 0,1 0-4 0,0 0 39 16,-1 0-4-16,1 1-5 0,1-1 9 0,-4-2-29 15,-3 2 6-15,6 3 10 0,-5-1-12 16,-1 0-17-16,-5 2-15 0,1-1 0 0,-4 2-114 16,-1-1-66-16,-2 1-55 0,-1-1 22 15,1 2-265-15,-1 0 38 0,-1 0 34 16,0-2 71-16,0 1 27 0,0 1 21 0,0 0-7 15,0 0 15-15,0 0 14 0</inkml:trace>
  <inkml:trace contextRef="#ctx0" brushRef="#br0" timeOffset="347628.3487">21864 12653 814 0,'0'0'363'0,"0"0"-62"16,0-14-26-16,-15 14-23 0,15 0-39 15,0 0-7-15,0 0-38 0,0 0-6 0,0 0-29 16,0 0-14-16,0 0-2 0,0 0 4 0,0 0-20 16,0 0-18-16,0 0-8 0,0 2-10 0,6 8 22 15,-2-2-22-15,1 9-10 0,-1-7-7 16,-1 6-4-16,-2-3-5 0,4 4-4 0,0 2 3 16,0-5 8-16,-1 7-20 0,-1-6-3 15,2 0 2-15,-1 0 2 0,2 0-27 0,-1-5-17 16,0-2 20-16,-2 1-26 0,4 1 31 15,-1 0-18-15,-1-5 7 0,0 0-7 0,1-2 10 0,-3-1 13 16,3-2-2-16,-2 1 6 0,-4-1 3 16,0 0-13-16,8 0-2 0,13-12 29 0,-12 4 13 15,4 0 19-15,-1-1-20 0,0-2 16 16,0-3 10-16,-1 0-19 0,1 0 12 0,-6-1 7 16,5 0-10-16,-3 5 8 0,0-4-12 0,-3 7 7 15,-1 1-14-15,-1 1-2 0,-1 1-15 16,1 0 18-16,-2 2-19 0,-1 1 5 0,0 1-24 15,0 3 1-15,0-3 7 0,-1 5-13 0,0-2 0 16,-3 3 24-16,0 7-16 0,1 0-18 16,-1-3 1-16,-3 5 10 0,4-3-27 0,3-1-20 15,0-11-12-15,0 9 26 0,0-1-13 0,0-1-4 16,0 0-14-16,0-7 35 0,13 13-9 16,-8-11 7-16,0 0-14 0,3-2 23 15,-2-2-2-15,3 2 36 0,4 0-3 0,15-9 30 16,-14-1-21-16,2 0 11 0,-1-3 11 0,-4-2 11 15,5 0-11-15,-5-3 0 0,-2 3-2 16,1 0-11-16,1 1 19 0,-4-3-12 0,0 9-5 16,0-3 10-16,-5 1-12 0,0 3-5 0,2 0-4 15,-3 2 2-15,1 2-10 0,-2-2-7 16,0 3-27-16,0 2 3 0,0 0-36 0,0 0-9 16,-11-2-40-16,9 4 9 0,-3-2-93 0,0 1-28 15,-1 2-53-15,3 1 25 0,-4-4-219 0,3 5-24 16,-8 4 1-16,5-5 36 0,2 2 41 15,4 0 54-15,-1-2-23 0,2-3 47 16,0-1 17-16,0 0 4 0</inkml:trace>
  <inkml:trace contextRef="#ctx0" brushRef="#br0" timeOffset="348046.7668">22487 12722 916 0,'4'0'320'0,"0"0"-17"0,-1 0-37 16,2 0 8-16,-1 2-29 0,-1 1-41 16,1 1-19-16,0-1-37 0,7 4-20 0,-2 5-15 15,-1-1-11-15,-2-3 12 0,4 1-13 0,-6-1-11 16,-1 0-11-16,-1 1-12 0,1-4 1 0,-2 0-7 16,0 1-6-16,-1-6-3 0,0 0 4 15,0 6-5-15,0-6-7 0,0 8-15 16,0-8 8-16,0 5-13 0,-11 7 0 0,9-9-4 15,1-1-3-15,0 1 21 0,1-2-6 0,0-1-41 16,2 0 21-16,2-4-23 0,0 2 1 16,8-8 39-16,3-5-2 0,-1 2-4 0,1 1 14 15,1 0 13-15,-1 4-11 0,-2-3 11 16,0 0-4-16,-2 3 1 0,-3 2 3 0,0 2-16 16,-1-1-2-16,-2 3 13 0,-1 2-13 0,1-2 9 15,-5 2-15-15,0 0 9 0,0 0 21 16,0 0-42-16,7 0 19 0,5 14 2 0,-12-8-14 15,2-1 0-15,-1 1-47 0,-2-2-22 16,1 6 4-16,0 1-91 0,0 2-75 0,0 3 21 16,-13 15-320-16,4-16 11 0,1 1 40 0,-6-3 33 15,5 4 30-15,-1-3-7 0,-4 5 30 16,4-1 22-16,-1 0 50 0,0 3 4 0</inkml:trace>
  <inkml:trace contextRef="#ctx0" brushRef="#br0" timeOffset="348811.6765">22294 13283 350 0,'0'-3'382'0,"0"0"-35"16,1-1-43-16,-1 1 13 0,0-1-30 0,-1 2-35 16,2 0 34-16,-1-2-30 0,0 4-34 0,1-2-40 15,2 2-8-15,-1 0-17 0,0 2-20 16,2 2 10-16,3 9-17 0,-2-5-10 0,4 6-32 16,-2 1-25-16,-1 1 25 0,2 1-7 0,-1 4-17 15,0-6-9-15,-1 7 17 0,-2-5-25 16,0 2 10-16,-3-5-1 0,3 5-25 0,-3 0-13 15,-1 4-5-15,0-16-10 0,0 5 26 16,0 2 0-16,0 0-27 0,0-2 38 0,0 0-20 16,0-3 2-16,0-1-17 0,0-1 7 15,-11 5 9-15,10-8-4 0,-1 1 0 0,2-1-6 16,0-2 5-16,-1 1-3 0,0-1-7 0,-1 0-7 16,1-1 18-16,1-2-13 0,0-1-10 15,0 0 22-15,0-2-5 0,0-1 2 0,3-11 7 16,3 2 3-16,4-3 1 0,3-1-16 15,1 0-18-15,0 1 6 0,3 3 6 0,-2 1-15 16,2 1 3-16,-2 4 24 0,4-3-16 0,-6 5-21 16,4 2 19-16,-3 0-15 0,0 2 21 15,-4 1 1-15,-2 1-5 0,-8 0 15 0,6 0-24 16,-6 0 26-16,14 10-14 0,-14-5 2 0,1 0-8 16,-1 3-4-16,-1-2 6 0,1 1 16 15,-14 17-14-15,8-8-7 0,1 0 23 0,-6-4-20 16,-3 4-23-16,1-1 30 0,-2 0-14 0,-3 0-40 15,4-1 4-15,0-1-13 0,-4 1-20 16,2 0-5-16,-5-1-63 0,3-4-22 16,-4 0-37-16,3-2-44 0,1-3 22 0,3 1-236 15,6-5 8-15,-4 0 33 0,3 0 30 0,1 0 25 16,-3-12 23-16,9 5 69 0,2-1-11 0,3-15-3 16</inkml:trace>
  <inkml:trace contextRef="#ctx0" brushRef="#br0" timeOffset="350430.4088">22779 10807 272 0,'-2'-1'262'0,"-2"1"-34"0,3 1-60 15,-3-1-31-15,3 0-10 0,-2 2 16 0,3 0-8 16,-2-1-11-16,2 1 10 0,0-2-27 0,0 0-4 16,0 0-5-16,0 0 15 0,5 17-21 15,6-9 0-15,-3-3-1 0,2 2 0 0,3-1-7 16,-3-2 2-16,9-3-5 0,-2 5 18 0,1-5-25 16,4 2-9-16,-3-1 13 0,-3 0-13 15,0-2-22-15,-5 3 18 0,3-1-21 0,-7-1 20 16,3 0-11-16,-2 0-3 0,-3 1 40 15,1-2-15-15,-1 1-58 0,5 1 18 0,-4-2 23 16,0 4-33-16,9 0 14 0,-1 0-14 0,-3 3 35 16,0 3-39-16,3-2 17 0,-5 2-10 15,3 3 20-15,-3-4-6 0,-2 7-15 0,5-1 21 16,-5 3-11-16,-3 1-8 0,4-2 2 0,1 4-1 16,-1-1-5-16,-3 3-2 0,1 1-3 0,-1-1-2 15,3 4 0-15,-3-2-1 0,0 2-3 16,-1-1 13-16,0-1 5 0,1 3 14 0,-1 1-23 15,1-2-5-15,-3 2 20 0,1 0 3 16,1 3-20-16,-2-3 11 0,1 2-6 0,-1-1 11 16,0 5 8-16,-1-2 4 0,0 1-15 0,1-3-17 15,-1 4 3-15,2 0 24 0,-3 1 8 16,3 0-17-16,-3-1 22 0,1 0-29 0,2-2 17 16,3 0 15-16,-2-1-1 0,-1 2-6 15,-1 0 0-15,2-3 5 0,1 3-2 0,0 1-1 16,4 3 24-16,-2-2-9 0,-1 0-16 0,3 1 20 15,-1-3-3-15,1 4 18 0,0-2 9 0,0-3-27 16,-2 1-5-16,2 0-7 0,1 1 34 16,-2 1-28-16,-1-7-1 0,0 5-2 0,5 1-7 15,-3 0 4-15,1 0-2 0,0 0-5 16,-1 1 33-16,1-3-9 0,0-2-29 0,-1 3 3 16,2-1-4-16,-1-2-5 0,-1-2 4 15,0 1-5-15,1 0-3 0,-1-4 3 0,1-1-3 16,-1 1-5-16,0 1-1 0,0-2-36 0,-1-3 2 15,-2-2 35-15,0 1-5 0,0 0-1 16,-2-1 6-16,-1 1-7 0,-1-1-3 0,-2-4-1 16,1 2-8-16,2 3 8 0,-3-12-17 0,0 7-1 15,0 0 0-15,0 2 0 0,0-2 3 16,0-1 1-16,0 2 0 0,0 2-2 0,0 0 2 16,0 0-1-16,0-1-1 0,10 20-21 15,-9-20 2-15,1-1 21 0,-2 1-1 0,2-1 0 16,0-1 3-16,0-2-7 0,1 4 1 0,-1-2-1 15,-1-4 25-15,2 4-3 0,1-1-39 0,-3-1 3 16,0-2 1-16,-1 1 2 16,1 5 1-16,-1-11 1 0,0 4 1 0,0-2 2 0,0 1 37 15,0 1-3-15,0-3-2 0,0 1-4 0,0-1-2 16,0-3-1-16,0 3-16 0,0-1-5 16,0 1 5-16,0-2 2 0,-10 6-1 0,7-5 0 15,3-1 15-15,-7 6-29 0,-5 0 26 16,3 0-11-16,3-4 5 0,-3 1-11 15,0-1 11-15,-2 0 7 0,-3 1-6 0,-3-1-10 16,2 0-2-16,-2 0 1 0,-3 1 15 0,0-1-1 16,-3 1-2-16,-4 1-16 0,4 1-4 0,-1-2 2 15,-2 2 0-15,-2 1 5 0,-1-1 3 16,-2 0-2-16,2 0 3 0,-3 0-13 0,5-2 17 16,-1 0-4-16,2 1 3 0,2 1-6 0,-3-2 4 15,5-1-1-15,3 0-1 0,5-1 1 0,3-3 11 16,4 1-14-16,0-2-1 0,0-2 0 15,5 2 1-15,-4-3 21 0,2 2-13 16,1-2 0-16,-1 2 1 0,3-1 7 0,-2 0 13 16,2 1 4-16,0-1 5 0,-2-1-1 0,1 0-2 15,0 2 3-15,0-2-10 0,-1 0-6 0,1 1 15 16,2-1-10-16,0 0-5 0,0 0-8 0,0 0-16 16,0 0 25-16,0 0-10 0,0 0-8 15,0 0 17-15,-5 0-36 0,3-1-13 0,4 1 4 16,-4 0-53-16,2 0-19 0,0 1-38 15,0-2-28-15,0 1-40 0,0-2 21 0,0-2-160 16,0-1-72-16,0-1 36 0,0-2 35 0,0-10 30 16,0 5-278-16,0-10 37 0,0-4 43 15,0-4 37-15,0-7 45 0,-9-54 32 0,4 36 24 16,-4-1 36-16,-2-12 41 0,-3-2-23 0,-5-13-11 16</inkml:trace>
  <inkml:trace contextRef="#ctx0" brushRef="#br0" timeOffset="356723.6294">26203 13436 544 0,'0'-14'321'16,"0"14"-72"-16,0 0 7 0,-15 0-22 0,15 0-39 16,0 0 29-16,0 0-4 0,0 0-44 0,0-11 23 15,0 11-51-15,0 0-25 0,0 0 12 0,0 0-5 16,0 0-10-16,-15-20-18 0,15 20-11 16,0 0 19-16,0-1 6 0,0 0-12 0,1 2-10 15,0-2-38-15,-3 2-14 0,2 0 3 16,1 2-5-16,-1-1-3 0,0 3-10 0,-1 2-6 15,-3 10 7-15,2-5-2 0,2-12-2 0,0 14-3 16,-7 18-2-16,2-15-1 0,2 3-11 16,-1 4 9-16,4-15-5 0,0 7-7 0,0 1-2 15,-13 24 41-15,7-20-5 0,1 1-36 16,1 1 0-16,-1-4 0 0,-1 4 2 0,6-13-12 16,0 5 7-16,-10 16 0 0,6-14 0 15,1-1 1-15,-1 0 0 0,2-4 0 0,-1-2-1 16,1-1 1-16,0-2-20 0,2-7 22 0,0 8-4 15,0-8-5-15,0 8 2 0,0-2 13 16,0-6 5-16,0 7-1 0,0-7 54 0,0 5 2 16,0-5 4-16,0 0-7 0,-10 12 6 0,10-12-5 15,0 0-2-15,-2-2-13 0,-1 0 11 0,3-2 2 16,-1-1-13-16,1 1-4 0,0-4-4 16,0-11-9-16,0 7 1 0,0-6 1 0,0-4-3 15,0-1-11-15,14-27-8 0,-10 22 6 0,3-1-6 16,-7 2-3-16,4 0 3 0,0 3 1 15,-3-2-7-15,4 1 10 0,-2 2 14 0,-1-1-16 16,2 4 0-16,-2-2 9 0,0 4 8 0,-1-3-5 16,2 6-13-16,0-3 13 0,-3-1 5 15,2-4-1-15,1 7 0 0,-1-1-19 16,3 0 25-16,-2 6-21 0,-2 1 11 0,0 1-8 16,3 1-1-16,-2 2-1 0,0 0 12 0,-1 2-14 15,3 0-1-15,-4 1 1 0,4 0 1 16,-4 1 0-16,3-1-10 0,2 3-2 0,-3-1 10 15,3 1-14-15,-5 0 4 0,0 0-9 0,20 10 12 16,-4-2 4-16,-7-1-7 0,3 2 3 16,-1 2-17-16,3 1 18 0,0 0-15 0,-3 1 9 15,1 5 3-15,0-5 1 0,-2 1-16 0,3 2 8 16,-3 3-1-16,0-4 6 0,-1 3-4 0,0 1 16 16,0 1-10-16,1-2 0 0,-3 3-5 15,-2-1 12-15,1 0-8 0,-2-1-9 0,2-1 12 16,0 0-9-16,-1-1-15 0,0 0 0 15,-1 0 7-15,1-4 5 0,1 2 11 0,-2-5-6 16,1 6-3-16,0-7-4 0,-3-1-5 16,1 0 13-16,1 0-2 0,-2-1 3 0,0-2-8 15,2 0 15-15,-2-2-12 0,0 2 2 0,-1 1 4 16,0-3-3-16,2 1 1 0,-1 0-11 16,-2-2 0-16,2 2 2 0,-1-2 3 0,0-1 5 15,-1 3-9-15,3-2 16 0,-3-1 10 0,2 0-13 16,-2 0-4-16,0-1 11 0,0 0-18 15,0-1 5-15,0 0 3 0,-1 0-7 0,1-1 9 16,-1-2 2-16,-1 1-13 0,1-1 13 0,-1 1-5 16,0-3-7-16,-3 3 19 0,3-3-4 15,-1 3-18-15,-2-1 14 0,0 1-10 0,0-1 7 16,0 2-3-16,-1-1 2 0,-6-4-3 16,3 1 7-16,1 4 9 0,0-2-14 0,0 1-2 15,1 1-2-15,1 0 2 0,-1-1-3 0,1 1 12 16,0 1 4-16,0-1-13 0,0 1-2 0,0 1-8 15,-2-3 0-15,2 3 12 0,-1-1-7 16,-2 1 3-16,2 0 2 0,0 0 1 16,-2 0 18-16,1 0-5 0,0 0-20 0,-5 0 8 15,3 0-3-15,-2 0 2 0,3 0-11 0,0 0 20 16,0 0-7-16,9 0 12 0,-7 0-14 16,0 0 1-16,7 0-12 0,-8 0 11 0,8 0 6 15,-7 0-9-15,7 0 4 0,-6 0 0 0,6 0-1 16,0 0 2-16,-7 0-1 0,7 0-11 15,0 0 15-15,0 0 6 0,-8 0-8 0,8 0 4 16,0 0-13-16,0 0 20 0,-5 0-14 0,5 0-16 16,0 0-12-16,0 0-31 0,0 0-44 0,-10 0 12 15,10 0-108-15,0 0-53 0,0 0-59 16,0 0 27-16,-6 13 27 0,8-15-321 16,1 2 45-16,9-10 37 0,3 5 36 0,1-1 71 15,2-1 27-15,3-1 23 0,4 0-12 0,1-1 15 16,1 0 31-16</inkml:trace>
  <inkml:trace contextRef="#ctx0" brushRef="#br0" timeOffset="359571.7217">26710 13343 448 0,'0'0'198'0,"0"-13"-23"16,14 13 11-16,-14 0-5 0,0 0-27 15,0 0 8-15,0-14-29 0,19-1 11 0,-18 11-6 16,-1 0-7-16,4 2-18 0,-4-2-2 15,1 0-2-15,0 2 3 0,-1-1 2 0,2 0-12 16,-1 0 4-16,0-1-8 0,-1 2 1 16,2 0 0-16,-1-1 1 0,-1 0-12 0,1 1 10 15,0 1 8-15,-1-1-41 0,2 1-28 0,-2-1 0 16,0 2 14-16,0-3-16 0,1 3 15 0,-1-1-37 16,0 1 10-16,1 1-5 0,-2 2 36 15,1 0-43-15,-1-1 6 0,1 2 8 0,0 1 23 16,-2-1-42-16,2 1 14 0,0 2 16 15,-1-1-25-15,0 1-12 0,1-7 9 0,0 13 22 16,0 1-21-16,0-1 4 0,-5 15-19 16,5-28 9-16,0 15-12 0,0-2 19 0,0-1-8 15,0-1-6-15,0-2 6 0,0 1-21 0,0-1 28 16,0-2-9-16,-12 10 37 0,12-10-35 16,0 0-10-16,0 1 13 0,-1 11-5 0,1-19-8 15,0 9 13-15,0 0-16 0,0-1 20 0,0 0-5 16,11 5-3-16,-9-7-4 0,0-3-1 15,-2 2 1-15,0-1 24 0,3-1-3 0,-1 1-1 16,1-1-2-16,-2 2 17 0,2-1 26 16,-1 0-26-16,2-1 11 0,-2-3-15 0,4 2 20 15,-4 0-27-15,2 0 26 0,1-2-26 16,-5 0-13-16,9 0 10 0,11-13 10 0,-8 4-7 16,0 4-1-16,1-1 4 0,-2-3-3 0,3-1-18 15,0-1 3-15,-1-1 6 0,-1 0 12 16,-2-1 3-16,3 0-18 0,-3-5-1 0,1 2 15 15,-2 2-8-15,-1 0-23 0,2-5 28 0,0 1 1 16,-3-1-18-16,-2 0-4 0,-1 0 9 16,1 1 14-16,0 0-6 0,0 2-12 0,-1 1 24 15,-2 1-4-15,1 3 9 0,-2 1-12 0,1 1-2 16,-1 1 10-16,-1 8 6 0,0-6-3 16,0 6 7-16,0-7 5 0,0 7-23 0,0-8 12 15,0 8 2-15,0-7-10 0,0 7-11 16,0-6 0-16,0 6 5 0,0 0-14 0,0 0 9 15,4-11 3-15,-4 14-4 0,-1 2-2 16,1 1-4-16,0 0 10 0,-3 1-17 16,3 11 9-16,0-7-6 0,0 1-16 0,-7 19 9 15,6-12 4-15,0-1 2 0,-2 2-10 0,3-6 1 16,-1 2 10-16,0 6-13 0,1-8 28 0,0 0-4 16,0-14-29-16,0 15 14 0,0-2 9 15,0 4-1-15,0-1 2 0,0-2-12 0,10 11 8 16,-9-16 12-16,2-1-19 0,0-3 8 0,0 1-2 15,4 7 4-15,-4-3-1 0,3-2 0 16,-3-2-7-16,1-1 13 0,1 0-27 0,-1-2 19 16,1-1-4-16,0 0-12 0,1 0 11 15,-1-1 1-15,0 2-2 0,0-3 12 0,-5 0-8 16,0 0 2-16,10 0-8 0,-3 0-4 0,-7 0-5 16,6 0 14-16,-6 0 7 0,6 0 7 0,-6 0-8 15,0 0-1-15,9 0-20 0,-9 0 18 16,7 0-9-16,-7 0 6 0,0 0-4 0,7 0 15 15,-7 0-13-15,0 0 5 0,0 0 2 0,7 0-9 16,-7 0 7-16,0 0-12 0,0 0-25 16,0 0-17-16,9 0 6 0,-9 0-118 0,0 0-55 15,0 0-95-15,0 0 26 0,0 0-248 0,0 0 42 16,5-7 35-16,13-8 28 0,-6 4 29 0,4-1 26 16,0 1 27-16,4 1 54 0,3-1-9 15,3-2 59-15</inkml:trace>
  <inkml:trace contextRef="#ctx0" brushRef="#br0" timeOffset="363187.1529">24416 13498 643 0,'0'0'232'0,"0"0"-1"16,0 0-30-16,0 0-13 0,0 0-30 0,0 0-4 16,0 0-23-16,0 0-17 0,0 0 4 0,0 0-22 15,0 0 2-15,0 0-10 0,0 0 14 16,0 0-20-16,8-4 4 0,-8 6-17 0,2 4-21 16,6 4-1-16,2 1 4 0,-2 2 10 15,-2-1-20-15,3 1 23 0,3 3-11 0,-2-2 8 16,-1 0-32-16,2 0 4 0,2-2-7 0,4 3 23 15,-8-1-10-15,1-1-17 0,1 1-1 16,0 1 16-16,-2-2-31 0,3-1 16 16,-1 2 21-16,-2-3-34 0,1 2 12 0,-1-1-11 15,1-2 9-15,-1 2-9 0,4-1 18 0,-8-2-14 16,-1-3-5-16,1 1 25 0,0-2-28 16,-1 1 15-16,1-3 9 0,-1 3-45 0,0-5 15 15,6 12 22-15,-5-5-11 0,-1-4-13 16,1 2 1-16,-3-4-6 0,-2 2-6 0,2 0 26 15,3-3-19-15,-4 1 7 0,0 1-40 16,1-1-8-16,-2-1-9 0,3-1-17 0,-3 2-37 16,0-2-9-16,-3-2-30 0,3 1-10 0,0-1 14 15,-2-4-160-15,2-1-70 0,-2-10-8 16,2 8 20-16,0-7 28 0,0-2 14 0,0-1 7 16</inkml:trace>
  <inkml:trace contextRef="#ctx0" brushRef="#br0" timeOffset="363603.0796">24787 13510 353 0,'2'-12'346'16,"1"1"-47"-16,1 2-20 0,-4 3-42 16,4 0-18-16,-3 1-16 0,2 2-14 0,-2-2-13 15,-1 4-8-15,3-1-48 0,0-2 11 16,-2 4-14-16,1 0-14 0,-1 0-18 0,1 4 4 16,-2-1-20-16,2 2-9 0,-2 1 4 0,1 15-17 15,-1-12 11-15,0 5-11 0,0 1 3 16,0 3-9-16,0 3-3 0,0 2 21 0,0 0-25 15,-15 29-2-15,11-25 10 0,-1 5-13 16,-2-5 20-16,1-1-28 0,-7 4 5 0,7 2 5 16,-3-2 21-16,-4 1-32 0,3 1 1 15,-2-2 19-15,-2-1-33 0,3 0 9 0,-5 1 7 16,6-3 9-16,0 1-4 0,0 1-2 0,1-4-15 16,0-2 4-16,-1 5-14 0,1-3 6 15,2-2-6-15,-1-4 0 0,0 5 0 0,-1-8-1 16,5 1 0-16,-3-2 1 0,5-1-1 15,-3-3 25-15,1-2-3 0,3 0-2 0,-3-3-13 16,1-2 1-16,1 1 18 0,2-2-2 0,-2 0-18 16,2 1-6-16,-1-2-5 0,0 0 1 15,1 0-10-15,0-1-30 0,-1 1 1 0,-1-1-25 16,1-1-38-16,2-3-25 0,-1 0-26 0,-1-1-36 16,2-3 17-16,-1-11-255 0,0 9-16 15,9-16 25-15,-1 8 28 0,2-1-10 0,3 0 22 16,3 0 71-16,1-2 5 0</inkml:trace>
  <inkml:trace contextRef="#ctx0" brushRef="#br0" timeOffset="364336.2941">25127 13827 224 0,'0'0'365'16,"0"-2"-65"-16,1 1-32 0,0-2-15 0,-1 2-17 16,3 0-24-16,-3 0-10 0,1-1-1 0,-1 2-27 15,2-1-47-15,-1 0 3 0,1-1-25 16,2 2 26-16,-1-1-5 0,4 0-29 0,-1 0-5 16,10-1-15-16,-3-3 5 0,-3 2 0 15,2 0-26-15,-3 1 15 0,-2 2-3 0,0-3 12 16,0 2-21-16,0-2-11 0,-2 2-3 0,9-5-6 15,-4 4-4-15,-3 1-2 0,-1-1-5 16,-2-1 23-16,1 2-5 0,-1 1-3 0,-2 0-5 16,1-1-2-16,-1 1-29 0,1-1-2 15,-2 1 16-15,3-1 0 0,-4 1-4 0,0 0 0 16,0 0-3-16,1 3-2 0,-2 0 0 0,-3 0 0 16,2-2-3-16,-4 4-1 0,-6 3 0 0,0 0-1 15,-3 1-1-15,1-1 16 0,0 0-14 16,1 2-2-16,1-4 1 0,-3 1 8 0,1-1-16 15,-2 0 2-15,1-1 1 0,4 1 1 16,2-5-1-16,3 3 4 0,0-2-1 0,0-1 0 16,2 1-2-16,0 0 2 0,2-1 4 0,2 0-12 15,0-1 0-15,0 0 0 0,2 0 11 16,2-1 9-16,3-2 13 0,8-3-29 0,-2 0 22 16,2-1 1-16,3-2 9 0,-3 2 6 0,4-1-2 15,-3-1 7-15,-1 3 1 0,-1 0-6 16,-5 2 5-16,4-1-7 0,-4 0 9 0,-1-1-20 15,-2 4 4-15,0-1-10 0,-3 2 5 0,2 0-5 16,-4-1 3-16,2 0-4 0,-2 1 6 16,2 1-26-16,-2-1-19 0,0 1-18 0,-1 0-16 15,0 0 4-15,0 4-127 0,-2-1-30 0,-2 1-66 16,-1-2 28-16,-9 5-276 0,0 1 41 16,-3-7-8-16,-2 7 34 0,1-1 73 0,-1-7 23 15,-3 0 27-15,13 0 30 0,-6 0 2 16</inkml:trace>
  <inkml:trace contextRef="#ctx0" brushRef="#br0" timeOffset="365019.9274">24396 13169 389 0,'0'-4'311'0,"2"0"-25"0,-1-1-31 0,1 1-43 15,-2 2-8-15,1-2-29 0,0-1-10 16,-1 3-27-16,2 0 4 0,-2-1-28 0,3 0-19 16,-3 0 5-16,2 2-18 0,-2 0 7 15,1 2-36-15,-1 2-5 0,0 0 6 0,0 1-3 16,0 2 8-16,-1 13-26 0,1-10 12 0,0 4 8 15,0 8 15-15,0-1-16 0,-13 21-6 0,8-18 3 16,0 2-11-16,-1-2 19 0,-2 4-3 16,1-2 11-16,2 2 1 0,-1-2-10 0,0 4-1 15,-2-3 5-15,1-1-5 0,2 0-8 16,1 4 7-16,-2-1-15 0,4 3 2 0,-4-5-2 16,1 5-10-16,1-1-4 0,2-2-1 0,-2 4-4 15,1-2 43-15,-1-1-12 0,2 1 9 16,-2 0-18-16,3 3 16 0,-2-4 9 15,1 8-5-15,-2-8-9 0,1 9-24 0,3-2 12 16,-2 2 5-16,0-1 0 0,-1 4-12 16,1-2-5-16,2 0 15 0,0-21-18 0,0 9-2 15,0 6-12-15,0 2 18 0,13 34-21 0,-6-33 9 16,1-3 3-16,3-1-2 0,2-3-17 16,2-3 2-16,-1-1-7 0,6-4-2 0,1-3-21 15,1 0 5-15,7-5-102 0,0-3-43 0,2-8-40 16,6 0 22-16,-20-2-286 0,12 0-43 15,45-20 45-15,-21 5 35 0,4-4 36 0,2-2 24 16,5-4 23-16,0-2 41 0,14-3 4 16,0-3 17-16</inkml:trace>
  <inkml:trace contextRef="#ctx0" brushRef="#br0" timeOffset="365854.4571">27410 12968 502 0,'-1'0'334'0,"0"-2"-49"0,1 2-28 15,-2 0-17-15,1 0-30 0,1 0-11 0,3 0-34 16,-2 2 1-16,2-1-41 0,0 2 8 0,3 1-6 15,7 7 3-15,-3 0-17 0,9 3-7 16,-7 2 4-16,5 2-9 0,-4 1 3 0,3 3-10 16,-1-3-10-16,0 3-10 0,-1 1-6 15,-2 1-9-15,4 1 13 0,-3 1-7 0,2 3-10 16,-3 2-6-16,2-2-4 0,-5 3-6 0,0 2-7 16,-1 1-2-16,-1 2 12 0,-2 1-10 15,-2 1 21-15,2 1-5 0,-5-20-39 0,0 11-2 16,0 6 13-16,-14 39-6 0,1-36 0 0,-2-2 20 15,-2 3-8-15,0-1-18 0,-3-1 4 16,0-2-2-16,-2-3 14 0,0 4-17 0,-2-2 0 16,1-4-2-16,0-1 0 0,-3-3 0 15,3-2-4-15,1-2 12 0,3-3-2 0,-1-5-14 16,2 4 9-16,1-4-1 0,-3 1 0 0,2-6 31 16,4 3-12-16,-2-3 11 0,2-2 2 0,4 0-15 15,4-2-12-15,1-1 11 0,-2-1-12 16,4-2 9-16,0 0-1 0,0-2-18 0,1 1 9 15,0-1 7-15,1 2 0 0,0-2-9 0,0 2 5 16,-2-3-2-16,0 2-6 0,2 1 6 0,0-3 1 16,1 1-2-16,-1-1 3 0,1 0-22 15,-2 0 27-15,2 0-8 0,0 0-1 0,0 0-23 16,0 0 2-16,0 0-92 0,-5 0-19 16,4 0-43-16,-1-3-39 0,2 0 19 0,0 0-336 15,-3 0 60-15,-1 1 35 0,3 0 29 16,1-3 29-16,1 1-24 0,-1-2 24 0,1 0 94 15,2 2 11-15</inkml:trace>
  <inkml:trace contextRef="#ctx0" brushRef="#br0" timeOffset="379661.854">2190 15865 530 0,'0'0'237'15,"0"0"-9"-15,0 0-36 0,0 0-31 0,0 0 2 16,0 0-2-16,0 0-23 0,0 0-15 0,0 0 2 16,0 0-17-16,-13 0-3 0,13 0-21 0,0 0-7 15,0 0 10-15,0 0-32 0,0 0 14 16,0 0 5-16,0 0-24 0,0 0-7 0,0 0-5 16,-25 5-1-16,24 2 19 0,-1 9 0 0,0-1-18 15,0 2 26-15,2 1-24 0,0-2 12 16,0 6-3-16,-2 1 19 0,1 0-33 0,1 0 13 15,-3 2-33-15,3-1 32 0,-4 1-19 16,2 1 7-16,0 1 8 0,-1-2-8 0,1 2-23 16,-1 0 2-16,0 1 2 0,0-6 7 0,1 5 15 15,1-4-20-15,-2 1-10 0,0-2 7 16,2-2-13-16,-3-1 31 0,1-4-3 0,1 0-20 16,0-5-4-16,2-10 25 0,0 6-16 15,0 1 6-15,0 0-12 0,0-7 7 0,0 5 9 16,0-5-3-16,0 0 35 0,0 8 4 0,0-8 2 15,0 0 3-15,0 7 23 0,-10-2-14 16,9-7-14-16,-2 0 12 0,-1-1-30 0,3-2-1 16,-4-8-2-16,-1-4-10 0,2 0-7 0,-1-2-13 15,1 0 14-15,-3-5 4 0,6 3-31 16,-1-1 26-16,0 0-5 0,2-1 2 0,-1 0-9 16,1 10-10-16,0-3 2 0,0-5 6 0,13-21 5 15,-9 17-22-15,5 2 28 0,-4-1-5 0,2-2-3 16,2 3 2-16,0 1-15 0,2 3 11 15,-1 0-4-15,0-2 24 0,0 5-38 0,3 0 26 16,-5 2-13-16,1 2-6 0,1-1-11 0,-3 5 21 16,1-2-4-16,-1 5-4 0,0 3-14 15,-4 0 22-15,4 0 0 0,-7 2-9 16,7 0 1-16,7 0-22 0,10 14 17 0,-9-5 10 16,0 2-9-16,-1 1-2 0,0 2-7 0,-4 3 12 15,3 3 1-15,-4 1-16 0,2 0 33 0,-3-1-15 16,-2 1 1-16,-3 3 1 0,-1 1 4 15,0 1-27-15,-2-12 27 0,0 4-9 0,0 3-20 16,0 1 17-16,0 2 18 0,0-4-15 0,-13 18-11 16,10-21-10-16,-1-7 36 0,2 0-8 15,0-3-3-15,1-1 0 0,0-3 13 0,-1 1-4 16,2-2-7-16,-2-1 5 0,0-1-7 0,2-1 4 16,-2-2 5-16,1-1-3 0,0-2-6 0,0-10-6 15,-2-3 22-15,3 8-17 0,0-5 1 0,0-4 1 16,0-2-8-16,0-3-18 0,0 1 27 15,0 2-2-15,0-2-20 0,16-26 32 0,-12 28-1 16,0-1-30-16,1 2 4 0,2 3 7 0,-5 2-10 16,6 4 22-16,0-2-1 0,1-1 5 15,-3 7 3-15,5 0-12 0,0-1-13 16,-1 6-7-16,1 0 32 0,0 3-14 0,-11 0-20 16,6 0 24-16,7 0-18 0,16 15 19 15,-15-8-3-15,2 2-17 0,-2 7 8 0,-3-3 13 16,2 0 0-16,-3 4-1 0,-1-1-7 0,-1 5-3 15,-2-1 16-15,-2 1-27 0,0 3 26 16,-1 1 7-16,-3 0-17 0,0-12-14 0,0 7 20 16,0 5-16-16,0 0-15 0,-13 27 28 0,8-27 8 15,-2-2-23-15,3-2 31 0,-1 0-6 0,3-3-10 16,-2-3-17-16,1-3 22 0,1 0-7 16,0-2 15-16,0-4-26 0,2 1 18 0,-3 0 4 15,2-1-13-15,-1-1 9 0,0-1-38 16,1 1-20-16,0 0 5 0,1 1-69 0,-1-2-43 15,1-1-22-15,-2-1-35 0,0 1-6 0,0 0 20 16,2-3-203-16,0 0 33 0,2-6-130 16,-2 4 34-16,4 0 26 0,-2-2 28 0,7-7 20 15,-1-2 8-15</inkml:trace>
  <inkml:trace contextRef="#ctx0" brushRef="#br0" timeOffset="379945.0526">2744 16304 584 0,'4'-5'378'0,"-1"2"-82"0,-1 1-32 16,0 0-7-16,0 0-29 0,1 1-42 0,-3-1 2 16,1 2-19-16,2 0 6 0,-2 0-27 15,4 3-13-15,-1 1-3 0,-2 0-15 0,10 9-10 16,-7 0-13-16,-3-1 15 0,1-2-1 0,1 6-12 16,0 1-9-16,-4 0-9 0,0-11-8 15,0 3-7-15,0 1 15 0,0 0-34 0,0 5 6 16,0-2-6-16,0 2 0 0,0-2 14 0,0-1-26 15,0-2-5-15,0-1-4 0,0 0-17 16,0-3 16-16,-9 7-7 0,9-8-1 0,-2 0-56 16,2 0-34-16,0-1-8 0,0-4-23 0,0 0-21 15,0 0-23-15,0 0-57 0,0 0 19 0,-10 6-152 16,8-10-97-16,-3-9 33 0,0-2-40 16,1-2 26-16,-1-1 100 0,1-6 16 15,2-2 12-15</inkml:trace>
  <inkml:trace contextRef="#ctx0" brushRef="#br0" timeOffset="380095.4272">2737 16193 578 0,'0'-12'293'0,"0"4"-18"0,0 0-16 0,1 4-49 15,-1-2-15-15,0 1-21 0,-1 2-9 0,1 3-28 16,0 0-21-16,0 0-3 0,0 0-35 0,0 0-29 16,0-7-25-16,0 7-34 0,5-4-50 0,-3 4 6 15,2 1-185-15,-1 1-146 0,-1 2 27 16,0 0 22-16,8 5 5 0,-2 0 1 0</inkml:trace>
  <inkml:trace contextRef="#ctx0" brushRef="#br0" timeOffset="380649.5073">2891 16218 742 0,'6'-1'343'15,"0"-1"-20"-15,0 2-41 0,2-1-26 16,-2 1-23-16,1 0-63 0,-1 1 8 0,2-1-58 15,1 0 5-15,0 0-8 0,11 9-23 16,-7-3 20-16,0 4-33 0,-8-1-3 0,6 3 6 16,-5-2-27-16,1 5 0 0,1-2-17 0,-3 0-4 15,-1-2-7-15,-3-1 31 0,2 0-10 16,-3-1-12-16,7 4 9 0,-7-13-9 0,0 11-16 16,0-3 0-16,0-2-7 0,0-6 7 0,0 8 28 15,0-8-27-15,0 6-14 0,0-6 42 16,0 0-4-16,0 0 15 0,0 7 17 0,0-7-32 15,7 6 20-15,-9-8-5 0,4-1-12 0,-2-1-28 16,1 0 4-16,0-2 14 0,4-9 4 16,2 0 4-16,3 1-8 0,-5 2-36 0,1-1 15 15,1-1-4-15,-2 4-1 0,0 2-1 16,-1 1 5-16,2 3-5 0,-1-2 4 0,7-3-13 16,-3 3 9-16,-1 3-5 0,-2 2-18 0,-2-1-10 15,2 1 34-15,-1 1-2 0,-5 0 21 16,0 0-33-16,8 0 13 0,15 10-13 0,-13-5-8 15,2 2 3-15,-7 0 17 0,6 4-6 16,-3-1 4-16,2 3-35 0,-2-1 48 0,-2 2-17 16,-1 1 17-16,-2 0-20 0,0 0-3 0,-2-2 5 15,1 5-7-15,-2-8 11 0,0 1-7 16,0 0 10-16,0 3-8 0,0 0 0 0,0-1-8 16,0-4 14-16,0 0 0 0,-11 7-7 0,10-9 1 15,-1-1-23-15,0-1 18 0,2 1-15 16,-2-2 2-16,0 3-93 0,2-1-20 0,-3-1-50 0,1-2-87 15,-2-2 25-15,-4 12 20 0,2-8-293 16,-2-2 36-16,2 0 73 0,1-3 28 0,1 2 26 16,4-2 3-16,0 0 22 0,-7 0 13 15,7 0 16-15</inkml:trace>
  <inkml:trace contextRef="#ctx0" brushRef="#br0" timeOffset="381644.0156">2305 17098 565 0,'-2'-17'336'0,"0"9"-57"15,2 0 3-15,-3 1-27 0,2 4-40 0,0-1-12 16,-2 1-37-16,3 1 11 0,0-1-19 0,-1 1-27 16,0 1-29-16,1-2 25 0,0 2-25 15,0 1-35-15,0 0 31 0,0 1-41 0,0 2 29 16,-2 0-38-16,2 3 1 0,-2 11-13 0,0 4-3 15,2-2 7-15,-1 4 6 0,1-12 1 16,0 5-45-16,0 5 18 0,0 1 31 0,0 2-19 16,0 1-21-16,0-2 2 0,12 27-2 15,-12-29 31-15,3 0-32 0,-1 1 0 0,3-2 40 16,-1-1-59-16,0-1 33 0,-1-2 2 16,3-1-24-16,-3-4 14 0,2 4 2 0,1-5-17 15,1 2 0-15,-2-3 17 0,1-2-5 0,-2-2 7 16,0 2-11-16,0-4 3 0,-2 1 0 15,3 0-4-15,-1-2 5 0,-1 1-5 0,4-1 0 16,-2-1 27-16,1 1-4 0,-1-2-38 0,2 1 13 16,-7-1-5-16,9 0 11 0,3 0-25 0,20-15 0 15,-16 5 3-15,2-1 28 0,-2-3 0 16,2-3-5-16,0 0-11 0,-1-2-19 0,1 1 20 16,-2-5-4-16,1 2-13 0,-1-2 24 0,0-1-8 15,-1 0 14-15,-2 1-5 0,-1 1-1 0,0-2 38 16,0 3 11-16,-4 0-12 0,-1 1 13 15,-1 3-12-15,0 3 1 0,-5 3 19 0,1 5-3 16,0-1-15-16,0 3-1 0,1-1 10 16,-3 1-18-16,0-1-26 0,0 3 3 0,0 0 7 15,0 1-2-15,0 5 0 0,-3 1 15 0,-1 9-10 16,-2 3-5-16,0 2-18 0,-3 2-1 16,0 0-10-16,1 2 2 0,-5 0 25 0,7 2-15 15,-3 0 15-15,2-3-15 0,-1 0 10 0,0-1-4 16,3 1-17-16,-2-1-6 0,3-1 32 15,1-3-7-15,-2 0-21 0,2 3 26 0,1-8-6 16,0 0-15-16,2-2 18 0,-2-3-24 16,0 1 19-16,2-8-14 0,0 0-6 0,0 6 29 15,0-6-31-15,0 7 20 0,0-7-1 0,0 8-21 16,0-8 20-16,0 6 1 0,11 3-23 16,-6-7 7-16,-2 1-21 0,1-3-28 0,0 0 7 15,3 1-69-15,-2-2-24 0,1-1-58 0,2 2-47 16,10-10 25-16,-3 3 20 0,-1-4 18 15,3 0-313-15,1-3 36 0,1 0 3 0,1 0 31 16,6-6 67-16,4-1 10 0,2 0 79 0,3 0-16 16</inkml:trace>
  <inkml:trace contextRef="#ctx0" brushRef="#br0" timeOffset="382993.4045">4931 16208 843 0,'-15'-15'282'0,"15"15"-2"0,0 0-23 0,0-14-49 15,-21-3 19-15,21 16-47 0,-1-4 7 16,-1 3-34-16,2 0-33 0,-1-1 1 0,1 1-6 16,1 1-8-16,-1-1-20 0,4 2 14 0,-1 2-33 15,2-1 8-15,-1 2-18 0,8 6 16 0,1 1-15 16,1 1 18-16,2 2-8 0,0 3 6 16,1 0-8-16,1 2-8 0,-2-2-5 0,2 5-5 15,-1-2-1-15,2-1-5 0,-2 2-8 0,-1-1 6 16,2 2 4-16,1-1-23 0,-2 1 15 15,0-2-4-15,-1 0-3 0,-3 2 7 0,1 0-6 16,0-2-1-16,0 1-9 0,-4-2-1 16,4-1-3-16,-2-2-10 0,-3 2-1 0,1-4 16 15,-4-1-25-15,0-4 8 0,0 3 9 0,-2-5-1 16,0-1-1-16,2 1 0 0,-3-2-60 16,-2 1-25-16,1 0-45 0,0-1-23 0,0 0-13 15,0-1-22-15,-2-2-24 0,2-1 18 0,-2 0-213 16,0 0-64-16,0 0 33 0,5-12 28 15,1-2 21-15,2-3 25 0,0-4 17 0,-2-2 9 16</inkml:trace>
  <inkml:trace contextRef="#ctx0" brushRef="#br0" timeOffset="383397.336">5546 16243 445 0,'2'-7'311'0,"2"0"-32"0,-1 2-28 0,-1 2-41 16,1 0-10-16,0 0-11 0,-1 2-4 0,2 1 0 15,-3 1-19-15,3 1-34 0,-2 0-9 0,0 2 31 16,-1 2-50-16,0-1 2 0,3 11 25 16,-3-2-56-16,1-1 11 0,-2 8-21 0,0-10 18 15,0 7-9-15,0 4-14 0,-15 27 0 16,8-25-3-16,-2 0-8 0,0 3 0 0,-1-1-26 16,0 1 14-16,-3 1 1 0,-2 5 0 15,2-8 10-15,0 3-17 0,-6 1-8 0,4-2 13 16,0 0-5-16,2-1-3 0,-2 1-4 0,0-2-3 15,-1 0-1-15,6-2-4 0,-4 1 37 0,0-4-30 16,2 0 1-16,-3 0 11 0,4 2-7 16,-3-1 2-16,5-4 20 0,-4-2-11 0,1 0-14 15,3-2 25-15,3-1-24 0,-2-4 17 0,3 1-15 16,-2-4 9-16,3-1-10 0,1 2 7 16,-1-1-24-16,3-2 16 0,-2 1 11 0,-2 0-16 15,3-2-6-15,1 4-29 0,-2-4 0 0,2 2 1 16,-1-2-93-16,-1-1-35 0,3-1-24 15,0 0-30-15,0 0-58 0,0 0 24 0,-10-11-271 16,13 7 36-16,4-9 15 0,-2-1 29 0,6 1 66 16,2-3 21-16,1-3 22 0,3 0-5 0,-1 1-1 15</inkml:trace>
  <inkml:trace contextRef="#ctx0" brushRef="#br0" timeOffset="383723.8135">5581 16713 278 0,'6'-1'266'0,"1"1"-46"0,-2-1-3 16,2 1-21-16,-3 1-14 0,1-1-34 16,2 0-2-16,0 0 9 0,-2 0-13 0,-5 0-10 15,6 0 13-15,8 0-15 0,-2 0-30 16,6 0 10-16,-6 0 12 0,20-10-27 0,-13 6 15 15,-6 2-19-15,-2 0-15 0,6-2 30 0,-2-2-24 16,1 1-12-16,-2 2 2 0,0 0-29 0,0-2 11 16,-4-1-20-16,0 5 45 0,-3-2-46 0,-2 1 9 15,2 2-11-15,-2-2-4 0,-3 2 13 16,1-2-22-16,-1 2-32 0,-2 0-11 0,0 0-48 16,0 0-50-16,0 0 12 0,3 2-246 15,-3-2-91-15,-1 0 32 0,-1 0 28 0,2 0 17 16,0-2 26-16,0 2 15 0,3-3 28 15</inkml:trace>
  <inkml:trace contextRef="#ctx0" brushRef="#br0" timeOffset="384726.0802">6649 16380 490 0,'2'-4'357'0,"0"-3"-13"0,-2 2-29 0,0 2-50 0,-2 0-37 15,0-1-32-15,2 1-43 0,0 0-3 16,0 2-14-16,-1 0 19 0,2 3-17 0,-4-1-22 16,3 4-20-16,-2 0-10 0,-6 13-34 15,4-1 30-15,-2 4-9 0,2 3-39 0,-2 1 25 16,-2 2-2-16,-2 0-40 0,3-2-2 0,1 1-4 16,-5 1 21-16,2 0 4 0,-2 4-5 15,-3-4 4-15,3 0 3 0,6-2-8 0,-7-2-20 16,2 2 5-16,1-5-19 0,2 2 26 0,-1-8-13 15,4-3 3-15,-1-3-4 0,1 1 39 16,2-1 2-16,0-5-8 0,-1 1-5 0,3-3 39 16,-2-1-12-16,2 0-19 0,0 0 36 0,0 0-21 15,-2-10-28-15,4 4 12 0,0-11-24 0,-2 7 17 16,8-20-15-16,-3 9 17 0,2-5-19 16,3 1 28-16,-4-3-11 0,1-1-19 0,0 1 1 15,1-1-24-15,0 1 31 0,2 0-6 0,-4-5-11 16,2 6 17-16,0 1-42 0,-1-2 26 15,0-1 5-15,1 5 8 0,-1 2-12 0,1 1 7 16,-3 2 2-16,4 4-20 0,-2-1 15 0,0 4-4 16,1 5 7-16,-3-1-3 0,3 2-22 15,-1 2 17-15,6-3 6 0,-2 4-2 0,-1 2-4 16,-10 1-22-16,9 0 8 0,0 0 22 0,16 10-4 16,-10-2-17-16,-2 0 14 0,-3 1 1 0,3 3-7 15,-2 4 14-15,2-1-26 0,-7 3 17 16,5 0 2-16,-1 0 9 0,-1 4-3 15,2 0-15-15,1-2-5 0,-4 2-1 0,-1 0 8 16,2-2-1-16,-3 1-2 0,1 1 9 16,-1-4 6-16,1 5-13 0,-1-4 3 0,0-3 8 15,-2 1-20-15,1 0 3 0,2-7 5 0,-2 7-4 16,1-9 6-16,-1 9-1 0,1-6 7 16,0-2-8-16,-3 0-11 0,-2-3 18 15,3-1-16-15,-1 0-1 0,0-2 11 0,0 2 3 16,-2-1-21-16,0-3 16 0,0 4-2 0,1-3-4 15,-1 0 9-15,0 0-3 0,1 0 9 16,-1 0-1-16,-1 0-9 0,0-2 9 0,0 0-5 16,-1 0-3-16,-1-2-1 0,1-1 0 0,-2 1 11 15,1-1-14-15,-2-1-2 0,-1 1 3 16,-5-4 12-16,-3 0-21 0,-5-1-2 0,3 3 17 16,-4-3-11-16,-3 3-13 0,4-3 11 15,0 2 4-15,0 2-9 0,0-1 19 0,5 3-8 16,-7 1-11-16,6-1 14 0,14 2 3 15,-9 0-13-15,0 0 7 0,2 0 12 0,7 0 0 16,-8 0-8-16,0 0-1 0,8 0 19 0,-8 0-24 16,2 0-12-16,6 0-32 0,-10 0 7 0,5 0-22 15,5 0-27-15,-27 8-15 0,16-5-20 16,5-1-37-16,1-1-8 0,5-1-73 0,0 0 25 16,0 0-205-16,-8 0 33 0,8 0 32 15,-9-9-54-15,12 6 31 0,6-8 13 0,4 1 23 16,1-1 16-16,5 1 27 0</inkml:trace>
  <inkml:trace contextRef="#ctx0" brushRef="#br0" timeOffset="385327.3871">7228 16371 269 0,'8'-6'401'0,"-3"3"-41"0,0-1-30 0,-1 0-42 16,1 4-36-16,-1-2-32 0,-2 1-25 15,1-2-23-15,-2 2 43 0,0 0-21 0,2 1-23 16,0 1-19-16,-3 1 5 0,0 3-36 16,1-3-13-16,-2 4-1 0,2 3-10 0,-2 9-12 15,1-9-14-15,0 4-6 0,0 3-22 0,0 1-15 16,0 1 0-16,0-1-3 0,0 1 19 15,0-3-4-15,0 0-5 0,0-1-33 0,0-3-1 16,0 2 10-16,3 15-2 0,4-17 16 16,-1 0 0-16,3-2-1 0,0-2-4 0,1-2 4 15,-2-1-9-15,1-2 2 0,0-1-1 16,0-1-2-16,-2 0 2 0,5 0-10 0,19-12 8 16,-16 4 0-16,-1 3-1 0,4-7-29 0,0-1 1 15,0-3 17-15,-4 0 6 0,1-3-10 16,-3 3 3-16,-1-4 15 0,-3 3 13 15,-3 1-10-15,0-2 9 0,-1 4 0 0,1 2 1 16,-4 1 16-16,-1 1-10 0,0 10 0 0,0-7-4 16,0 0-8-16,0 7 8 0,0-7-8 0,0 7 6 15,0 0-8-15,0 0 0 0,-9-8-5 16,8 10-8-16,-1 4-3 0,2 0 5 0,-7 10-3 16,2-2 2-16,2 2-6 0,0 1 6 15,-2 1 6-15,-1 1-15 0,3 0 14 0,0 2 8 16,-1-2 2-16,-1-2-4 0,1 1-2 0,-2 1 9 15,2 2-31-15,-1-5 19 0,0 2-3 0,1 0-25 16,-1 1 8-16,-3 0 20 0,2 1 5 16,-1-3-33-16,1 2-40 0,2-4 5 15,-1 2-114-15,-4-5-62 0,1 4 21 0,-2-5-217 16,-1 1-98-16,2-1 38 0,0 1 12 0,-4-4 29 16,3 1 27-16,-1-6 65 0,11-3 25 0,-10 0 13 15,1 0 3-15</inkml:trace>
  <inkml:trace contextRef="#ctx0" brushRef="#br0" timeOffset="386125.6882">4721 16033 430 0,'1'-3'265'0,"2"2"-45"0,-3-1-13 0,1-1-36 16,-1 2-16-16,0 0-39 0,0 1 8 15,0-1-26-15,0 1 3 0,-1 2-4 0,0 2-2 16,-2 0 5-16,-1 2 7 0,-2 11-12 16,-1 1-4-16,3 4 11 0,-6 5 33 0,4-1-8 15,-2 1-13-15,2 3-22 0,-2-1-3 16,1 3 7-16,0 1-10 0,-1 2 4 0,-2-3-10 16,1 1-3-16,4 0-9 0,0 3-6 0,-3-4-8 15,6 2-4-15,-1 0 15 0,2-2-5 16,1 3 7-16,0-15-2 0,0 5-7 0,15 36-3 15,-7-25-15-15,1 1 8 0,2-1 14 16,4 1-38-16,0 0 37 0,1 1-20 0,1-1-10 16,1 5 0-16,1-3-22 0,0-3 19 15,-1 3 13-15,3-1-13 0,-1-3-8 0,2-1 5 16,1 0 1-16,-2-4-6 0,0 0-13 16,3-2-4-16,1-5-1 0,-1 1-95 0,-2-3-40 15,3-4-39-15,2-1-67 0,1-7 23 0,3 0-294 16,2-3 37-16,3-1 11 0,-17-5 44 15,10 0 25-15,47-18 47 0,-28 3 18 0,3-3 10 16,2-7-2-16</inkml:trace>
  <inkml:trace contextRef="#ctx0" brushRef="#br0" timeOffset="386925.4763">7723 16137 340 0,'11'-8'400'16,"1"2"-73"-16,-6 4-1 0,-1-4-25 0,2 3-27 16,-1 0-8-16,-2 0-32 0,9-7-10 15,-3 7-28-15,-1 0 12 0,1 0-35 0,-1 3-26 16,1 0-16-16,-1 0 2 0,3 0-5 0,4 0-33 16,19 15 16-16,-16-5-12 0,0 0-23 0,2 1-2 15,-1 2-11-15,-6 3 1 0,3 2-18 16,-3 1 2-16,-1 3-22 0,-2 0 21 0,-2 4-12 15,0-1-7-15,-1 4-6 0,1 0 17 16,-3-1-15-16,-1 3 11 0,2-1-37 0,-2-2 16 16,2 2 2-16,-7 5-14 0,0-18 7 0,0 6-4 15,0 4 7-15,-19 31-10 0,9-27-8 16,-3-2 29-16,-2 3-28 0,-4-2 22 0,-3 2-9 16,1-1 3-16,-3 1-19 0,-4 0 28 0,1-2-13 15,-2-1-7-15,-2 0-7 0,3-4 14 0,0 2-35 16,2-5 34-16,2-2 7 0,0 0-13 15,5-6-27-15,-1 3-1 0,4-6 5 0,2-2 1 16,1 1-59-16,3-4-46 0,5-3-29 0,5-3-34 16,0 0-50-16,0 0 23 0,-8-14-270 15,9 6 37-15,3-7-25 0,2-2 59 0,2-5 29 16,5-5 26-16,2-1 17 0,3-3-20 0</inkml:trace>
  <inkml:trace contextRef="#ctx0" brushRef="#br0" timeOffset="387367.383">8413 15814 287 0,'0'-2'280'0,"0"1"-16"0,0-2-39 15,3 1-21-15,-1 1-16 0,1-2-3 0,2 3-10 16,0-3-6-16,0 2-2 0,14-6-12 0,-1 2-20 15,4 2-13-15,1-3-9 0,1 2 15 0,3-1-14 16,0-1-11-16,1 3 6 0,-2-1-4 16,1 1 11-16,-1-3-32 0,-1 3-22 0,-1 1 5 15,-2 0 15-15,-1-1-33 0,-3 0-13 16,-4 1 10-16,-3 1-19 0,-4 0 10 0,0-1 15 16,-7 2-44-16,0 0 3 0,7 0-25 0,0 4-48 15,-9 0-43-15,0 0-30 0,-1 0 14 0,-11 5-209 16,4 0 28-16,-4-2-144 0,0 0 29 15,1 4 27-15,0-8 25 0,-5 1 43 16,4 3 8-16</inkml:trace>
  <inkml:trace contextRef="#ctx0" brushRef="#br0" timeOffset="387658.1345">8666 15820 891 0,'-3'0'274'0,"1"0"-34"0,1 2-8 15,-2-2-18-15,2 2-23 0,-1-2-17 16,0 3 17-16,2-3-38 0,0 2 9 0,-1 2-31 15,1-1-3-15,-1 4 5 0,1 2 6 0,-2 9-22 16,1-1-13-16,0 4 7 0,-2-2-11 16,3-10-4-16,0 7 16 0,0 0-26 0,0 3 11 15,0-2-25-15,-11 18 10 0,11-20-32 16,0-4 22-16,-3 5-24 0,2-1 26 0,-2-5-40 16,3 2 30-16,-2-3-18 0,1-2-4 15,-1-1-1-15,2 3-8 0,-2-4-18 0,0 2 2 16,1 0 14-16,0-1-5 0,-2 0-10 0,1 12-18 15,-1-7-1-15,1-3-136 0,-2 0-60 0,1-2 22 16,-3 7-328-16,-1-5 40 0,2-2 33 0,2-3 33 16,1-2 30-16,1-1-6 0,1 0 6 15,1-4 22-15,-1 0 16 0,4-2 43 16</inkml:trace>
  <inkml:trace contextRef="#ctx0" brushRef="#br0" timeOffset="388274.3236">9194 15870 229 0,'-2'-3'373'15,"4"-3"-51"-15,-2 3-61 0,0 0-29 0,0 0-28 16,0 3-3-16,0-2-27 0,-2 4 17 16,1-2-45-16,-2 4 10 0,1 1 27 0,-2 11-38 15,1 0-15-15,-3 2 5 0,0 6 2 0,-1-1-21 16,1 3-24-16,0-1-9 0,-1 1 39 16,0 1-14-16,-3-2-19 0,2 3 18 0,5 3-31 15,-4-3 5-15,0 6 2 0,1 0-11 16,3 3 11-16,-4-2-16 0,5 2 2 0,-5 2-24 15,2 1 7-15,-1 1 5 0,1 0-11 0,-1 1 5 16,3 2-31-16,-3 1 20 0,0 2-5 0,2-1-20 16,1-1-6-16,1-2 26 0,-2 4-13 0,0-9-1 15,3 2-15-15,-1-2 1 0,2-2 17 16,0-21 2-16,0 9-17 0,0 2-17 0,15 27 2 16,-5-28 27-16,0 0-2 0,3-6-13 15,3-6-9-15,-1-1 14 0,2-4-49 0,-1-1 6 16,7-3-39-16,-4-3-58 0,-11-1-36 0,21-12-27 15,-7 5-69-15,-4-6 23 0,3-1 22 16,-1-3 21-16,-2-2-284 0,-2-3 41 0,2 2 30 16,2-5-25-16,3-1 26 0,-3-3 113 0,-2-1 15 15,0-1 10-15</inkml:trace>
  <inkml:trace contextRef="#ctx0" brushRef="#br0" timeOffset="388642.3501">9634 16237 489 0,'1'-7'319'0,"-1"0"-16"0,0 3-24 16,2 0-41-16,-2 1 20 0,0 0-74 0,0 2 1 0,1-2-16 16,0 2-10-16,-1-1 8 0,0 0-32 15,2 2-16-15,1 0 15 0,1 4-9 0,0-3-13 16,9 6-13-16,-2 5-10 0,3 1 7 0,-2 0 27 15,2 4-28-15,0 0-3 0,-1 3-5 16,3-1 3-16,-1 2-17 0,-1 0-21 16,-2 1 20-16,0 0-11 0,-3-1-9 0,0 3 10 15,-1-2-5-15,2-2-6 0,-3 0-28 16,0-3 21-16,1 4-3 0,-1-3-5 0,-1-3-11 16,0 2 3-16,-1-4 2 0,-1-3-12 15,4 0-29-15,-4 1 0 0,1-3-70 0,-2-2-53 16,-2 0-1-16,1-1-22 0,-2-5-26 0,2 0-39 15,-1 0 20-15,-1 0-149 0,0 0-73 16,12-19 32-16,-4 2-42 0,-1-4 27 0,4-2 71 16,1 2 23-16,0-3 15 0,3-1 12 0</inkml:trace>
  <inkml:trace contextRef="#ctx0" brushRef="#br0" timeOffset="389024.3298">10174 16271 307 0,'19'-24'344'0,"-6"4"-44"15,3 1-25-15,-2-2 2 0,-2 6-13 0,-3-1-32 16,0 4 47-16,-3 4-22 0,-2 1-23 0,0 1-42 15,0-2 2-15,-3 7-22 0,1-1-30 0,-2 1-12 16,0 1-21-16,0 1 20 0,-2 2-5 16,1 4-14-16,-6 8 6 0,-2 2-35 0,2 0 15 15,-2 5-8-15,-2 2-18 0,-1-1 21 16,3 1-8-16,-3-1-13 0,2 5-7 0,-3 1 12 16,1 0-25-16,-4 2 6 0,0-1-19 0,1 0 5 15,-5 2 3-15,4-2-14 0,-1 0-2 16,-4 1 12-16,5 1-4 0,-5 1-11 15,3 1 4-15,0-3-7 0,-1 1-13 0,3-2-4 16,-2-3-1-16,4-2-8 0,-2 0 12 0,3-2 0 16,-2-4 2-16,4 6-4 0,-2-8-2 15,3-1-2-15,1 1 10 0,5-6-20 0,-3 1 10 16,1-3-9-16,4-3 22 0,-2-1-12 0,1-1 0 16,1-1 4-16,-1 0 11 0,0 0-31 15,2-1-38-15,0 0-27 0,1-2 8 0,0 0-142 16,0 0-56-16,0-2 26 0,1 0 23 0,2-3-334 15,6-7 41-15,1-2 37 0,3-4 33 0,1 1 41 16,2 0 36-16,1-5 26 0,1 3 22 16,5-3 10-16,-6 5 3 0</inkml:trace>
  <inkml:trace contextRef="#ctx0" brushRef="#br0" timeOffset="389334.0718">10267 16594 259 0,'3'0'347'0,"2"0"-14"16,-2 0-50-16,-1 2-23 0,3-1 8 15,-3-1-35-15,2 0 20 0,-1 0-50 0,2-1-30 16,3 1 4-16,-3 0-26 0,2 0-15 0,-7 0-25 16,14 0 16-16,2 0-19 0,0 0-13 15,19-10-9-15,-17 5-9 0,4 3 10 0,-5-3-13 16,3 2-8-16,-1-1-5 0,-1-1 20 0,0 4 3 15,-4-4-7-15,2 0-8 0,-4 2 23 16,-2 1-22-16,-2-1-11 0,-1 1 10 0,-7 2-3 16,0 0-34-16,7 0 12 0,-7 0 5 0,0 0-4 15,7 0-84-15,-7 0-51 0,0 0-53 16,9-4-39-16,-11 4-83 0,-2 2 24 0,1-4-262 16,-1 2 38-16,1 2-2 0,0-4 29 15,-1 2 26-15,3-1 70 0,0-2 21 0,1 0 10 16</inkml:trace>
  <inkml:trace contextRef="#ctx0" brushRef="#br0" timeOffset="390306.8273">11024 16362 986 0,'4'-4'362'0,"-3"0"-61"16,3 1-37-16,1 0-25 0,0 1-33 16,0 0-26-16,-1 1-7 0,-1 1-21 0,-1 3 7 15,2-1-50-15,0 2 5 0,-2 0 0 0,0 2-11 16,0 13 25-16,1-2-11 0,-2 2-14 16,-1-7-16-16,0 3 14 0,-14 21-22 15,8-12-7-15,-2 1-1 0,-1-2-13 0,-1 2-3 16,2-3-7-16,-1 1-15 0,-1 1-17 0,1-2 16 15,-1-2 2-15,0 0 3 0,2-4-7 0,0 1-1 16,-1 0-19-16,3-1 9 0,2-6 3 16,0-1-23-16,2-3 30 0,-1 1-13 0,3-2 4 15,-4-1-7-15,3-1 14 0,0 0 23 0,1-1-1 16,0-2 17-16,0 0-18 0,0-4 12 16,2 1-3-16,-3-1 0 0,2-2-24 0,4-7 9 15,2-3-6-15,-3-3 9 0,2-2-20 16,3-3-1-16,-1-1-8 0,-3-1 0 0,4 1 7 15,-1-6-17-15,0 1 15 0,0-4 5 0,0 0-12 16,-1-2-8-16,2 1-7 0,-1 0 22 16,1 2-5-16,-5 1-4 0,2 1-9 0,0 4 11 15,2 2-20-15,0-2-5 0,1 0 7 16,-2 7 2-16,1 2 11 0,2 3 11 0,-3 2-13 16,3 0 3-16,-1 6 7 0,2-1-14 15,0 6-1-15,0-2 8 0,-2 4 2 0,0 0-14 16,4 0 17-16,16 15 2 0,-15-5-10 0,0-1 1 15,3 4 14-15,-3 1-13 0,-1 2 9 16,0-1-2-16,2 2 7 0,-5 3 3 0,0 0-21 16,2 3 11-16,-2 1-6 0,-1-1-3 0,1 5 7 15,-3-4-14-15,2-2 20 0,-2 0-8 0,0 4-3 16,0-3 1-16,1 0 3 0,-1-1-6 16,1 0 1-16,1 1 1 0,-2-4-11 0,-1 1-3 15,4-2 3-15,-2 0 1 0,0-3 9 16,-2 0-3-16,4-1 0 0,-2 0 10 0,2-2-16 15,-2 0 2-15,1-2 3 0,-4 0-5 0,0-4 8 16,6 5-13-16,-5-5 2 0,-1-2 10 0,-1-3-4 16,-2 3 5-16,-1-1-17 0,3-1 13 15,-2 1 0-15,-1-1 7 0,0-2-15 0,-1 1-2 16,4 2 9-16,-3-3-5 0,-1 2 11 16,0-2-2-16,0 0-1 0,0 0 4 0,0-5-7 15,0 5-6-15,-1-1 6 0,-3-5 9 16,0 2-11-16,-5-3 2 0,-2-5-11 0,-4 2 9 0,2 2-2 15,-6-1 3-15,-2 1 2 0,-1 1 2 16,-3-1-3-16,-1 1-5 0,-2-1 4 0,3 2 3 16,-4 1 2-16,4-1-12 0,-1 0-1 0,3 1 10 15,-1 2-5-15,2 1 3 0,3-1 7 16,1 2-24-16,-1 1 14 0,5-1 0 0,14 1 12 16,-8 0-8-16,0 0 1 0,2 0-2 15,-1 0-4-15,7 0 6 0,-9 0-11 0,2 0 9 16,-7 10-25-16,9-7-25 0,-1-3-12 0,-1 2-53 15,-8 4 10-15,2 3-53 0,4-4-63 0,0-2-29 16,4-3-46-16,0 0 27 0,-2 0-264 16,6 2 39-16,1-2 37 0,3 0 35 15,1-2 29-15,1 0 10 0,13-7 25 0,-3-3 24 16,8 0 24-16,1-1 6 0</inkml:trace>
  <inkml:trace contextRef="#ctx0" brushRef="#br0" timeOffset="391060.2134">11980 16268 537 0,'3'-6'341'0,"2"3"-39"15,-1-1-34-15,-2 3-27 0,-2-4-1 16,3 4 18-16,-6-1-21 0,6-1-43 0,-2 0-15 16,-1 2-24-16,-1-1-17 0,1-1-15 15,0 2-13-15,1-1-11 0,-1 2-26 0,0 0 24 16,-4 2-39-16,3 2-9 0,-3-1-3 15,-2 9 3-15,-2 3 3 0,0-1 11 0,3 1-26 16,-4 1-6-16,4 1 4 0,-1 0-3 0,1-1-3 16,-3 2-9-16,4 0-8 0,0 1 8 15,2-2 10-15,-5 0-21 0,7-9 16 0,0 2-4 16,0 1-2-16,0 2-1 0,13 12 10 16,-9-14 9-16,5 1 12 0,-1-1-4 0,3-2-5 15,-1-2-12-15,2-1 0 0,1 1-12 16,-1-4 8-16,4 0-16 0,-2 0 19 0,-8-3-23 15,7 0 31-15,2 0-2 0,3 0 0 0,18-11-7 16,-19 3 0-16,1 2 0 0,-2-4 0 16,1 1-14-16,-2-3-14 0,-1-1 29 0,-1-3-4 15,1 2 10-15,-4-5 7 0,-1 1-41 0,3 0 35 16,-5-1-12-16,0 0 1 0,-1 1 10 16,-3 3 11-16,3-2 4 0,-3 6-6 0,-2 3 11 15,0-2-8-15,2 3-4 0,-3 1-14 0,2 4-7 16,-2-1 0-16,2 0 12 0,-1 1-12 15,0 2 0-15,-1 0-15 0,0 0 18 0,0 0-7 16,-1 12-6-16,1-5 6 0,-3 12-3 0,3-9 2 16,0 4-16-16,0 4 19 0,0 3 4 0,0 1-12 15,0 1 5-15,0-1-9 0,0 1-1 16,0-2-1-16,0 1-8 0,0 0 4 0,0-1 12 16,0 0-20-16,0 2 24 0,0-3-23 0,0 2 6 15,0 23 2-15,4-25 4 0,1 0-1 16,-1 1 3-16,-1-3-1 0,4 3 5 0,2-2-22 15,-1-1 13-15,0-7-17 0,-1 5-14 16,2-1-34-16,-1-2 5 0,3-3-102 0,-7-3-25 16,0-3-39-16,-3 0-83 0,-1-4 30 0,0 0-274 15,0 0 67-15,0 0 37 0,0 0 32 16,0 0 7-16,9-16 27 0,-3 1 26 0,-1-1 32 16,2-2 8-16,-2-4 3 0</inkml:trace>
  <inkml:trace contextRef="#ctx0" brushRef="#br0" timeOffset="391723.1719">12717 16129 386 0,'1'-5'388'0,"0"3"-56"16,0-1-30-16,1-1-28 0,-1 1-4 0,0 2-26 16,1-1-42-16,-1 1 9 0,0-1-43 15,0 2 5-15,3 0-35 0,0 2 1 0,-3 1-13 16,3 0-16-16,6 12 23 0,-1-1-20 0,1 2 1 15,0 4 1-15,-1 0 0 0,1 3-16 16,-3 1-10-16,1 1-16 0,1 0 15 0,-4 2-7 16,1-2 4-16,0 1-4 0,0 2-17 0,1 0-30 15,0 3 33-15,-2-3-13 0,-4 6-12 16,1-5-18-16,0 0-2 0,0 6 11 16,-2-18 18-16,0 6-24 0,0 4-7 0,-12 32 9 15,5-27 0-15,0 2-7 0,-5 0-5 0,2 0-7 16,3-1 22-16,-2 3-16 0,0-2 3 0,-1 0-14 15,-3-1 10-15,4 0 0 0,-1 1-1 16,1-4 1-16,-2-3-14 0,0 1-7 16,1-3 19-16,-4 0-1 0,3-5-8 0,-2 0 1 15,0 1 6-15,2-1-1 0,0-6-5 0,1 2-3 16,3-8 15-16,-2 2-8 0,4-1 3 16,0-3-11-16,2 0 5 0,2-2-2 0,-1 0 29 15,-1 0-15-15,0-2 13 0,3 1-7 0,0-1 13 16,-1-2-3-16,0 1 6 0,0 1-2 15,1 1-24-15,-2-2 4 0,1 0 15 0,1 0-13 16,-3 0 5-16,3-1-7 0,0 2-4 0,0-2-15 16,-1 1 13-16,0 0-20 0,1-1-27 0,0 0-29 15,0 0 5-15,0 0-69 0,-9 0-76 16,-13-11-96-16,7 1 28 0,-1 2-296 16,3-1 49-16,-2 0 39 0,1-1 49 0,3-5 6 15,4 7 29-15,4-6 26 0,-9 0 34 0,6 0 21 16,-2-3 9-16,-5 2 5 0</inkml:trace>
  <inkml:trace contextRef="#ctx0" brushRef="#br0" timeOffset="436052.0097">3327 18073 283 0,'0'0'74'0,"16"0"-19"0,-16-12-6 16,28-2-6-16,-23 11 30 0,0 2-57 15,3-6 22-15,-3 4-18 0,-4 3 12 16,-1 0-54-16,7 0-29 0,0 0-65 0,-7 0-68 16</inkml:trace>
  <inkml:trace contextRef="#ctx0" brushRef="#br0" timeOffset="444366.7621">21928 12299 277 0,'0'0'99'0,"0"0"78"0,0-12-64 15,0 12 8-15,0 0-12 0,0 0-13 16,0 0-40-16,0 0 32 0,0 0-15 0,-13 0 1 16,13 0-5-16,0-13-43 0,0 13 28 15,0 0 4-15,-16-16 17 0,14 15-31 0,1 1 41 16,1-1-2-16,1-2-11 0,-1 3-19 0,0-1-4 15,0-1 18-15,0 2-26 0,-1-1 11 16,1 1-24-16,0 0 23 0,0 0-21 0,0 0-5 16,0-2 19-16,1 2-12 0,1 0 20 0,-2 0-15 15,1 0 5-15,-1-2-22 0,0 2 8 16,3-1 0-16,0 0 2 0,1-1-12 0,2 1 9 16,0 1-6-16,0-1-4 0,-1 1 2 15,3 0-11-15,-1-2 5 0,0 2-16 0,2-2 11 16,-3 1-12-16,2 0 14 0,0 1 5 0,-2 0-6 15,0-2-5-15,2 2-6 0,-3-3 9 16,2 3 5-16,-1-3 11 0,-1 3 0 0,-1-1-16 16,1-1 3-16,0 0 0 0,-1 1 0 15,1 1 2-15,-1-3-22 0,1 3 14 0,-2-1-3 16,0 1 5-16,1-1-8 0,-1 1-5 0,-2 0 26 16,2 0-17-16,-2 0-7 0,0 0-3 15,3 0-19-15,-3 0-10 0,-1 0-57 0,0 0-2 16,0 0 10-16,4 4-222 0,-4-3-38 0,2 0 21 15,-2 1-36-15,0 0 18 0,0-2 38 0</inkml:trace>
  <inkml:trace contextRef="#ctx0" brushRef="#br0" timeOffset="445413.3063">21903 12412 367 0,'0'12'143'0,"0"-12"-28"0,0 0 10 15,0 0-50-15,13 0 48 0,-13 0-31 0,0 0-21 16,0 0-18-16,0 0 45 0,0 0-67 0,0 0 42 16,0 0 9-16,13 0-3 0,5 23-48 15,-17-23 40-15,2 0-11 0,1 0-16 0,-2 0 28 16,2 0-19-16,-1 0-11 0,2 2 6 16,-2-2-16-16,0 0 6 0,1 0-8 0,0 1-1 15,1 1-9-15,-1-2 1 0,0 1-6 0,1 0 10 16,0-1-2-16,1 2-18 0,2-1 0 0,-1-1 18 15,-1 0 7-15,3 0-12 0,8 4 1 16,-4-3 4-16,-1 1 3 0,-3-2 3 0,1 0-6 16,-3 0 1-16,-1 0-6 0,-6 0 24 15,0 0 3-15,8 0-12 0,-2 0 12 0,-6 0-6 16,9 0 20-16,-9 0-15 0,8 0 0 0,-8 0 9 16,7 0-20-16,-7 0-6 0,9 0 15 15,-9 0-20-15,0 0-7 0,7 0 4 0,-7 0-10 16,6 0 16-16,-6 0 2 0,0 0-20 15,7 0-7-15,-7 0-45 0,0 0-2 0,8 0-46 16,-6 1 10-16,-2-1-343 0,-2 3 35 0,1 1 26 16,-3-4 33-16,2 2-3 0,-2 1 37 15,3-2-5-15</inkml:trace>
  <inkml:trace contextRef="#ctx0" brushRef="#br0" timeOffset="467658.1383">4258 13646 244 0,'0'0'259'15,"0"0"-54"-15,0 0-1 0,0 0-28 0,0 0-11 16,0 0-5-16,0 0-23 0,0 0-14 0,0 0-27 16,0 0-10-16,0 0 4 0,0 0-7 0,0 0-7 15,0 0-6-15,0 0-3 0,0 0-3 16,0 0-1-16,0 0-14 0,14 0 2 0,-14 0-15 16,23 0-6-16,-15-1 4 0,-2 1-4 15,2 1-8-15,0-1 4 0,6 0-4 0,16 9-12 16,-17-4 7-16,4 3 2 0,-4-1-7 0,2 1 7 15,-4 0-4-15,3 1-17 0,-5 1 10 16,2 2 7-16,-4 0-5 0,2 0-2 0,-1 1-10 16,-7-2 17-16,3-3-6 0,-1 4-6 0,-2-5-10 15,-1 4 11-15,0-11 0 0,0 12-7 16,0 2 4-16,-16 14 6 0,10-13-4 0,-3-1 8 16,3-3-2-16,-1 2-6 0,0-1 8 0,-2-3 3 15,1-1-13-15,2-2 6 0,-1-3-2 16,0 3-5-16,2-4 0 0,-1 2-3 0,1-1 9 15,1-1 6-15,1 0-24 0,0 1 7 16,-3-1-22-16,3-2-25 0,-1 1-1 0,2 1-58 16,-1 0 12-16,2-1-136 0,1-1-120 15,0 0-18-15,0 0 26 0,-3-6-2 0,3 1 8 16</inkml:trace>
  <inkml:trace contextRef="#ctx0" brushRef="#br0" timeOffset="468035.4253">4658 13703 351 0,'2'-5'292'0,"-1"2"-39"0,-1-1-32 16,0 2-29-16,-3-1-20 0,2 2-19 16,0 0-27-16,-2 0-3 0,-1-1-11 0,3 2-8 15,-4 2-15-15,0-1-11 0,-1 1-19 0,-5 7 1 16,-3-4-15-16,1 4-9 0,-1 2 11 15,0 0 4-15,1 2-12 0,1-1-17 0,-1 0 7 16,3 3-5-16,-4-3 1 0,6 2 1 16,0-1 0-16,2 1-9 0,-2 2 7 0,3-4 4 15,1 1-8-15,2-4-5 0,-1 0-3 0,2-1 6 16,-2 0-12-16,3 0 7 0,0 0-8 0,0-2 15 16,0 0-10-16,0 0 7 0,0-6-6 15,0 7-13-15,0-1 16 0,0 0-10 0,0-6 6 16,0 8-15-16,13 6 9 0,-5-1 11 0,2-4-18 15,-4-3-29-15,1-1 5 0,-1-2-44 16,-1-1-10-16,2-1-46 0,-1 1 12 0,-1-2-105 16,-5 0-95-16,0 0-35 0,8 0-8 0,-1 0 27 15,1 0 18-15,15-16 2 0</inkml:trace>
  <inkml:trace contextRef="#ctx0" brushRef="#br0" timeOffset="468318.7033">4657 13957 534 0,'4'-5'272'0,"-3"3"-38"0,4 1 3 15,-4-2-33-15,1 2-27 0,-1-1-11 0,3 0-19 16,-4 1-23-16,1 1-1 0,0-1-28 16,1 1-12-16,-2 2 4 0,1 0-21 15,-1 1 0-15,1 1 1 0,-1 1-9 0,0 1-14 16,-1-1 4-16,0 1 16 0,-1 0-1 0,1 2-30 16,1-8 22-16,0 7 6 0,0 3-29 15,-8 15-2-15,4-10-4 0,0-6-6 16,2 0 0-16,2 0-1 0,-2-2 5 0,1 0-14 15,-1 0 16-15,1-3-16 0,1 3-7 0,-1-1 24 16,1 0-4-16,0-6-18 0,0 0-3 16,0 7-17-16,0-7-8 0,0 6-27 15,0-6-18-15,0 0-25 0,0 6 9 0,0-6-153 16,10 6-126-16,-9-6 24 0,2-4 27 16,0 1-20-16,0-2 24 0,3-8 18 0,3-1-21 15</inkml:trace>
  <inkml:trace contextRef="#ctx0" brushRef="#br0" timeOffset="468457.3322">4703 13921 584 0,'0'-2'178'0,"1"-2"-37"0,2 0-31 0,-3 0-13 16,2 0-12-16,-2 3-86 0,4-2-104 0,-4 0-96 15,3 2 12-15,-2 0 9 0,0 0-105 0</inkml:trace>
  <inkml:trace contextRef="#ctx0" brushRef="#br0" timeOffset="468679.5539">5020 13960 249 0,'4'1'159'15,"1"2"-30"-15,0-1 3 0,1 0-16 16,7 4-16-16,-4-3 2 0,0-2-12 16,-1-1-10-16,-2 0-29 0,1 2-9 0,-1 0-2 15,-1 0-4-15,0-2-4 0,0 1-3 0,-5-1-221 16,0 0 15-16,7 0 11 0,-7 0 13 16,10 0-196-16</inkml:trace>
  <inkml:trace contextRef="#ctx0" brushRef="#br0" timeOffset="471583.0502">19760 15136 471 0,'0'0'277'0,"0"0"-37"0,0 0-12 0,0 0-11 16,0-13-16-16,16-2-24 0,-16 12 7 16,-1-1-44-16,0 0 24 0,1 2-26 0,-1-2 26 15,-2 3-43-15,3-2-10 0,0-1-26 0,0 4 23 16,-1 0 0-16,1-2-26 0,0 0-17 15,-2 0-21-15,2 2 1 0,0 0-9 0,3 3 2 16,-3 0 12-16,3 2-27 0,-3 2-4 16,3 10 6-16,1 4-13 0,-1 0 23 0,2 1 2 15,-3 3-21-15,-2 1 5 0,0 3 10 0,3-2-23 16,-2 2 5-16,-1-14-10 0,0 6 24 16,0 8-22-16,0-4-1 0,0 3-8 0,0-2 14 15,0-2-7-15,0 0 4 0,0-5 23 0,0 1-16 16,0-3-16-16,0-4 4 0,0-2-10 15,0-2 18-15,0-3 42 0,0-6-5 0,0 7-4 16,0-7-5-16,0 7 37 0,0-7 8 16,0 0 10-16,2 11-9 0,-5-12-15 0,3-4-10 15,-1 0-10-15,5-12-1 0,-6-4-4 0,2 11-2 16,0-7-10-16,0-4 8 0,0-4-17 0,0 0-2 16,0-4-7-16,0-1-5 0,0-1 19 15,0 0-3-15,0 2-9 0,4-30 19 0,-3 31-11 16,-1 0-17-16,2-1 12 0,-1 4 3 15,-1 0-20-15,3 4 26 0,-2 0-6 0,-1 3 0 16,2 3 0-16,-2 1-10 0,2 4 8 0,-1 2-11 16,0 0 10-16,1 3-3 0,-2 0-3 15,0 1 7-15,1 1-37 0,1 0 23 0,2 1 3 16,0-1-19-16,0 3 19 0,1 1-6 16,-5-1 0-16,23 10 13 0,-8-2-14 0,2 3 8 15,-2 0 1-15,1 1-33 0,2 1 14 0,-1 8 12 16,-1-3-7-16,2 0-4 0,-2 0 13 15,1 6 9-15,-1-3-5 0,1-1-25 0,-3 2 18 16,-1-2 6-16,2 2-18 0,-4 2-1 0,1-3 13 16,1 2 4-16,0-2 8 0,-3 0-24 15,2-3 16-15,-3 0-1 0,0-4-15 16,-1 0-1-16,-2 1 19 0,-3-8 2 0,3 0-16 16,-4-3 2-16,1-1 11 0,-1 1-26 0,-2-1 16 15,4 0 2-15,-2-2 13 0,-2 1 7 16,3-1 10-16,-3 0-18 0,0-1-4 15,0 0-4-15,-1-1 8 0,-1 1-3 0,-1-1 4 16,-2 0-11-16,1 0 11 0,0 0-12 16,-2-2 4-16,-8 0-13 0,-2 1 10 15,-2 0 9-15,-2 0-3 0,1-1-9 0,-2 3 3 16,1-2 7-16,-5 1-9 0,8-1-4 0,-8 2 2 16,13 0 10-16,-4 0-1 0,-4 0-2 0,2 0 5 15,0 0-11-15,1 0 9 0,2 0-10 16,1 0 16-16,2 0-34 0,5 0 22 0,-3 0-21 15,3 0 18-15,7 0 7 0,-8 0-7 16,8 0-15-16,-9 0-7 0,9 0-19 0,-8 0-19 16,8 0 6-16,-7 0-73 0,7 0-30 0,0 0-24 15,-8 0-15-15,8 0-31 0,-5 3 21 0,5-3-166 16,3 2-121-16,-1 0 37 0,1-2 32 16,2 0 30-16,2 0 24 0,0 0 31 0,12 3 18 15,-9-3-4-15,5 0-9 0</inkml:trace>
  <inkml:trace contextRef="#ctx0" brushRef="#br0" timeOffset="471951.5599">20283 15383 424 0,'5'-4'311'0,"0"2"-28"0,0-1 7 0,-1 2-30 15,-1-1-33-15,2-1 8 0,-2 1-36 0,1 1-28 16,0 1-18-16,-1 0-14 0,-1-2-1 0,1 2-46 15,1 0 42-15,-3 0-20 0,-1 0-13 0,0 0-9 16,0 0 20-16,0 0-24 0,11 14-13 16,-7-8-12-16,-1-2-5 0,-2 2 23 15,0 0-8-15,4 11-34 0,-2-2-4 0,1 0 34 16,0-3-6-16,-3-2-6 0,1 1-12 0,0-3 2 16,1 7-24-16,1 1 11 0,2-3-7 15,-1 1 12-15,-4-3-4 0,0-2-3 0,2 0 4 16,1-3-6-16,-1 0-29 0,0 1 31 15,1-2-3-15,-3-1-12 0,3 2 7 0,-2-3-4 16,4 1-17-16,-4-1 2 0,1 0-17 0,2 0 2 16,-3 0-67-16,2 0-34 0,-1 0-30 15,-2-3-41-15,2 0-63 0,-3 0 21 0,0 0-244 16,0 0 36-16,3-12 30 0,-1 4 29 0,-1-9-20 16,2-5 26-16,0-2 46 0,0-3 44 15</inkml:trace>
  <inkml:trace contextRef="#ctx0" brushRef="#br0" timeOffset="472113.2295">20437 15261 627 0,'-5'-10'310'0,"5"4"-41"0,-1-1-27 15,1 2-19-15,-2 1-2 0,2-1-31 16,-2 1-35-16,2 0-11 0,0 3-23 0,0-2 1 16,0 3-32-16,0 0 0 0,0 0-55 0,0 0-33 15,0 0-53-15,-2-7-48 0,2 7 10 16,1 1-226-16,-1 1 23 0,-1-2 23 0,3 0-85 15,-2 1 24-15,2 2 10 0,1-3-7 16</inkml:trace>
  <inkml:trace contextRef="#ctx0" brushRef="#br0" timeOffset="472772.3217">20661 15126 229 0,'3'-5'396'0,"-2"0"-67"0,2 2-25 0,-1-2-18 16,1 3-25-16,-3-2-33 0,4 1-16 16,-2 1-30-16,2 0-28 0,-4-2 27 0,1 4-58 15,0-1 5-15,1 1-43 0,-2 1 17 0,1-1-27 16,0 5 0-16,-1-2-24 0,1 3 21 15,-1 1-26-15,-1 1 21 0,1 2-35 0,0 5-10 16,0 1 10-16,0 2 4 0,0-1 25 0,0 2-56 16,0-1 15-16,0 0-6 0,9 18 1 15,-6-19 3-15,1-1-9 0,1 1 17 0,-2-6-33 16,3 3 16-16,1-2-3 0,4 2 3 0,-1-4 11 16,-4 0-6-16,4-2-11 0,-2-1 19 15,1-3-31-15,-1-1 14 0,1 0-4 0,1-2-5 16,-1-1 20-16,0 0-2 0,5 0 23 15,16-9-45-15,-12 2 11 0,-2 1-18 0,-1-4 51 16,-1-4-27-16,3 3 12 0,-3-8-19 16,-1 4 11-16,2-1 23 0,-4-1-48 0,1-2 20 15,-2 2-2-15,-2 1 1 0,-2 3-1 0,1-1-2 16,-3 4 1-16,-4 2 14 0,2 1 13 16,-2 2-3-16,0 0-3 0,0 5-2 0,0 0-1 15,0 0 2-15,-9-5-2 0,5 5-3 0,2 2-6 16,-2 1 8-16,0 0-12 0,-1 10-1 15,-3-2-1-15,1 2-1 0,3-1 0 0,4-2 23 16,0 2-3-16,0-3-31 0,0 2 0 0,0 1 2 16,0 1-2-16,0 2 1 0,9 17 0 15,-2-15 3-15,-4-8-1 0,1 5-2 16,1-3 1-16,-1 5 0 0,1-2 4 0,-1-5 25 16,2 1-28-16,-5-1 11 0,2-1-2 0,-1-1-1 15,2 0 14-15,-2-2-25 0,-1 2-1 16,0-2-38-16,0 1-47 0,1 1-32 0,-2-3-31 15,0 0-48-15,1 1 19 0,-1-5-325 0,0 0 55 16,0 7 26-16,0-7 27 0,0 0 41 0,0 0 19 16,-1 7 21-16,3-11 11 0,2 1 15 15</inkml:trace>
  <inkml:trace contextRef="#ctx0" brushRef="#br0" timeOffset="473122.4517">21788 15305 398 0,'4'-1'310'0,"2"2"-45"16,-1-4-9-16,-1 3-29 0,2 0-13 16,2 0-11-16,-2-3-42 0,0 2-4 0,1 1-25 15,-7 0-16-15,0 0 9 0,9 0-26 0,1 0-14 16,-4 0 12-16,23-5-18 0,-17 3 17 16,1 2-39-16,-3-1-23 0,-2-1-3 0,-4 2 25 15,6-1-33-15,-5 1-33 0,2 0-44 16,-3-1-44-16,1 1 8 0,-5 0-288 0,0 0-20 15,0 0 25-15,7 0-32 0,-7 0 27 0,9 13 65 16,-9-7 25-16</inkml:trace>
  <inkml:trace contextRef="#ctx0" brushRef="#br0" timeOffset="473334.1149">21900 15466 421 0,'0'2'370'0,"5"-2"-78"0,-1 0-14 0,3 0-67 16,-1 0-22-16,0 0-10 0,-2 0-16 0,15-2-7 15,-11 2-29-15,1 0-25 0,2 0 5 16,2 0-25-16,-1 0-3 0,9-7-10 16,-12 6 16-16,0-1-26 0,-2 1-17 0,-1-2 4 15,-1 1 3-15,-1 0-1 0,2 2-3 0,-2-3-41 16,0 1-32-16,-1-1-35 0,0 0-86 16,6-5 16-16,-1 4-301 0,-3-1 58 0,-1 0 6 15,-2 1 21-15,1-1 12 0,-3 1 35 16,0 0 53-16</inkml:trace>
  <inkml:trace contextRef="#ctx0" brushRef="#br0" timeOffset="476698.17">24139 15393 328 0,'0'0'268'0,"0"0"-60"16,0 0-27-16,0-12-18 0,0 12-25 16,0 0 18-16,0 0-7 0,0 0-22 0,-14 0 12 15,14 0-11-15,0 0-6 0,0 0-9 16,0 0-14-16,0 0-5 0,0 0-19 0,0 0-17 15,0 0-6-15,0 0 10 0,0 0-15 0,0 0-9 16,0 0-1-16,0 0 11 0,0 0-11 16,0 0-19-16,0 0 15 0,0 0-13 15,0 0 2-15,-27 0-2 0,27 4-4 0,-1 2-11 16,1 1 22-16,0-1-14 0,-2 0-2 0,2 2-15 16,0 4 6-16,0-1-5 0,0 3 16 15,0 2-3-15,13 18-5 0,-8-18 6 0,-2 0-9 16,3 1 7-16,-2-3-9 0,2-5 12 15,-1 4-4-15,0-4-4 0,-1-2-12 0,-1-2 12 16,1 2 17-16,0-4-2 0,-2 0 9 16,3-2-9-16,-1 1 20 0,1 0-12 0,0-2 6 15,-5 0 6-15,0 0 6 0,17 0-4 16,9-17 17-16,-11 10-1 0,-8 1-26 0,6-3 18 16,-3 0-21-16,1-4 7 0,-1 3 9 15,-4-3-31-15,3 2 32 0,-4 2-10 0,-1-7 12 16,1 5-6-16,-1 4-3 0,-1 0 14 0,-3 2-5 15,0-1-9-15,2-1-4 0,-2 2 21 16,2 2 11-16,-2 3-18 0,0 0-6 0,0 0-9 16,0-6 19-16,0 6-14 0,0 0 13 15,0-9-18-15,0 9-3 0,0 0-31 0,-10-3 10 16,8 6 18-16,0 0-11 0,0 3-4 0,0 0 12 16,2-1-20-16,-3 2 10 0,1 9-22 15,0 0 10-15,0 0 11 0,2 0 1 0,0-9-17 16,0 7 14-16,0 2 2 0,0-1-5 0,13 17-20 15,-7-15 8-15,-1-3 13 0,0 0 12 16,3 0-26-16,-4-5 1 0,2-2 18 0,-1 2 1 16,4 0-16-16,-1 0-14 0,-4-2 25 0,4-4 4 15,-2 2-23-15,0-3 29 0,0 1-9 16,0-2-2-16,1 1 8 0,-2-2-18 0,-5 0 26 16,7 0-26-16,-1 0-14 0,7 0 8 0,11-10 6 15,-9 0 11-15,0-1-10 0,-1 1 4 16,-3-4-1-16,1 3 10 0,-2-5 1 0,-1 1-15 15,0-1 20-15,0 1 2 0,0-1 1 0,0 1-2 16,-7-1 5-16,2 2-24 0,0-3 25 16,-2 1 7-16,2 1-23 0,-1 2 27 0,-3-7 7 15,2 8-16-15,-2 6-8 0,0-4 0 0,0-1 8 16,-11-15-10-16,6 11 4 0,0 6 17 16,2-2-16-16,1 4-15 0,-2-1 17 0,-3-4 7 15,2 2-12-15,0 3-3 0,4 1 1 16,-3-1-20-16,-4-3-3 0,6 2 26 0,-2 0 2 15,1 3-5-15,3 1-15 0,-2 2-3 16,2-3 1-16,-3 4-31 0,2 1-30 0,1 0 7 16,-3 0-143-16,3 0-69 0,0 0 25 15,0 0 21-15,0 0 24 0,-3 10 18 0,3-6 16 16,5 0-343-16,-4 1 48 0,0 1 16 16,7 8 69-16,-4-6 7 0,2 8 22 0,3-2-13 15,-1-2-1-15,6 3 2 0</inkml:trace>
  <inkml:trace contextRef="#ctx0" brushRef="#br0" timeOffset="477263.7915">24732 15604 570 0,'0'-4'323'15,"1"2"-23"-15,-1 0-43 0,1-1 3 16,1 1-37-16,-2 1-51 0,0-2-22 0,1 2-9 16,-1 0 7-16,1 1-19 0,-1 0-34 0,3 1 8 15,-3 3-18-15,1-1 18 0,-1 0-31 16,0 1-3-16,1 2 10 0,-1 1-39 0,0 1 16 15,0 0-6-15,0-1 29 0,2 15-36 16,-2-3-3-16,0-3-21 0,0 3 27 0,0-10 7 16,0 3-30-16,0 1 16 0,0 0-4 0,0-1 0 15,0 0-36-15,0-2 29 0,0-1-20 16,0-3 8-16,0 1 7 0,0 0-2 0,0-2-4 0,0-5-6 16,0 9-8-16,0-2 14 15,0-7-24-15,0 9-14 0,0-9-20 0,0 6-13 16,0-6-42-16,-5 0-51 0,5 7-40 0,-8-2 17 15,8-7-293-15,-1 1 33 0,-1-5 28 0,2 1 27 16,0 1 23-16,2-5 22 0,0-9 21 16,-2 7 3-16</inkml:trace>
  <inkml:trace contextRef="#ctx0" brushRef="#br0" timeOffset="477564.6647">24872 15390 406 0,'7'-9'286'0,"2"2"-29"0,-3 3-36 0,8-4-30 16,-2 4 4-16,-1 1-17 0,5 0-31 0,-5 0-9 15,7 2-6-15,-12 1-30 0,8 0-7 0,-1 0 11 16,-1 0-4-16,11 10 0 0,-8-2-33 16,-6-4 1-16,-1 0 4 0,2 7-4 0,-2 2-11 15,-5-2 8-15,0 0-13 0,-2-1-3 16,1 1-7-16,-2-2 0 0,0 6-14 0,-17 18 18 15,8-13-14-15,0 0-12 0,-3 0 27 0,-1-3-15 16,2 1-27-16,-3-2 7 0,1-1-18 16,-1-1-44-16,3-2-16 0,-1-2-49 0,2-4-23 15,4 1 12-15,-3-3-141 0,2-4-89 0,5 2 25 16,2-2 25-16,0 0-56 0,-3-6 24 0,6-1 42 16,2-7-9-16</inkml:trace>
  <inkml:trace contextRef="#ctx0" brushRef="#br0" timeOffset="477873.0925">25127 15361 220 0,'9'-13'387'0,"0"-2"-65"0,-2 2-40 0,-1 4-17 0,0 0 13 15,-5 5-30-15,3-3-38 0,0 3-24 16,-3 0-32-16,3 0 3 0,-4 1-27 16,0 0-11-16,0 4-19 0,0 1-12 0,0 1-10 15,-4 1 29-15,3 0-39 0,-5 11-13 0,-2-1-18 16,3 3 14-16,1-2-8 0,-2 0-7 15,0 1-10-15,1 0-3 0,0 1 29 0,3 0-26 16,-6-1 12-16,7-1 4 0,-3-4-20 16,4-2-8-16,0 2 17 0,0 0 7 0,0 0-45 15,0-1 21-15,0 4-23 0,0-2 28 0,18 14-9 16,-16-15 0-16,1-2 3 0,-3-2-35 0,5 0 11 16,-2 0-35-16,-2-2-21 0,4-1-31 15,-3-2-21-15,1 1-40 0,1-2 13 0,-2-1-142 16,1 0-92-16,0-1 28 0,-3 1 26 0,6-9-50 15,5-1 30-15,1 1 19 0,-6-3 9 16,7 1-2-16</inkml:trace>
  <inkml:trace contextRef="#ctx0" brushRef="#br0" timeOffset="478075.1679">25259 15527 616 0,'1'-4'359'0,"1"2"-37"0,1-1-57 0,2 1 3 0,-5 1-38 16,4-1-47-16,-2 2-23 0,2-1 8 15,-1 2-32-15,-1 2-32 0,1-1-3 0,0 1 42 16,0 3-13-16,0-2-23 0,2 11-24 0,0-1-27 15,-2-1 26-15,-2-3-22 0,0-2-11 0,1 1 14 16,1 7-28-16,-1-3 32 0,-2-7-27 16,0 2 0-16,0 5-37 0,0-1-9 0,0-1-27 15,0-2-43-15,-12 9-54 0,11-12-72 16,-1-2 16-16,1 1 18 0,0-1-292 0,1-2 16 16,0-2 29-16,0 0 58 0,0 0 24 0,1 0 13 15,2-2 19-15</inkml:trace>
  <inkml:trace contextRef="#ctx0" brushRef="#br0" timeOffset="478323.9337">25591 15427 317 0,'5'-4'355'0,"2"-1"-60"0,0 3-54 0,-2 1-32 16,2-2-9-16,-2 2-25 0,0-1 4 0,0 1-17 15,1 1-30-15,2-2 7 0,-3 1-34 16,2 1-3-16,10-3-6 0,-4 0-2 0,0 2-20 16,-4 1-6-16,0-2-13 0,1 1 29 0,-1-1-16 15,-2 2-41-15,-2-3-37 0,1 1-27 16,-1 1-70-16,0 0 9 0,-1-2-236 0,-1 0-74 16,-1 0 30-16,1-1 21 0,-3 4 11 0,0 0 11 15,0 0 8-15</inkml:trace>
  <inkml:trace contextRef="#ctx0" brushRef="#br0" timeOffset="478550.5811">25757 15323 596 0,'-1'-2'314'16,"0"-1"-54"-16,1 1-22 0,-2 2-37 0,2 0-19 15,0 0-15-15,2 4-8 0,-1-1-24 0,-1 1-3 16,1-1 7-16,1 2-37 0,0 1-5 16,2 11 29-16,-3-1-52 0,-1-2 6 15,3 3-2-15,-1 1 18 0,-2-4-30 0,0-1-16 16,4 3 7-16,-4-2 7 0,0-4-2 0,0 2-26 15,0-1 0-15,0 1-3 0,0 1 15 16,0 1-26-16,0-3-12 0,0 5-46 0,0-2-65 16,-14 18-80-16,9-21 16 0,0 2 14 0,0-4 14 15,-1-2 14-15,3-1-320 0,0 0 31 16,3-3 23-16,0-3 58 0,0 0 55 0,0 0-12 16</inkml:trace>
  <inkml:trace contextRef="#ctx0" brushRef="#br0" timeOffset="480590.3542">25311 15379 532 0,'0'0'188'0,"0"0"-30"0,0 0-44 15,0 0 30-15,0 0-35 0,0 0-21 0,0 0-3 16,0 0-15-16,0 0 1 0,0 0-33 0,0 0 21 15,0 0 15-15,0 0-5 0,0 0-26 0,0 0-12 16,0 0-11-16,0 0 21 0,0 0-1 16,0 0-19-16,0 0 20 0,0 0 6 15,0 0-11-15,0 0 0 0,0 0-18 0,13 0 12 16,-13 0 11-16,0 0-6 0,0 0 3 0,0 0 13 16,0 0-12-16,0 0-5 0,0 0-4 0,0 0 9 15,0 0-20-15,14 0 16 0,-14 0-10 16,0 0 0-16,14-24-2 0,-14 21-1 0,0-1 1 15,1 2 9-15,1-1-6 0,-2 1-5 16,1-1-11-16,0 2 3 0,-1 0 9 0,-2-2-16 16,3 3 5-16,-2 0 5 0,1-2-14 0,-3 4 9 15,3-2-11-15,0 0 18 0,-1 3 0 0,1-2-11 16,-2 2-11-16,2-2 7 0,0 1 1 16,0 0-7-16,-1-1 12 0,1 1-4 0,0-1-5 15,-1 2 8-15,2-3-16 0,-1 0 16 0,0 2 9 16,1-1-3-16,2-1-14 0,-3 0 13 15,3 0 9-15,-1-1-7 0,-2 1-4 0,3-2-7 16,0 2 5-16,-1 0-1 0,-1 0 7 0,0-3-11 16,0 3-3-16,2-1 15 0,-3 1-8 15,0 0-12-15,1 0-8 0,-1 0 18 0,0 0 10 16,-1 0-21-16,1 0 1 0,0 0 0 16,-3 0 19-16,5 1-18 0,-4 2 7 0,1-6-3 15,0 6 2-15,0-3 3 0,-1 2 4 0,1-1-10 16,1 0 5-16,-2-1-10 0,0 0 3 15,2 0 8-15,0 2-10 0,-1-2 5 16,2 0-6-16,-2 0 10 0,1 0 1 0,0 0-15 16,0 0-4-16,-1 0 10 0,1 0 3 15,0 2 0-15,-1-2 13 0,1 1-27 0,-2-2 20 16,2 1-4-16,0 1-7 0,2-1 2 16,-4 1 9-16,2-1-7 0,0 1-8 0,-1-1 0 15,4 2 18-15,-6-2-8 0,3 0-11 0,0 0 11 16,-1 0 5-16,-1-2-4 0,2 2 0 0,0 0-1 15,0 0 4-15,0-1-9 0,0 1 18 0,0 1 7 16,3-1-6-16,-4 0 0 0,1 0-9 16,0 2-17-16,1-1 14 0,-1-1-13 0,0 0 2 15,-1 0-1-15,-1-1 2 0,2 1-7 16,0 0-1-16,0 1-20 0,0-1-18 0,-1 0-41 16,1 2 13-16,-1-2-50 0,-1 0 12 0,0 0-208 15,2 2-68-15,0-2 24 0,0 0-14 16,-1 0 11-16,1 0 67 0</inkml:trace>
  <inkml:trace contextRef="#ctx0" brushRef="#br0" timeOffset="481645.045">25491 15487 357 0,'0'0'137'0,"0"0"-38"0,0 0-12 0,0 0-3 16,0 0-9-16,0 0-21 0,0 0-4 16,0 0 19-16,0 0-2 0,0 0-6 0,0 0-8 15,0 0-22-15,0 0 8 0,0 0 35 16,0 0 18-16,0 0 7 0,0 0 12 0,-5 21-3 16,1-21-24-16,3-2 18 0,1 1-9 0,-2 1 12 15,2-1 7-15,0 1 0 0,0 0-9 16,-2-2 8-16,2 2-24 0,-1 0-1 0,1 0 0 15,0 0-9-15,0 0 4 0,0 0-1 16,0 0-18-16,0 0 17 0,0 0-32 0,3-2-2 16,-3 2 5-16,0 2-10 0,0-2-17 0,1 2 6 15,0-1 21-15,-1 2-17 0,1-1 0 16,3 1-10-16,-3 2-7 0,1 0 41 0,0 2-38 16,2 6-13-16,-3 0 8 0,2-1 7 0,-1 5 6 15,2 0-10-15,-1-3-13 0,0 3 35 16,3-1-29-16,0 1 24 0,-2 0-8 0,-1-2 9 15,-1-3-6-15,-1-1-1 0,5 4-7 16,-5-3-19-16,4-2-20 0,-1-4 13 0,-3 1 22 16,-1-1-15-16,3-2-22 0,-3-4 32 15,0 0-24-15,0 6 8 0,0-6 1 0,0 6 34 16,0-6-27-16,0 9 10 0,0-9-2 0,0 0 1 16,0 6-9-16,0-6-14 0,6 10 28 0,-3-8-26 15,-3 0 23-15,1 0-7 0,-1-1-35 16,0-1 0-16,0 0-56 0,-3 2-80 15,3-6 17-15,-1 1 12 0,1-1 14 0,0-2-346 16,0-2 37-16,-5-9 27 0,5 7 34 16,0-4 15-16,14-18 74 0,-4 13 17 0,2-4-112 15</inkml:trace>
  <inkml:trace contextRef="#ctx0" brushRef="#br0" timeOffset="483045.0727">26609 15291 275 0,'0'0'288'0,"0"0"-63"16,0 0 7-16,0 0-20 0,-13 0-18 0,13 0-6 15,0 0-13-15,0 0 8 0,0 0-7 0,0 0-35 16,0-12 0-16,0 12 4 0,0 0-27 16,0 0-31-16,0 0-1 0,0 0 10 0,0 0-6 15,0 0-26-15,0 0-16 0,0 0 43 0,-25-21-26 16,25 21-15-16,-1 0-24 0,1 0 1 15,0 0 22-15,0 0 13 0,0-2-17 0,0 2-29 16,0 0 9-16,0 2-20 0,0-4 17 0,0 2 11 16,0-1 21-16,0 1-40 0,0-1 22 15,-1-1-30-15,1 4 13 0,0-2 5 0,1 0 0 16,-2 1 30-16,2-1-6 0,-1 0-30 0,0 1 13 16,-1-1 5-16,1 0-7 0,1 0-24 15,-1 2 14-15,-1-2-17 0,2 0 17 0,-3 2-17 16,2-1-4-16,0 3-2 0,-2-1 1 15,2 2-5-15,0 2 20 0,0-1 6 0,0-1-37 16,0 6 30-16,0-1 9 0,0 2-1 0,0 4-3 16,0 0 8-16,0-1-29 0,0 2 25 15,0 1-19-15,0-1-29 0,0 0 2 0,0-3 3 16,0-2 3-16,0-1 1 0,7 14 27 16,-1-11-5-16,-3-5-5 0,-1 0 27 0,2-3-40 15,2-1 22-15,-2-1 6 0,0-1 14 16,1-1-10-16,-1-1-1 0,3-1-3 0,-7 0-2 15,12 0 0-15,16-10 27 0,-15 3 14 16,1-1-9-16,-2-4 4 0,1-4-5 0,2 0-8 16,-6 1-3-16,1-1-4 0,2-1 21 0,-5 2-14 15,2 0-11-15,-1 0-3 0,-3 1-10 16,-1 3 31-16,-2-5-9 0,1 7-1 16,-2-1-15-16,-1 6 31 0,3-1-4 0,-3 2-12 15,0-2-17-15,0 4 13 0,0 1-10 0,0 0-2 16,-3-3 8-16,3 6-5 0,-2-2-9 0,0 6 0 15,2-1-9-15,-2 0-3 0,1 0 11 16,1 1-6-16,-2 1-9 0,2 2 14 0,0 4-4 16,0-1-4-16,0 2-1 0,12 15 9 15,-6-13 7-15,1-4-15 0,-1 2 15 0,3-3-18 16,3-1 8-16,-4-1 1 0,1-1-5 0,2-1-9 16,1-4 1-16,-3-1 11 0,0 0 1 0,1-3-7 15,-10 0 9-15,9 0-5 0,4 0-2 0,17-10 1 16,-12 4 5-16,-6 0-13 0,2-3-2 15,1 1 27-15,-3-3-13 0,-3 2 2 0,2-9-10 16,-1 6 19-16,-4-4-13 0,2 1-20 16,-3 0 11-16,0 0 26 0,0-1-10 0,-2 0-9 15,-2 3 11-15,1 2-26 0,-2 11 33 16,0-10-11-16,0-1 5 0,0 3-8 16,0-2 3-16,-16-12-1 0,9 11-5 0,-2 1 0 15,6 4 13-15,-2 2-13 0,1-1-5 0,0 2 13 16,0-1-28-16,-1 4-23 0,2 0 3 15,-1-2-90-15,4 2-20 0,0 0-50 16,0 0-78-16,0 0 27 0,-15 12-240 0,13-7 36 16,0-2 34-16,1 2-4 0,0 0 25 0,3 0 24 15,-2 2 26-15,0-1 11 0,17 13 7 16</inkml:trace>
  <inkml:trace contextRef="#ctx0" brushRef="#br0" timeOffset="485211.1436">27354 15520 328 0,'0'0'243'0,"0"0"-52"15,0 0-10-15,0 0-26 0,0 0 11 16,0 0-43-16,0 0 4 0,0 0-15 16,0 0-19-16,0 0-20 0,0 0 7 0,0 0-6 15,0 0-2-15,0 0-23 0,0 0-7 16,0 0 9-16,0 0-4 0,0 0 13 0,0 0-24 15,0 0 21-15,0 0-12 0,0 0-6 0,0 0-11 16,0 0 10-16,0 0-12 0,17-15-15 16,-17 12-5-16,1 1 15 0,-1 0-10 0,2 2 14 15,-2-2-10-15,3 1-6 0,0 1-10 0,-1 0 2 16,-1 0 8-16,1 1 14 0,0 1-4 16,0 2-14-16,-1-1 3 0,-1 1-16 0,-1 0 17 15,1 1-5-15,0 0-4 0,-2 1 6 0,-3 8-13 16,0-1 17-16,0-4 0 0,1 0-1 15,-3-2-2-15,4-3-16 0,-1 1 17 0,1 0-13 16,0-1 4-16,0-1 4 0,-1-1 14 16,0 2 0-16,-1-3 1 0,3 1 13 0,-1-1-2 15,1 0 9-15,-4 1-4 0,6-2 5 16,0 0-16-16,0 0 3 0,0 0-2 0,-9-11-7 16,9 7 8-16,0-1 7 0,0-2-6 15,3 3 4-15,-3-3-15 0,0 1-5 16,10-10-10-16,-8 9 15 0,3-1 12 0,-3 3-25 15,3 1 24-15,-3 0-18 0,1 2-5 0,3 0-9 16,-3 0 16-16,3 2-10 0,-2 0 6 0,-4 0-10 16,0 0 32-16,10 0-17 0,-10 0-2 15,14 10-15-15,-4 0 11 0,-2 1-5 0,-3-1 24 16,-1 1-11-16,-2 3-18 0,-1-2 17 16,-1-12-11-16,0 10 11 0,0 4 7 0,-10 15-12 15,-3-15 11-15,7 4-10 0,0-2-17 16,-3-2 5-16,-1-1 12 0,0 1-7 0,5 0-3 15,-2-1 26-15,-1-4-16 0,2-1 12 16,0-2-27-16,3 1 14 0,-1-1-18 0,1-2 21 16,1 0 2-16,-2 0-6 0,1 0-3 15,2 0-18-15,1-1 5 0,0-1 0 0,0-2 23 16,0 0-19-16,0 0 9 0,10 4 3 0,-6-4 3 16,2-2-11-16,0 1 14 0,10-5-2 15,0 0 26-15,1-2 12 0,-1 0-24 0,2 1 25 16,-2-3-5-16,1 2 15 0,-3 1-7 0,3 2-4 15,-1-2-11-15,-6 4-4 0,-1 2-4 16,-2-4 23-16,-1 2-23 0,-1 2-1 0,-3-1-4 16,3 0 9-16,-3 1-25 0,1 0 3 15,1-1 9-15,-3 2-40 0,2-1-28 0,-2 1-45 16,2-2-40-16,-3 2-72 0,0 0 18 0,0 0-256 16,0 0-14-16,0 0 30 0,0-7 29 15,0 7 46-15,0-9 19 0,0 2 15 0,0-4 3 16</inkml:trace>
  <inkml:trace contextRef="#ctx0" brushRef="#br0" timeOffset="485627.1189">27735 15270 337 0,'1'-5'351'15,"2"1"-58"-15,-2-1-40 0,2 0-9 0,-1 2-17 16,2-4-21-16,3-1-19 0,8-2-40 16,-8 3 10-16,1 2-22 0,-1 2-31 0,1 0-14 15,0 2 6-15,-1-1-3 0,-1 1-31 0,-6 1-7 16,13 0-12-16,6 12 19 0,-6-2-10 0,-2-2-17 15,3 2 4-15,-7 4 3 0,-5-3 1 16,5 6-20-16,-2-2 28 0,-4-2-41 0,-1-13 7 16,0 13-2-16,0 4-3 0,-14 19 16 15,4-18-21-15,2-2-6 0,2 2 5 0,-5-2-7 16,-1 0 11-16,0 2 8 0,0-4-21 0,-1 2 43 16,0-2-41-16,-1 0 3 0,0-1 11 0,0-1-28 15,1-1-26-15,0-3-25 0,2-2-46 16,1-2-16-16,1 5 14 0,1-5-127 0,8-4-120 15,0 0 26-15,-8 0-80 0,8 0 25 16,-8-13 23-16,10 7 12 0,5-9-2 0</inkml:trace>
  <inkml:trace contextRef="#ctx0" brushRef="#br0" timeOffset="486002.019">27969 15231 237 0,'11'-11'391'0,"0"0"-79"0,-2 3-31 15,-3 2 5-15,0 1-46 0,-2-1-23 16,-1 3-17-16,1 2 0 0,-3-2-16 0,1 2-55 0,0-1 17 16,-2 2-49-16,-3 3-19 0,1 1 34 15,-1-1-13-15,0 4-31 0,-9 10-15 16,5-5-1-16,-3 2-17 0,7 3 19 0,-5-2-21 16,0 0 9-16,2 2 2 0,2-2-30 15,-3 3 20-15,5-6 8 0,-3 5-5 0,2 0 4 16,1-6-37-16,2-1 18 0,0-2-6 0,0-8-18 15,0 7 4-15,0 0 15 0,17 10-31 16,-13-11 4-16,4-3 30 0,0-1-11 0,-1 0-25 16,0-4 32-16,-7 2-15 0,9 0 19 0,-3 0-4 15,2 0-20-15,4 0 9 0,1 0 27 16,-1 0-34-16,-2 0-21 0,-2 0 29 0,8-7 24 16,-9 6-51-16,-3-1 17 0,1 1-8 0,0 1 32 15,-2-1-30-15,0 1-20 0,0-2-31 0,-1 2-44 16,-2 0-28-16,0 0 12 0,0 0-292 15,2 3 32-15,-5-3 28 0,2 1-40 0,-5 1 45 16,3-1 16-16,3-1 17 0,-2 0 10 16</inkml:trace>
  <inkml:trace contextRef="#ctx0" brushRef="#br0" timeOffset="487275.8207">28320 15423 746 0,'0'0'318'0,"0"0"-55"0,0 0 0 0,0 0-46 15,0 0-10-15,0 0-22 0,0 0-42 0,0 0-3 16,0 0-9-16,0 0-35 0,0 0 17 16,0 0-19-16,0 0-24 0,0 0 2 0,0 0-1 15,-19 29 4-15,18-22 10 0,0-1-1 0,1 2-18 16,0 5-8-16,0 1-23 0,-9 16 54 15,5-17-38-15,0 0-12 0,2-1-20 0,-1 4 29 16,-1-5-19-16,2-1 9 0,2 0 16 16,-3-2-33-16,-2 4-3 0,1-2 21 0,3 0-33 15,1-3 18-15,0-7-15 0,0 0 11 0,0 8-9 16,0-8-4-16,0 7-5 0,0-7 7 16,0 7-22-16,0-7-12 0,11 9-3 15,-9-6-29-15,0-3-28 0,1-1-28 0,-2-1-44 16,2 2 13-16,-1-3-163 0,1-2-120 15,-3 1 31-15,5-2 29 0,-5 1-4 0,0-3 25 0,5-11-21 16,-1 1 8-16</inkml:trace>
  <inkml:trace contextRef="#ctx0" brushRef="#br0" timeOffset="487420.5767">28273 15406 219 0,'-1'-4'284'0,"1"0"-25"0,-1 1-58 15,1 1-10-15,1-1-19 0,0 0-39 16,-1 2-41-16,0-1-87 0,0 1-1 0,2-1-329 16,-1 2 16-16,-1 2 17 0,1-1-13 0</inkml:trace>
  <inkml:trace contextRef="#ctx0" brushRef="#br0" timeOffset="487876.188">28433 15460 397 0,'7'-2'327'16,"-1"0"-41"-16,0 1-13 0,-1 0-42 0,2-1 2 16,-2 2-35-16,2-2 5 0,0 0-28 0,-2 2-10 15,1 0-26-15,1 0-11 0,-1-2-33 16,2 2-17-16,-3 0 5 0,0-1 8 0,-5 1-26 15,0 0 4-15,10 0-22 0,-2 0-10 0,-8 0 0 16,9 0 23-16,-3 0-4 0,12 16-18 16,-11-7-15-16,-5-2-2 0,3 6 12 0,-2-1-18 15,-3-12 16-15,0 9 13 0,0 5-32 16,-12 16-5-16,6-17 0 0,-2 2 5 0,-1 0-11 16,0-2 2-16,-1 0 21 0,-1-3-34 15,4 1 9-15,1-4 3 0,2 0 17 0,-1-3-8 16,1 1-15-16,2 0 4 0,-1-1 4 0,2-2 6 15,1 0-24-15,0 1 36 0,0-3-36 16,0 0 13-16,0 0 1 0,11 2 28 16,-6-2-34-16,0-1 2 0,2 0 30 0,11-3-38 15,-5-2 31-15,-3 5-7 0,0-2 3 0,-2-1 25 16,-1 3-43-16,2-2 15 0,-2 1-12 16,-2 0 16-16,1 0 7 0,-1 1-19 0,0 0 0 15,-1-1-47-15,0 0-33 0,0 1-63 0,-3 0 13 16,2-2-304-16,-2 3-33 0,0-2 62 15,-1 2 38-15,3-3-8 0,-1 0 27 0,2 1 18 16,6-8 9-16</inkml:trace>
  <inkml:trace contextRef="#ctx0" brushRef="#br0" timeOffset="488114.7947">28910 15352 683 0,'5'-3'238'0,"1"3"-2"16,1-1-30-16,-2-1-9 0,13-3-36 0,-5 2-20 16,-2 0-22-16,-2 1-18 0,-1-1 10 0,2 2-19 15,-4-1-24-15,-1-2-72 0,1 2-44 16,-1-3 4-16,0 5-241 0,-3-3-86 0,2 1 22 15,-1 1 21-15,-1-3 9 0,0 2-24 16</inkml:trace>
  <inkml:trace contextRef="#ctx0" brushRef="#br0" timeOffset="488359.1005">29016 15229 504 0,'-3'-5'312'0,"2"5"-59"0,1-1-28 0,-1 1-4 0,1-2-13 16,0 2-42-16,0 2 5 0,0-1-5 15,0 4-40-15,1-1 37 0,0 1-40 0,1 2-9 16,-1-4-8-16,0 5-1 0,-1-1 20 16,6 18-38-16,-5-14-9 0,0 1-6 0,1 0-11 15,1-4 13-15,-3-1-23 0,0 3 8 16,1-2 12-16,-1-8-11 0,0 7-54 0,0 7-25 16,0-1-60-16,0-1-41 0,0-1 11 0,-14 9-223 15,12-13 28-15,-2-2 22 0,4-2-125 16,-3 1 34-16,2 0 51 0,1-1 23 0,0-2 14 15,0-1 9-15</inkml:trace>
  <inkml:trace contextRef="#ctx0" brushRef="#br0" timeOffset="488573.7705">29392 15291 638 0,'11'-4'215'0,"-2"3"-12"0,8-2-20 16,-6 0-31-16,1 2-30 0,1-2 19 16,-7 3-40-16,-1 0-1 0,3-2-38 15,-2 1-7-15,-1-1-32 0,1 2-65 0,0 0 4 16,-1-3-105-16,0 1-126 0,1 1 23 0,0-1 15 16,0 1-88-16,-1-1 6 0</inkml:trace>
  <inkml:trace contextRef="#ctx0" brushRef="#br0" timeOffset="488739.0148">29772 15227 329 0,'11'-1'326'16,"7"-2"-64"-16,-5 1-4 0,-13 2-39 0,9 0 1 16,9-5-38-16,-18 5-29 0,6 0 9 15,3 0-41-15,-3 0-31 0,-6 0-33 0,9 0-53 16,-9 0-1-16,7 0-272 0,-7 0-112 0,0 0 21 15,9 5 60-15,-8-5 15 0,-2 2-61 16</inkml:trace>
  <inkml:trace contextRef="#ctx0" brushRef="#br0" timeOffset="489774.2376">30537 14918 265 0,'0'-3'338'0,"0"-1"-40"15,0 1-38-15,2 0 1 0,-2 0-21 0,1 0-32 16,-1 1-50-16,0-1-18 0,1 0 9 15,0 3-40-15,-1 0-4 0,2-1-1 0,-2 1-4 16,2 1-20-16,-2 1-11 0,0 1 9 16,2 0-32-16,-1 3-6 0,0 0 37 0,0-1-10 15,3 16-38-15,-2-4 35 0,2 2-15 0,-3 1-12 16,1 0-24-16,3 0 5 0,-2-4 11 16,-1 1-25-16,2 0 2 0,1-3 7 0,-3-2 7 15,0-1-14-15,1-5 18 0,-1 1 6 0,2-2-24 16,-4 0-6-16,5-2 5 0,-2-2 24 0,1 0-16 15,0 0 11-15,-1-1-8 0,-3 0 16 16,0 0-6-16,14 0-6 0,11-15 28 0,-13 7-37 16,4-5 21-16,-3 1-9 0,1-2 0 15,-2-1 8-15,3-1-13 0,-5-2 14 16,4 3 22-16,-4 0-19 0,-2 1-4 0,-1 3-3 16,-2 1-2-16,-1 2 50 0,0 1-7 0,-1 3 7 15,-1-1-12-15,-2 0-7 0,3 2 5 0,-3 2-13 16,3 1-20-16,-3 0 8 0,0 0-6 15,0 4-2-15,-3 1-1 0,3 2-5 0,-3 10 18 16,2-4-25-16,1-8 9 0,0 5-15 0,0-2-24 16,-4 17 32-16,4-18-10 0,0 3 6 15,0 1-4-15,12 11-28 0,-7-10 25 0,-1-4 0 16,3 1-14-16,2 0 29 0,-2-4-19 0,3-2 0 16,-2 0 5-16,9 0-30 0,-2-2 35 15,4 0-9-15,-1-1 1 0,-10 0 14 16,7 0-6-16,20-14-16 0,-12 6 12 0,-2-4-9 15,-2-2 6-15,-1-3 11 0,-1 0-2 0,0-1-35 16,-4-1 25-16,3 1-5 0,-6-2 12 16,1-2 8-16,-3 4 4 0,2-1-1 0,-5 2 4 15,-2 0 2-15,0 1-28 0,-3 16 23 0,0-13 0 16,0 2 0-16,0 1-2 0,0 1-6 0,0 2-14 16,0 0 15-16,-11-6-9 0,10 9 4 15,0-1-7-15,-2 2-9 0,2-1-54 0,0 1 6 16,-2 1-140-16,-1 0-53 0,2 0 22 15,-5 4-321-15,1 0 37 0,1 0 40 0,1-1 34 16,1 1 7-16,-1 2 26 0,2-1 67 0,-2 3 21 16,2-1 15-16,-2 12 7 0</inkml:trace>
  <inkml:trace contextRef="#ctx0" brushRef="#br0" timeOffset="490575.2501">31159 15093 520 0,'1'0'261'0,"3"2"-42"0,0-2-25 16,1 1-16-16,0 0-29 0,2 0-12 0,5 7 1 16,-2-5-19-16,0 1-9 0,2 4 1 0,-4-3-4 15,-2 2-16-15,-1-2-3 0,4 6-30 16,-2-2 6-16,-3-1-1 0,-2-2-11 0,-1 2-8 15,1-1-6-15,-2-1 16 0,0 0-11 0,0 0-14 16,1 0-10-16,-1-6 2 0,0 0 12 16,0 5-6-16,0-5-8 0,0 10-7 0,0-3 3 15,0-7 4-15,0 5 9 0,0-5-2 16,0 7-21-16,-10 2 5 0,7-7 25 0,0 0-22 16,1-2 8-16,1 0 28 0,-3 0-28 0,1 0 22 15,1-4-20-15,-1 1 41 0,2 0-24 16,1-4-18-16,0 3-18 0,4-3 7 0,1-7 18 15,0-1-28-15,0-2 18 0,3 4-11 16,1 1 22-16,0 1-21 0,0 1-1 0,-6 5 22 16,8-2-13-16,-5 3 11 0,0 0-24 0,1 2-13 15,-2-1 10-15,2 2 14 0,-1 1-18 16,-6 0 30-16,10 0 7 0,14 10-35 0,-11-2 13 16,0-1 4-16,0 4-23 0,-3-3 10 15,-1 2 13-15,0 4-21 0,-4-6 0 0,-1 0 17 16,-1-2 7-16,-1 0-17 0,-1 1-8 0,0-2 3 15,1-1 24-15,-2 3-26 0,0-7 25 0,0 0-18 16,0 7 1-16,0 0 6 0,0-7 2 16,0 6-13-16,0 1 11 0,0-7-11 0,0 7-54 15,0-7-37-15,0 6-65 0,0-6 15 16,-13 12-332-16,12-9 42 0,-1-1 30 0,-3 0 26 16,3-1 28-16,2-1 57 0,0 0 11 15,-3-1 10-15</inkml:trace>
  <inkml:trace contextRef="#ctx0" brushRef="#br0" timeOffset="491007.1912">31628 14772 406 0,'1'-6'298'0,"3"4"-44"0,0-4-27 16,-1 0-29-16,3 3-6 0,3-5-26 0,0 1 0 16,-1 3-21-16,2 1-23 0,-3 0-13 15,0 1-16-15,-1-1 9 0,2 2-5 0,-2 1-11 16,1-2-2-16,-1 2-6 0,-6 0 5 0,0 0-33 15,10 0-12-15,13 11 13 0,-10-1-18 16,1 1 10-16,-4 2-3 0,-2 0-9 0,-2 2 7 16,0-2 2-16,-1 1-11 0,-5 3 35 15,0-3-44-15,0-2 15 0,0-3 16 0,0 2-22 16,-13 19 22-16,4-13-31 0,-4-2-2 16,3 2-4-16,-4-3-15 0,1 0 48 0,0-1-31 15,-1-1-28-15,-1 0-23 0,1-2-22 16,5-3-27-16,1-6-41 0,1 2-47 0,7-3 15 15,0 0-272-15,0 0 11 0,0 0 58 16,-12-3 34-16,13 0 18 0,2-1-16 0,1 1 9 16</inkml:trace>
  <inkml:trace contextRef="#ctx0" brushRef="#br0" timeOffset="491324.4893">31943 14708 795 0,'2'-4'284'15,"1"-1"-16"-15,3 3-10 0,-5-1-60 16,2 0-8-16,-3 3-29 0,2-2-26 0,1 2-7 16,-3 0-18-16,-3 2-3 0,1 1-20 0,0 2 3 15,-6 7-1-15,4 3-11 0,-5-5-27 16,2 6 33-16,1 0-40 0,-2 2 11 0,1 0 0 16,3 2 27-16,-1-1-42 0,-4 1 0 15,5 0 3-15,0-4 8 0,2 3-13 0,2-4-11 16,-3 4 2-16,0-3-18 0,1-1 6 0,2-7-1 15,0 0-16-15,0 2 31 0,0-1-1 16,0 0-14-16,13 13 9 0,-3-9-27 0,-4-1-20 16,1 1-15-16,2-4-35 0,-3-4-13 15,-1 2-65-15,0-6-21 0,-1-1 16 0,0 0-192 16,1 0 26-16,-5 0-108 0,0 0 26 16,8 0 57-16,12-10 24 0,-7 1 10 0</inkml:trace>
  <inkml:trace contextRef="#ctx0" brushRef="#br0" timeOffset="491561.7539">32091 15005 666 0,'0'0'293'0,"2"-1"-36"15,1 1-25-15,-3-2-33 0,3 2 24 0,-2 2-42 16,0 0-12-16,0 0 18 0,-1 2-53 16,3 0 0-16,-3 2 8 0,2 1-11 15,1-2-36-15,-1 12 6 0,0-7 19 0,-2 1-28 16,0-11-21-16,0 9-7 0,0-2-8 0,0 1-27 15,0 0 15-15,0-8 8 0,0 8-7 0,0-2-6 16,0 0-15-16,0-6-24 0,0 9-18 16,0-2-37-16,0-7-49 0,0 6-26 15,-12 4 11-15,10-8-222 0,-1-2-91 0,1 0 39 16,-1 0 26-16,-1 0 24 0,2-3 13 16,-2-3 20-16,0-7 6 0</inkml:trace>
  <inkml:trace contextRef="#ctx0" brushRef="#br0" timeOffset="491724.3129">32042 14934 746 0,'0'-3'261'0,"0"-1"1"0,0 0-12 0,0 3-3 15,0-3-67-15,-1 1-9 0,2 0-27 0,-2 0-1 16,2 2-34-16,-1-1-8 0,2 1-27 16,-2 0-34-16,2-1-55 0,-2 1-60 15,0 1 7-15,0-2-280 0,1 2 26 0,-2-1-92 16,1 1 27-16,0 1 101 0,0 1 7 15</inkml:trace>
  <inkml:trace contextRef="#ctx0" brushRef="#br0" timeOffset="492291.5662">32146 14966 516 0,'6'2'284'0,"-1"1"-17"0,-1-2-29 15,1 1-9-15,11 4-25 0,-9-3-18 16,1 2-21-16,1 0-30 0,-4 0-14 0,8 3 12 16,-7-2-24-16,-1 1-8 0,-1 1-11 15,-3-2-19-15,3-1-15 0,-1 1-2 0,-2-1 17 16,0 2-21-16,2-2 6 0,-2 0-16 0,-1 1-12 16,2 1 0-16,-1-3 6 0,-1 1-7 15,2 0-14-15,2 0 36 0,-4-4-15 0,1 4-11 16,1-1 9-16,-1-3 16 0,-1 2-10 0,0-3-5 15,0 0 4-15,0 0 22 0,0 0-32 16,0 0 0-16,0 0 15 0,1 4-3 0,-1-4-5 16,-2-1-4-16,4-2-2 0,-2-1-9 15,1 1 20-15,2-3-2 0,3-7-5 0,1 0-6 16,2 2-22-16,-4 3 27 0,3-5 1 16,-3 5-20-16,0 2 10 0,-1 0-3 0,2 1 0 15,-5 2-10-15,3-1-18 0,0 3 14 16,0-1 11-16,1 1-12 0,-1 1 11 0,-4 0-14 15,0 0 13-15,7 0-6 0,0 0-15 0,-7 0 8 16,24 14 3-16,-15-7 12 0,-3 0-17 0,1-3 1 16,-3 2 9-16,2-1-13 0,3 10 16 15,-6-6 8-15,2 0-38 0,-1-3 29 0,-2 0-10 16,1-1 1-16,-1 1 0 0,1-1 0 0,-2-1 17 16,0-1-1-16,2 3-15 0,-3-4 0 15,0-2 1-15,0 0-13 0,0 0 1 0,0 0 25 16,0 7-2-16,0-7-2 0,0 0 20 0,0 7-4 15,0-7-36-15,0 0-66 0,0 7-66 16,0-1-109-16,-3-6 23 0,-2 0-269 0,-1-2 34 16,2 0 29-16,-1 0 38 0,1-2 24 15,-10-8 19-15,5 1 64 0,5 6 8 0,3-4-52 16</inkml:trace>
  <inkml:trace contextRef="#ctx0" brushRef="#br0" timeOffset="493455.7573">32744 14876 247 0,'0'0'269'0,"0"0"-34"0,0 0-24 16,0 0-4-16,0 0-6 0,0 0-21 16,0 0-24-16,0 0 10 0,0 0 12 0,0 0-33 15,14 0 1-15,-14 0-31 0,0 0 16 0,0 0-13 16,0 0-48-16,0 0 8 0,0 0-19 0,13 0 25 16,-13 0-33-16,15 0-2 0,2 3 21 15,-9-3-16-15,4-2 11 0,-3 1-40 0,0-3-10 16,4-2 30-16,-1 3-14 0,3 2-14 15,-4-2-12-15,7 0 7 0,-5-1 1 0,-3-2-9 16,-1 6 29-16,1 0-5 0,2 0-6 16,-2 0 8-16,9-9-36 0,-19 9 6 0,9 0 0 15,-9 0 0-15,7 0-19 0,-7 0-24 16,0 0-34-16,10-8-71 0,-13 5 16 0,-3-5-240 16,-4 8-38-16,2 0-1 0,-3-2 49 0,2 2 24 15,9 0 17-15,-13 0 15 0,1 0 3 16</inkml:trace>
  <inkml:trace contextRef="#ctx0" brushRef="#br0" timeOffset="493791.6434">32835 14726 480 0,'-1'-4'284'0,"1"4"-31"0,3-3 0 0,1 5-23 15,-1 0-16-15,3-1-5 0,-2 2-42 0,1 6-2 16,-1-9-37-16,1 5-5 0,-1 6 16 15,10-4-20-15,-9 2-10 0,2 2-13 0,-4-3 12 16,4 3-36-16,-1 3 6 0,3-2 24 0,-4-2 0 16,2 2-37-16,-2 3 4 0,-2 1-26 0,9 0-15 15,-8 4 15-15,1-10 2 0,-4 4 0 16,2 0 0-16,3 0-16 0,-6 1-21 0,0-2 13 16,3 0 14-16,-3 2-6 0,1-9-4 15,-1 4-2-15,1-4-2 0,-1-6 6 0,0 9-11 16,0-2 3-16,0 0-13 0,0 0 3 15,0 1-10-15,0-2-24 0,0 2-16 0,-14 5-63 16,11-10-32-16,3-3 12 0,-7 4-243 16,3-7-86-16,-2 3 52 0,4-4 5 0,-1 0 25 15,-1 1 24-15,5-2 22 0,3-3 27 16,1 0 8-16</inkml:trace>
  <inkml:trace contextRef="#ctx0" brushRef="#br0" timeOffset="494589.3013">33308 14611 329 0,'1'0'337'0,"4"0"-64"0,-2-2-36 16,-2 2-15-16,3 2-40 0,-3 3 24 0,1-2-46 15,1 5 2-15,-3 4-3 0,4-4-16 16,-2 4-4-16,0 5-35 0,2-7-13 0,0 9 5 16,-1-2 22-16,0 2-7 0,2 1-45 0,-1 2-1 15,-1-3 5-15,-1 0 7 0,-2-2-30 16,3 1 9-16,-2 2-22 0,3-5-1 0,-2 3 44 16,-2-9-35-16,0 6-25 0,0 0 6 15,0 2 3-15,0-2 27 0,0 2-12 16,0-2-17-16,0-1-12 0,0-2 34 0,0-2-35 0,0 0-20 15,0 0 11-15,0-1-3 0,0-2 25 16,0 0-22-16,0-7 39 0,0 7-44 0,0-7 27 16,-8 7 6-16,8-7 5 0,0 0-52 0,-7 6 11 15,5-5 4-15,0-2-21 0,-2 5 40 16,3-7-2-16,-3-1 2 0,4-3-12 16,-1 2-11-16,3-3 16 0,-2 0-5 0,-1 4-1 15,0-7 5-15,0 0 2 0,3-2 13 0,2 5 2 16,0-9-29-16,1 5 34 0,4-4-37 15,-1 4 4-15,2-1-2 0,0 6-15 0,2 0 31 16,-3-2-3-16,2 2 4 0,-6-4-12 0,5 5-5 16,1 1 0-16,1-1 11 0,1 0-2 15,4 3 1-15,-4 3-23 0,6 0-5 0,-8 2 7 16,5 2 15-16,-7-1 11 0,9 0-11 16,-4 7-7-16,0-5 16 0,-2 2 1 0,-1-3-11 15,-4 9 20-15,2-6-10 0,-4 4-27 16,-3-3 24-16,0 2-29 0,-1-2 35 0,-3 2-15 15,-5 1 33-15,1 4-43 0,-3-4 15 0,-4 0 2 16,1-1-2-16,-1 0-10 0,-4-3 0 16,6 7 2-16,-6-8 16 0,0 2-2 0,2 0-4 15,-2-4-8-15,0 6 0 0,0-6-8 0,-1-3-1 16,5 1 38-16,1 2-18 0,1-3-3 16,0 1 1-16,6-1-7 0,0-1 14 0,5 0-18 15,0 0 14-15,0 0 21 0,0 0-2 0,-9 0-3 16,9 0-36-16,-7-4 9 0,5 4 6 15,4 0 0-15,-2-1-17 0,-2 3 18 0,2-2-9 16,2 0 22-16,-2 0-2 0,-1-2-26 16,1 0 27-16,1 4-3 0,-2 0 15 0,2-6-2 15,-3 4-75-15,4 0-20 0,-4 0-10 0,-1-4-41 16,-2-5-85-16,5 3 19 0,-5 6-313 0,1-6 36 16,0 5 32-16,-2-6 47 0,-1 1 35 15,-3-2 31-15,4 5 12 0,-3-2-6 0</inkml:trace>
  <inkml:trace contextRef="#ctx0" brushRef="#br0" timeOffset="501835.1911">17595 15041 818 0,'0'0'304'0,"0"-12"-15"0,0 12-24 0,0 0-1 16,0 0-69-16,0-13 6 0,0 13-26 0,27-19-10 15,-25 18-8-15,-1-2-7 0,-1 1-34 16,2 1-1-16,1-1-13 0,-3 1-7 0,4 0-16 16,-2 1 12-16,2 1-25 0,0 0-29 0,1 1 3 15,0-1 28-15,13 7-22 0,-9 1-4 0,5 1-3 16,0 2-6-16,4 2-4 0,-4 0 6 16,1 2-11-16,-2 0-2 0,1-1-5 15,3 2 9-15,-3 2-4 0,4-1-1 0,-2 0-3 16,0 1-3-16,3 0-4 0,-1-1 5 15,0-3-11-15,-3 3 19 0,3-5-19 0,-5-1-4 16,2 3 13-16,-3-5-1 0,0 4-1 16,-3-4-3-16,-1-2 1 0,-1-2-1 0,0-2-7 15,-4-1-48-15,-1 2-8 0,1-3-36 0,-1 1-9 16,0-1-21-16,-1-1-45 0,0 2-4 0,0-3 14 16,2 0-225-16,-3 0 28 0,0 0-85 15,0 0 24-15,9-12 12 0,-7 5 25 0,7-3 53 16,0-5 40-16</inkml:trace>
  <inkml:trace contextRef="#ctx0" brushRef="#br0" timeOffset="502170.5826">18177 15076 296 0,'4'-11'387'0,"-3"0"-59"0,4 3-18 0,-4 2-27 16,2-1-8-16,-3 4-58 0,1-3-37 16,1 4-17-16,0-2-15 0,-2 2-28 15,3 2 1-15,-2 0-4 0,-1 2-4 0,3 1-22 16,-2 2 4-16,-1 2 3 0,0-2-7 0,-1 13-12 15,1-9-24-15,0 6 8 0,0 3 7 0,-13 25-8 16,8-21-4-16,0 3-10 0,-2 0-23 16,2 0 14-16,0 3-10 0,-4-3 13 0,0 0-17 15,1 0-4-15,-6 0-1 0,4 0-4 16,1-3 0-16,-5 3-2 0,4 2-2 0,0-2-5 16,-3-3 1-16,0 0-2 0,3 0 0 15,-3-1 0-15,-1-2-1 0,0 3 15 0,2-3 5 16,2 0-13-16,-1-2-4 0,3-3 11 15,2-2 2-15,0-1-52 0,1-3 19 16,2 1-57-16,0-3-18 0,-1-2-23 0,2 0-34 16,0 0-70-16,2-3 19 0,0-1-214 0,0 0 30 15,9 0 30-15,-4-1-50 0,12-5 25 0,-3-2 19 16,5-2 30-16,2 0 43 0</inkml:trace>
  <inkml:trace contextRef="#ctx0" brushRef="#br0" timeOffset="502398.9592">18244 15568 966 0,'7'-6'333'16,"-2"4"-76"-16,0 0 7 0,-2 0-38 0,2 2-5 16,-1 0 0-16,0 2-13 0,1-1-23 15,-3 2-21-15,1 1-28 0,2 1-15 0,-4 1 14 16,5 10-15-16,-1 0-52 0,-4-4-8 16,-1 1 34-16,1-2-22 0,1 6-7 0,-2-8-8 15,0 3-5-15,0 1-12 0,-11 16-4 0,10-18-4 16,0 1-36-16,-2-4-32 0,0 0-40 15,1-1-28-15,1-1-36 0,-2-3-46 0,0 2 17 16,2-3-174-16,-2 0-91 0,0-1 29 16,2-1-16-16,-1-1 25 0,1-2 25 0,1 0 4 15,-1-3-4-15</inkml:trace>
  <inkml:trace contextRef="#ctx0" brushRef="#br0" timeOffset="502556.5376">18263 15455 347 0,'1'-3'176'0,"2"-1"-37"16,-1 1-34-16,2 1-14 0,-1 2-131 0,0-3-131 16,0 0 8-16</inkml:trace>
  <inkml:trace contextRef="#ctx0" brushRef="#br0" timeOffset="502958.0895">18784 15493 577 0,'4'0'357'0,"-1"0"-64"0,1 0-6 0,-2 2-36 15,1-1-7-15,-2 1-37 0,5-2-49 0,-6 0 3 16,4 2-5-16,1-2-37 0,0 2 5 0,2-2-23 16,0 0-15-16,-7 0 15 0,7 0-34 15,22 0 23-15,-7 2-4 0,-7-2-35 0,-2 0-8 16,1 0 33-16,-4 0-26 0,-10 0-3 16,8 0-6-16,2 0-4 0,-2 0 48 0,-2 0-11 15,2 0 9-15,0 0-11 0,-8 0-16 0,7 0 19 16,1 0 0-16,-8 0-16 0,8 0-7 0,-8 0-15 15,9 0 13-15,-9 0-14 0,6 0-17 16,-6 0 16-16,0 0-1 0,6 0-7 16,-6 0-4-16,8 0-14 0,-8 0-18 0,0 0 2 15,0 0-41-15,6 0-58 0,-6 0-41 0,7-9-48 16,-7 9 17-16,-3-2-301 0,-2 2 6 16,2 0 17-16,-1 0 31 0,0-3 4 0,0 1 27 15,-1 1 69-15,0 1 13 0,-2-2-68 0</inkml:trace>
  <inkml:trace contextRef="#ctx0" brushRef="#br0" timeOffset="504333.7637">22948 15276 409 0,'0'-14'276'0,"0"14"-49"16,0 0-17-16,0-13-10 0,0 13 0 0,-21-18-24 15,21 16-8-15,0-1 0 0,-2 0-29 0,2 0-17 16,0-1 2-16,0 4 4 0,0 0-31 16,0-3 4-16,0 2-30 0,0 0-8 0,0-1 32 15,0 1-40-15,0 1-7 0,0 0 11 0,2 0-18 16,1 1-6-16,-3 1 12 0,0 0-8 15,3 1-10-15,-2 4-2 0,0-1-1 0,3-2 20 16,-2 3-10-16,0-2-19 0,7 8 35 0,1 2-26 16,-1 0 13-16,0-5-1 0,-1 4-4 0,2-2-12 15,-2 2 12-15,3 0 13 0,2-4 2 16,-3-1-18-16,-1 4 17 0,3-2-22 0,1 0 9 16,-2 1-10-16,-1-3 6 0,2 0-3 15,-2 0-2-15,0 0 11 0,-1-2-5 0,0-2-2 16,-4 0-12-16,2-1 7 0,-2-2-3 0,-1 2 5 15,0-1-1-15,-1 0 10 0,2 0-21 16,-3 0-1-16,2-1-2 0,-1-1 0 0,-1 1-26 16,0 2-63-16,1-4 28 0,-1 0-47 15,1 0-8-15,-2 2-29 0,-2-4-41 0,2 2 14 16,2-2-152-16,-1-2-65 0,2-1-40 0,-1 0 0 16,4-10 52-16,2 0 3 0,-1-1 59 15,-2 1-13-15,5 0-8 0</inkml:trace>
  <inkml:trace contextRef="#ctx0" brushRef="#br0" timeOffset="504683.5744">23311 15223 481 0,'6'-7'303'15,"-5"2"-21"-15,1 2 6 0,0-1-49 0,-1-1-25 16,0 2 4-16,1 0-50 0,-1 1 5 16,2-1-41-16,-3 2-2 0,0 1-11 0,2 1-39 15,-2 1 2-15,-2 3-15 0,-1-2 12 0,0 0 8 16,-2 12-5-16,-3 0-18 0,3 3-5 15,-4-1 2-15,0 2-19 0,0 1 19 0,0-1 16 16,-2 3-13-16,1 0-18 0,-1 1-7 16,1-1-1-16,-1 2-9 0,-1 0-17 0,1 1 17 15,-1-1 23-15,-2 0-14 0,4 1-19 0,-2-3-7 16,2 2 3-16,0-4 6 0,0 3-33 0,-2-1 17 16,2-1 3-16,-3-1 32 0,4 2-46 15,0-1 36-15,0-5-44 0,-1-2-5 0,1 4 21 16,3-9 13-16,3-2-28 0,-1 0 30 0,1 1-9 15,0-4 20-15,2 2-10 0,-2-1-28 16,2-1 35-16,0 0-38 0,-1-1-7 0,1 0-41 16,0 2-49-16,-2-4-27 0,3 1-28 15,0-2 14-15,2 0-201 0,1 0 28 0,1-2-127 16,10-6 29-16,0-2 76 0,5-1-8 0,1-1 27 16,3 0-1-16</inkml:trace>
  <inkml:trace contextRef="#ctx0" brushRef="#br0" timeOffset="504973.3726">23352 15688 776 0,'3'-1'272'0,"0"1"-26"0,0 1-34 0,-2 1-28 16,1-1 27-16,0 3-30 0,0 0-36 0,-1 1 5 16,-1 1-1-16,0 0-37 0,0 1-9 0,0 0 16 15,0 2-17-15,0 2 3 0,0 3-19 16,0 1 20-16,-13 17-35 0,9-16 11 0,1-1-20 15,-3-5 18-15,-1 6-11 0,1-3-10 16,-1 1-26-16,2-5 14 0,-2 4-20 0,2-5-3 16,1 0 13-16,-1-2-14 0,2 1-5 0,1-3-8 15,1 0 7-15,-2 0 7 0,2-2-39 16,-1 2-21-16,0 0-14 0,0-1-32 0,0-2-26 16,0-1-61-16,2 0-14 0,0 0 15 0,0 0-193 15,-1-5-38-15,1 0-12 0,1-1 55 0,4-8 20 16,0-6 11-16,0-2 9 0,3 3-4 15</inkml:trace>
  <inkml:trace contextRef="#ctx0" brushRef="#br0" timeOffset="505123.8857">23319 15720 394 0,'1'-5'295'0,"-1"0"-51"16,0 0-8-16,3 2-42 0,-2-3-26 0,2 3-32 16,0 0 0-16,0 0-37 0,-2 2-50 0,4-1-62 15,-1 1-34-15,2-1 5 0,-4 1-160 16,2 0 16-16,0 1-171 0,2 0 16 0,-2-2 17 15</inkml:trace>
  <inkml:trace contextRef="#ctx0" brushRef="#br0" timeOffset="505740.9437">23642 15677 532 0,'0'0'341'0,"0"0"-21"0,6 0-34 15,-6 0-15-15,0 0-12 0,7 0-25 0,-7 0-45 16,0 0-17-16,8 0-11 0,6-6-8 15,-8 5-23-15,1-3-17 0,9 1 3 16,1 0 2-16,-7-1-12 0,1 3-44 0,-6-2 15 16,0 3-7-16,0-2-8 0,-1 2-22 0,-2-1 12 15,-1 1-8-15,2-1-4 0,0-1-11 16,-3 2-4-16,0 0 0 0,0 0 18 0,1 3-5 16,-2-2-4-16,-1 1-19 0,0-2 7 15,-1 3-17-15,1-2 3 0,-3 1 7 0,2 0-9 16,-2-2 1-16,2 2-1 0,-3-1-8 0,0 1-2 15,-2-1 23-15,3-1-23 0,-2 0 27 16,-10 2-10-16,5 1-16 0,12-3-2 16,-10 0-12-16,1 0 12 0,3 0 23 0,6 0 3 15,-8 0-7-15,8 0-21 0,0 0 4 0,-5 0 6 16,5 0-10-16,-6-3 2 0,9 1 0 0,1 2 10 16,10-5-12-16,-4 3 8 0,0-1-13 15,-1 1-8-15,2 0 28 0,-5 0-10 0,0 0 2 16,3 2 37-16,-2-3 11 0,-3 1-7 15,11-1 8-15,-2-1 3 0,-6 1 2 0,-1 3 2 16,0-2-19-16,-3 1 23 0,0 1-14 0,1-1-13 16,0-1 15-16,-2 2-9 0,0-2-16 15,2 1-17-15,-4 1 9 0,1-1 10 0,0 1 0 16,0 0-14-16,1 0-1 0,0 0-14 0,0-2 0 16,-1 2-86-16,0 0-43 0,-2 0-44 0,0 2-100 15,-5-2 28-15,1 0-268 0,0 0 30 16,-4 0 34-16,3 0-3 0,0 0 29 0,-5 0 119 15,-4 0-15-15,2 0 54 0,-3 0 9 0</inkml:trace>
  <inkml:trace contextRef="#ctx0" brushRef="#br0" timeOffset="527439.2572">22740 14968 448 0,'0'0'190'0,"0"0"-9"0,0 0-24 0,0 0-31 16,0 0-23-16,0 0 4 0,0 0-5 15,0 0-5-15,0 0 15 0,0 0-44 16,0 0 11-16,0 0-16 0,0 0 11 0,0 15 6 16,0-15-27-16,0 0-9 0,-1 25 11 0,1-21-1 15,-2 2 8-15,2 3-11 0,0 2-6 0,0 2-1 16,-9 20 6-16,7-11-13 0,-1-1 0 16,-1 3-12-16,-1-1 19 0,-2 2-19 15,2-1 17-15,-1-1-18 0,3 1 4 0,-4-3 2 16,1 8-4-16,1-1 4 0,-2 1-9 15,2-1 18-15,-1 1-11 0,-2-2 15 0,3 2-8 16,1-1 15-16,-2-3-5 0,1 5 0 0,-1-1 3 16,0 0-25-16,1 1 5 0,0 0 41 15,1 0-34-15,0-1 12 0,-1 5-18 0,0-2 28 16,1 1-6-16,4 1 0 0,0-17-10 16,0 8 15-16,0 5-26 0,0 2 23 0,0-1-8 0,0 3-7 15,0-1 4-15,0 1-20 0,0-1 20 16,0-2-25-16,0 0-5 0,0 1 42 0,0-2-19 15,7 25-18-15,-5-32-12 0,3-1 5 16,-3-4-8-16,1-1 15 0,3-4-17 0,1 0-29 16,6-4-14-16,-3-6-36 0,2-1-53 0,-12-2-78 15,29-10 19-15,-6-1-258 0,7-1 7 16,3-4 40-16,9-3 47 0,7-8 0 0,9 4 25 16,9-6 15-16,13-3 53 0</inkml:trace>
  <inkml:trace contextRef="#ctx0" brushRef="#br0" timeOffset="532653.3324">16156 9168 634 0,'0'-15'262'0,"-22"-20"1"0,21 16-37 15,1 13-30-15,0-8 5 0,0-1-4 16,14-17-25-16,-10 18-38 0,4-5-3 0,-1 6 5 16,-3 3-42-16,2 3-3 0,-1 2 5 15,3 1-25-15,-2 0 1 0,9-3-22 0,-4 1 2 16,-11 6-10-16,13 0 19 0,20 14-32 15,-13-5 5-15,-2 6 13 0,4 1 4 0,-3-2-27 16,1 4 3-16,1 2-1 0,0-3 5 16,-2 4-12-16,3 2-12 0,-6-2 6 0,1 2-1 15,1-1 13-15,-3-2-12 0,0 0 9 0,-1-1 5 16,2-1 4-16,-2 1 1 0,0-1-18 16,-3-2-22-16,0-3 8 0,-1 0 30 0,-3 1-29 15,2-4 10-15,-2 2-13 0,-1-4 10 0,-3-2-4 16,1 0-14-16,-4-1-38 0,1-1-16 15,0-2-28-15,-1 0 5 0,3 0-23 0,-3-2-37 16,0 0 15-16,0 0-213 0,0 0-84 0,1-10 49 16,0 3 25-16,6-10 23 0,2-1 11 15,-2-1 14-15</inkml:trace>
  <inkml:trace contextRef="#ctx0" brushRef="#br0" timeOffset="532988.0234">16821 9051 734 0,'6'-20'271'0,"1"3"-40"0,1 2 8 0,-3 2-30 15,1-1-12-15,-1-1-20 0,0 8-26 0,-4 3-14 16,0-3-7-16,2 5-10 0,-3 0-30 16,0 3-6-16,0 1-1 0,0 1-10 0,0 2-12 15,-4 11 22-15,-1 1-29 0,2 3 9 0,-2 3 5 16,-1 1-11-16,1 1-13 0,-2 1 27 16,4 3-18-16,-4-4-22 0,1 2 1 0,-6-1 2 15,3 3 4-15,-1 0 4 0,0-1-15 16,-3 0-12-16,1 0-15 0,1 1 12 0,0-1 17 0,-1 0-31 15,-2 1 31-15,2-3 3 16,1-2-18-16,-2-1-2 0,2 0-22 0,2 2 13 16,1-5 16-16,-1 1-27 0,0-3 23 0,2-3-18 15,3 1 40-15,-4 0-30 0,1-10 7 0,1 9-15 16,2-5 24-16,1-2-13 0,1-2-55 0,-2-1-3 16,4 1-28-16,-1-5-23 0,1-1-50 15,1 0-35-15,2-4 18 0,10-6-275 0,0 0 49 16,0-7-2-16,5-1 37 0,0-2 24 0,0 2 53 15,3 1-15-15,-1 0-4 0</inkml:trace>
  <inkml:trace contextRef="#ctx0" brushRef="#br0" timeOffset="533224.6863">17051 9397 299 0,'14'-4'283'0,"1"-2"-31"0,-3 1-28 0,-3 2-14 15,1 0-23-15,4-1-1 0,1 0-20 16,2-1-13-16,-1 2-19 0,0-1 7 0,0 2-12 16,2-2-32-16,0 0 4 0,-1 1-13 0,-1-2-1 15,-3 4-4-15,0-3-13 0,-5 2-22 0,-1 0 21 16,2 1-11-16,-2-1-28 0,-2 2-22 16,1-1-41-16,-1 0-45 0,1-1-45 0,-2-1 14 15,3 2-310-15,8-5 24 0,4-3 39 16,0-1 23-16,1-1 19 0,1 0 9 0,4-2 10 15</inkml:trace>
  <inkml:trace contextRef="#ctx0" brushRef="#br0" timeOffset="534003.1191">17958 8985 448 0,'7'-9'366'0,"-1"4"-60"16,-3 1-43-16,0 0-34 0,0 1-3 0,-2 0-57 15,2 3-22-15,-3 0-11 0,1 0 16 0,1 6-32 16,-1-1-22-16,-1 3 8 0,1 12-11 16,-1-9-21-16,0 10 8 0,0 2-24 0,-10 32 9 15,6-26-15-15,1-1-4 0,-2 2 3 16,2 1-8-16,-1-2-25 0,-1 3 12 0,2-1-11 16,-1 0 1-16,0-2-7 0,3-1 10 15,-2-4 1-15,1-2-22 0,2-4 5 0,0-11 15 16,0 1 0-16,0 2-26 0,0-2 16 0,0-3 26 15,0 2 42-15,0-7-15 0,0 8 7 16,0-8-7-16,0 0 2 0,0 10 3 0,2-11-6 16,-4-3-6-16,10-9-7 0,-2-1-22 15,-3-3-3-15,3-3 18 0,-2-4-16 0,3-2-7 16,-2-1 1-16,1-1 2 0,-1-3 9 0,0 1-4 16,-2-4-13-16,0 1-2 0,2 0-2 0,-3 1 15 15,-1 1-4-15,-1 1-1 0,0-4-18 16,1 4 22-16,0 3 0 0,2-3-14 0,-3 10-1 15,1 0 18-15,1 0-5 0,-2 12-7 16,0 0 21-16,0-2-17 0,0-4 14 16,14-6-18-16,-7 14 4 0,2 1-12 0,0 3 3 15,1 2 2-15,-1 0 2 0,7 0-17 0,22 14 21 16,-16-3-8-16,0-3 5 0,-3 9-10 0,0-2-18 16,0 0 12-16,-2 6 7 0,2 3-18 15,0-1 5-15,-2 1 10 0,-2 1 1 0,0 1-4 16,-1-2 0-16,-2 2-3 0,0-1 10 0,-1-1 9 15,1-2-15-15,-3 1-6 0,2 0 1 0,-2-1 11 16,0-1-3-16,-2-4-4 0,1-3-8 16,-4-3 12-16,0-4-1 0,-1 0 13 0,-1-2 0 15,-2-1-33-15,3 0 27 0,-3-1-8 0,0-3 20 16,0 0-42-16,0 0 26 0,0 0-11 16,-13 4-4-16,8-6 25 0,-14-1 5 0,2-3-12 15,-4 0-19-15,-2 1-11 0,-2-2 20 0,-1 2 6 16,-2-1-6-16,0-2 13 0,-3 2-16 15,-1 2 7-15,5-3-5 0,-5 2-5 0,3 2 9 16,1-1-16-16,-3-1 9 0,8 1-8 16,4 1 13-16,1 2-2 0,5-3 3 0,2 2 4 15,3 1-9-15,2 0-19 0,2-2 25 0,-1 2 5 16,0 1-50-16,4 0 7 0,1 0-39 16,0 0-77-16,0 0-23 0,0 0-44 0,0 0-48 15,-3 6 23-15,3-5 21 0,3-1 22 0,0 0-238 16,2-1 8-16,1 0 55 0,0-2 24 0,14-4 23 15,-2 2 23-15,1-2 19 0,2 1 13 16</inkml:trace>
  <inkml:trace contextRef="#ctx0" brushRef="#br0" timeOffset="534569.5551">18603 8929 677 0,'6'-10'335'16,"-2"5"-51"-16,1-3-15 0,-2 5-14 0,-3-1-16 16,2-1-3-16,-1 0-25 0,2 3-35 0,-3-1-13 15,3 0-26-15,-1 3 10 0,-2-3-13 16,3 4-38-16,-3 2-3 0,1 1-6 0,-1 2-10 16,1 11-8-16,1 2-36 0,1 0 17 15,0-2 9-15,3 5-12 0,-1-2-1 0,6 0-18 16,-2 1 15-16,2-4-3 0,-1 1-20 0,3-1-7 15,1-2 18-15,3-3-4 0,-7 0-3 16,7-3-15-16,1-2-6 0,-3-5 5 0,-1 0-1 16,-4 1 0-16,0-3-15 0,-10 0 37 0,13 0-20 15,10-15 0-15,-11 5-2 0,-2-4-6 16,0 3-1-16,-3-7 13 0,-2 3-7 0,0 1-5 16,-3 3 5-16,2 1-2 0,-4-1 38 0,3 5-16 15,-1 1-5-15,-2-2 7 0,0 0 2 16,0 6-5-16,3-2-13 0,-3 1 0 0,1 0 11 15,-1 2-1-15,0 2-13 0,0 1 18 16,3 0 8-16,-3 4-20 0,4 11-20 0,-4-7 24 16,5 18-21-16,-3-10 6 0,0 3-8 15,0-2 2-15,4 1 12 0,-2 0 3 0,-2 0-18 16,0-1 8-16,1 1 7 0,-1-4-21 0,2 3 16 16,0-3 1-16,-3 3-1 0,3-5 6 15,0-1-7-15,-2 0 10 0,1 3 0 0,-3-3-1 16,0-5-8-16,0 0-3 0,0 0-11 0,0 0-2 15,0-2 20-15,0-7-29 0,0 7 6 16,0-2 15-16,0-5 0 0,0 9-70 0,0-3-6 16,0-6-65-16,-11 16-47 0,8-13 17 0,-2 1-325 15,0-2 22-15,0 0 40 0,-1-2 18 16,0-1 66-16,2 1 1 0,0-5 6 0,-3-5 18 16,3 1 7-16</inkml:trace>
  <inkml:trace contextRef="#ctx0" brushRef="#br0" timeOffset="536086.6877">22199 7111 550 0,'0'0'239'0,"0"0"-26"0,0 0-16 0,0 0-29 15,0 0-4-15,13 0-13 0,-13-11-20 16,0 11-25-16,0 0 6 0,0 0-23 0,0 0-6 16,0 0-15-16,0 0 2 0,0 0-23 0,0 0 9 15,0 0-14-15,-13-8 7 0,-5 10-7 16,0 3-4-16,-3-1-15 0,0 0-4 0,3 0 16 16,-3 3-5-16,-2-6-14 0,2-1 8 0,4 0 3 15,0 3-10-15,-1-1-3 0,2-2 2 16,6 1-10-16,1 2 2 0,-1-3 3 0,10 0 1 15,0 0 28-15,-6 0-4 0,6 0 15 0,-7 0 10 16,7 0 1-16,-8 0-11 0,8 0 8 0,0 0-14 16,-6 0 12-16,6 0 23 0,0 0 13 15,0 0-21-15,-8 0-22 0,8 0-4 0,0 0-5 16,0 0 1-16,0 0-15 0,-6 0 11 16,6 0 6-16,0 0-9 0,0 0 5 0,0 0 4 15,0 0-43-15,0 0 11 0,0 0 0 0,-10 10-19 16,11-5 18-16,-1 2-11 0,3 12 3 15,-3-6 15-15,0 2-9 0,6 24 16 0,-6-24 1 16,0 6-11-16,0 6-14 0,0 0-2 16,0 5 13-16,0-1-3 0,0 4 0 0,0-1-11 15,-12 40-18-15,7-37 24 0,0 2 4 0,0 3-8 16,0-2-17-16,-1-2 18 0,-3 2 9 0,-1-1-4 16,3 1 1-16,-2 1-3 0,0-1-9 15,3-2 19-15,-2 2-5 0,-1-3-16 0,0 1 10 16,2 0-4-16,-2 0 5 0,-1 2 27 0,3-3-34 15,-2 3 20-15,3-1-7 0,-2-2 4 16,0 1-18-16,2-1-13 0,-1 2 21 0,2-3 11 16,1 2-1-16,2-1-1 0,-3 2 0 0,5 1-4 15,0 5-9-15,0-3 14 0,-3 4-2 16,3-2 14-16,0-22-6 0,0 13-8 0,0 5-2 16,0 1-1-16,0 2-2 0,0-1 0 0,0 0 2 15,14 38 9-15,-11-42 22 16,1-1-8-16,0 0-14 0,1-3 30 0,-1 2-25 15,3 3-1-15,-3-3 9 0,0 0-39 16,5 1 23-16,-5 1 17 0,1-2 6 0,1 4-11 16,-3 0-16-16,1-1-2 0,-1 0 9 0,0 3-14 15,2-2 6-15,-4-2-2 0,2-1-1 0,-2-1 14 16,1-4-8-16,-2-16-8 0,0 6-5 0,0 5 11 16,0-1-12-16,0-1 19 0,0 0 4 15,0-3-6-15,0-4 12 0,0-3 16 0,0-4-17 16,0-1-2-16,0-3 9 0,0 1-3 0,0 0-5 15,0-2-7-15,0-6 4 0,0 8-11 16,0-1 5-16,0-7 5 0,0 8-4 16,12 5-2-16,-9-8-18 0,-1-1 0 0,1 1 15 15,0-2-55-15,-1 3-23 0,2-3 7 0,0 0-138 16,-2-3-92-16,2-4 28 0,10-6-267 0,-6-6 54 16,5-8 23-16,-4-1 32 0,2-3-21 15,-2-10 30-15,5-6 79 0,3-3 29 0,-2-4 58 16,-1-5-35-16</inkml:trace>
  <inkml:trace contextRef="#ctx0" brushRef="#br0" timeOffset="536884.3587">22603 7328 561 0,'-1'0'247'15,"0"0"-24"-15,1 0-13 0,0 0-40 0,0 0 6 16,0 0-10-16,0 0-12 0,0 0-32 0,0 0-2 16,0 0-5-16,0 0 13 0,0 0-20 15,0 0-4-15,0 0 26 0,0 0-27 16,18 8-18-16,3-8 2 0,-13 0-12 0,7 0-8 15,6 0-7-15,0 0 1 0,4 0-21 0,-2 0-12 16,1 0 15-16,-1 0 22 0,-1 0-9 0,-3 0-40 16,0 0 11-16,0 0-1 0,-6 0-17 15,-2 0 50-15,16-11-43 0,-16 11-1 0,-11 0-5 16,0 0 37-16,0 0-39 0,7 0-15 16,-7 0 3-16,0 0-2 0,0 0 10 0,0 0-44 15,13 1-13-15,-17 1-31 0,2 2-45 16,-2-1 11-16,-6 8-305 0,-4-3 4 15,1 4 22-15,-1 0 27 0,-3-1 24 0,4 3 38 0,-1 5 15 16,0 1 7-16</inkml:trace>
  <inkml:trace contextRef="#ctx0" brushRef="#br0" timeOffset="537220.4834">22668 7822 451 0,'-1'2'281'0,"1"-1"-62"0,-1 2-13 16,1-2-18-16,0 1-22 0,0 0 2 0,0-2-12 16,1 2-6-16,0 1 10 0,1-3-34 15,0 2-1-15,1-1 5 0,-1 1 9 0,5-2-38 16,-1 2 0-16,-1-2-21 0,3 0 8 16,1 0-5-16,2 0 19 0,5 0-25 0,4 0 5 15,2 0-17-15,1 0-5 0,25-12-5 16,-19 11-13-16,-3-1 12 0,0-2-12 0,1 3-12 15,-3-2 15-15,0-1-37 0,-1 1 17 0,-1-2 12 16,-5 2-21-16,-2 2-2 0,-3-1 3 16,-2 2-3-16,-3-1 11 0,-1 1-7 0,-3-2-8 15,1 1 24-15,0 0-19 0,-3 1-49 16,1 0-46-16,-2 0-36 0,-2 1-56 0,-1 0 17 16,-3 3 14-16,-7 2 13 0,-2-1-337 0,-4 5 40 15,6 0 47-15,-3 3 26 0,0 1 25 0,-1 4-39 16,2 2 3-16</inkml:trace>
  <inkml:trace contextRef="#ctx0" brushRef="#br0" timeOffset="537567.1784">22607 8607 532 0,'-1'5'272'0,"1"-3"-36"0,2 0-29 16,-2 0-34-16,3 0 4 0,-2 0-14 0,4 0-12 16,0-2 14-16,-1 1-16 0,1 0-33 15,0 2-10-15,3-1 8 0,0-1-17 0,12-1-10 16,-5 0 4-16,-6 0 14 0,4 0-34 0,4 0 6 16,2 0-5-16,-1 0 12 0,2 0-20 15,-2 0 1-15,21-13 32 0,-21 10-54 0,1-3 30 16,1 3-7-16,-1-3 16 0,-2 4-8 0,1-4-8 15,-5 4-33-15,2-2 7 0,-2-1-15 16,-4 5 21-16,-2-1-39 0,-3-1 16 0,-1-1-66 16,2 3-27-16,-3 0-48 0,1 0-28 0,-4 2-38 15,2-1 16-15,-2 1-261 0,-1-1 2 16,0 1 35-16,-1 3 19 0,1-2 37 0,-8 9 24 16,-2 0 15-16,-1-2 7 0</inkml:trace>
  <inkml:trace contextRef="#ctx0" brushRef="#br0" timeOffset="537902.5264">22584 9076 478 0,'1'3'285'15,"-1"0"-45"-15,0-2-14 0,2 3-30 0,0-3 3 16,3 2-27-16,0 0-2 0,2-3-4 15,7 7 3-15,1-2-35 0,3-4-26 0,1 2-16 16,-10-3-6-16,5 0 2 0,5 0-1 16,-1 0 14-16,3 0-5 0,-2 0-20 0,3 0-1 15,-1 0-9-15,19-13 8 0,-20 9-2 0,0 0-7 16,-1 2-7-16,0-3 20 0,-1 2-26 16,0 2 25-16,-3-3-7 0,0 1-8 0,-8 1-6 15,3 1 2-15,-2 1-5 0,-1-2-39 0,-3 2-11 16,1-2-64-16,-2 2-28 0,-3 0-47 0,0 0-71 15,1 5 19-15,-2 0-264 0,-4-1 34 16,-7 4-26-16,-2 3 29 0,1 3 77 16,-3 0 20-16,-2 4 26 0,-1-1 9 0</inkml:trace>
  <inkml:trace contextRef="#ctx0" brushRef="#br0" timeOffset="538233.99">22514 9835 374 0,'0'2'336'15,"-2"1"-30"-15,1 0-68 0,1-1-16 16,0-1-21-16,0-1-18 0,0 3-7 0,0-1-19 16,3 0-31-16,-2-1-18 0,2 1-8 0,-1 0 5 15,5 0-15-15,1 0-17 0,0-2 20 16,11 0-24-16,4 3 32 0,0-2-41 0,-12-1-1 15,5 0-10-15,6 0 24 0,-3 0-19 16,5 0 8-16,25-12-16 0,-25 8 20 0,1 0 16 16,-1 1 3-16,1-3-33 0,-2 4-1 15,0-3-2-15,0 4-29 0,-5-3 14 0,0 0-3 16,1 1 31-16,2 0-7 0,-10 1-29 0,-2 1-68 16,1-1-16-16,-3 0-34 0,-2 0-35 15,-1 1-81-15,0 0 18 0,-2-2-249 0,1-1 16 16,1 1 35-16,4-10 24 0,0-3 25 0,6-2 32 15,-2 0 10-15,-1-8 10 0</inkml:trace>
  <inkml:trace contextRef="#ctx0" brushRef="#br0" timeOffset="549497.2635">17580 3986 616 0,'0'0'310'0,"0"0"-60"15,0 0 3-15,0 0-41 0,0 0-14 16,0 0-18-16,0 0-16 0,0 0-6 0,0 0-25 15,0 0 19-15,0 0-46 0,0 0-22 16,0 0 17-16,0 0-26 0,0 0-4 0,0 0-8 16,0 0-4-16,0 0 5 0,0 0 1 15,0 0-26-15,0 0 5 0,0 0-8 0,0 0-2 16,9 6-1-16,5 3 10 0,1 5-12 0,3-4 21 16,1 3-23-16,2 0 0 0,-2 1-4 0,2 1 1 15,1 0-9-15,4 3-12 16,-3-1 17-16,1-1 9 0,3 4-18 0,-1-4 8 15,1 3 31-15,-3 0-42 0,4-1 31 0,-4 1-24 16,-3-3-14-16,0 1 13 0,-1-3 2 16,-2 1-19-16,1 0 11 0,-3-1 2 0,-2 1-2 0,-2-5-5 15,0-1-7-15,-5-1 1 0,2-3-8 16,-5 0 21-16,1-1-3 0,-1-1-2 16,-1 0-30-16,-1 1 21 0,3-3 25 0,-4 1-52 15,1 0-2-15,-1-2-49 0,-1 0-40 16,-1-3-37-16,-1 2-34 0,1-5 16 0,0 0-276 15,-3-11 26-15,-1-3 28 0,-1-1-1 0,0-1 24 16,2-3 20-16,-6-2 8 0</inkml:trace>
  <inkml:trace contextRef="#ctx0" brushRef="#br0" timeOffset="549883.0213">18062 3878 784 0,'0'-3'292'0,"0"-2"-40"0,0 1-16 15,0 1-39-15,0-1-6 0,0 2-36 0,0-2-18 16,0 4 6-16,0 0-25 0,0 1-7 16,-2 4 10-16,-1-1-14 0,-4 11-31 0,1 5 29 15,-3-2-20-15,-1 4-35 0,1 0-1 0,-1 2 16 16,0-1-6-16,-1 0 13 0,1 2-41 16,-3-2-2-16,0 2 30 0,2 4-53 0,-4-1 12 15,-1 0 14-15,0 0 8 0,-2-1-6 16,1 3-5-16,-1-3-21 0,2-1-9 0,-4 2 3 15,5-3 5-15,-4-1 1 0,0 1 12 0,3-5-5 16,0-1-2-16,0 2 20 0,1-2-20 16,4-3-28-16,-1 0 15 0,6-3 15 0,-1-5 3 15,1-1-11-15,3-1 5 0,-1 1-18 0,1-3-6 16,-1 0 4-16,0-2 22 0,3 0-10 0,0 1-19 16,-1 0 43-16,2-3-28 0,-1 4-42 15,0-3-39-15,1-1-37 0,-2-2 11 16,4-4-312-16,0 1-26 0,6-12 36 0,2-5 44 15,-2-3 11-15,1 0 21 0,9-1 14 0,-4-4-12 16</inkml:trace>
  <inkml:trace contextRef="#ctx0" brushRef="#br0" timeOffset="555496.6961">18030 3577 640 0,'0'0'239'0,"0"0"-41"16,0 0-15-16,-13 0-12 0,13 0-15 15,0 0-22-15,0 0 3 0,0 0-18 0,0 0-12 16,0 0-5-16,0 0-9 0,0 0-14 0,0 0-9 16,0 0 15-16,0 0-17 0,0 0 28 0,0-13-22 15,0 13-19-15,5-13 24 0,2 11 1 16,14-1-20-16,-1 0-17 0,-2 1-3 0,3-1-16 15,0 0 38-15,-3-1-35 0,1-1 27 16,-2 0-24-16,-1 2-8 0,3 1-9 0,-2-3 16 16,-2 4-5-16,-6-2 10 0,3 2-22 15,-4-1-5-15,-2 0 29 0,0-1-15 0,-2 2-15 16,2-1-1-16,-3 2 11 0,3 0-13 16,-3-1-2-16,-1-1-20 0,2 2-22 15,-3 0-22-15,2 0-16 0,-3 0-7 0,0 0-46 16,0 3 13-16,0 2-82 0,0-4-86 0,-3 0-90 15,2 3-8-15,-1-1 14 0,-1 0 23 0,-1 1 14 16,-2-1 15-16</inkml:trace>
  <inkml:trace contextRef="#ctx0" brushRef="#br0" timeOffset="555825.057">18244 3563 430 0,'-3'1'276'16,"-1"2"-53"-16,4-2 1 0,-2 1-33 0,-1-1 4 15,2-1-22-15,-2 0-25 0,3 2 1 0,-2-1-24 16,-1 1-30-16,2-2-9 0,-1 2 4 15,2 1-6-15,0 2-21 0,0 0 2 16,-1 0 0-16,1 2 7 0,0 11-29 0,-1 0-3 16,-1 4 2-16,-1-4 1 0,2 4-2 0,-2-3 5 15,0 2-12-15,1-1 24 0,-1 1-19 16,2-2-7-16,-3-2 9 0,2 3-15 0,-1-1 0 16,0 0 28-16,2-5-31 0,-5 0 8 0,3-1-12 15,2-2 30-15,1-3-39 0,-3 1 27 16,1-3-31-16,2 2 11 0,-1-6-1 0,-1 3 8 15,1 0-3-15,1-1-8 0,-3-1-6 0,1 3 21 16,2-1-39-16,-1-1 14 0,1 1 1 16,-3 0 2-16,3-1-10 0,0 2-55 0,-3-2-20 15,1 0-51-15,2 1 12 0,0-5-256 16,0 0 28-16,0 0-103 0,0 0 49 0,6 4 14 16,-3-6 21-16,1 0 58 0,0-1-5 0</inkml:trace>
  <inkml:trace contextRef="#ctx0" brushRef="#br0" timeOffset="556174.9072">18352 3953 573 0,'1'-2'324'16,"2"1"-33"-16,0 1-64 0,-1-2-21 15,2 2 5-15,0 0-21 0,1 0-31 0,-1 0-11 16,0 2-10-16,-1-2 15 0,9 7-44 0,1-1 12 15,-6-3-21-15,9 6 7 0,-5 0-26 16,2 0 32-16,4 1-35 0,-5 1-32 0,4-4 31 16,-3 2-21-16,2 4-9 0,-1 1 11 0,1 0-7 15,-2-3-12-15,2 3-8 0,-1-1 13 16,-2-1-16-16,2-1-3 0,-5-1 16 0,6 3-4 16,-6-2 0-16,2-1-24 0,1 2 9 15,-5-5 2-15,-5-1-18 0,6 0 25 0,-3-3 1 0,0 2-10 16,-2-3-17-16,-1 2-9 0,2-2 31 15,-1 3-28-15,-1-3-35 0,1 0-19 0,-2 0-39 16,2-1-20-16,-2-1-48 0,0 1 6 16,2 2 14-16,-3-4-160 0,0-1 24 0,-1 1 23 15,1-2-151-15,-2-3 26 0,2 0 24 0,-1 0 33 16,2-12 10-16,-1 8 4 0</inkml:trace>
  <inkml:trace contextRef="#ctx0" brushRef="#br0" timeOffset="556526.7209">18701 4003 537 0,'0'-3'327'0,"-1"-2"-32"0,0 2-6 16,1 0-67-16,0 0-30 0,-2 1 19 0,1 0-25 16,1-2-28-16,0 4-23 0,-1-2-11 15,1 4 11-15,-1 0-41 0,2 3 3 0,-4 1 10 16,-2 8-2-16,2-3-48 0,1 8 16 0,-7-1 20 16,0 4-9-16,0-5-9 0,0 5-5 15,4-1-14-15,-4 1 9 0,-4 0-23 0,2-1 15 16,1-1-5-16,-3-1 13 0,5-4-5 0,-1 1-7 15,0 0-3-15,-1-2-15 0,4 0 3 16,-1-3-4-16,-1 2-4 0,4-3-1 0,1-3-7 16,-1-3 2-16,0 2-1 0,2-4-2 15,-1 4 12-15,2-4-1 0,0 1-3 0,-2 1-25 16,2-2 10-16,-1-1 0 0,1 2-4 16,1-1-1-16,0-1-1 0,-1 2-2 0,0-2 0 15,1 2 4-15,-2-3 4 0,2 0-23 0,0 4 0 16,0-3-48-16,0 0-71 0,0-1-45 0,0 0-71 15,0 0 22-15,0 0-278 0,0 0 41 0,0 0 20 16,-10 0 79-16,2 0 28 0,8 0 20 16,-10 0 19-16,0 0-10 0,-2 0 18 0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54749" units="1/cm"/>
          <inkml:channelProperty channel="Y" name="resolution" value="2151.47729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2-02-09T12:24:41.56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3038 1746 269 0,'0'0'244'0,"0"0"-39"0,-15 0-17 16,15-13-2-16,0 13-19 0,0 0-13 0,0 0-1 15,0 0-22-15,-25-20-10 0,21 18-13 16,2-1-16-16,0 2-2 0,2 1-11 0,-1-1-16 16,-1 0 3-16,0 1-14 0,2 1-16 0,0 0 12 15,-2 2-12-15,1 0 4 0,0 1-2 16,1 0 0-16,-1 2-1 0,-3 12 2 0,4-6-6 15,-5 5 3-15,4 1 12 0,-2 0-2 0,3 0-7 16,-1 4-7-16,1-1-14 0,0-9 9 16,0 6-10-16,0 4 11 0,0 1 7 0,0 2 3 15,0-1 3-15,0 0-10 0,0-1-14 16,-9 25 17-16,6-28-20 0,3 2 8 0,0-13 1 16,0 5-2-16,0 1-13 0,0-2-4 15,0 0 4-15,0-2-1 0,0-2 6 0,0-1-2 16,0-2 13-16,0-6 12 0,0 8-20 0,0-8 25 15,0 7 12-15,0-7 11 0,0 0 7 0,0 6-7 16,-6-6 16-16,-3 6 5 0,9-6-3 16,-1-4-17-16,-1 0-4 0,1-1-13 15,-2-11 16-15,1-1-7 0,1 1-34 0,-3-4-3 16,4-2 7-16,-3-1-8 0,2 0-1 0,0-2-6 16,-1 0-2-16,1 0 21 0,1 14-5 15,0-7-1-15,0-5-20 0,0-1 15 0,0-1-2 16,0 0-23-16,0 0 0 0,0 0 8 15,10-24 0-15,-5 25-17 0,-1 4 8 0,-1-1 1 16,3 2 0-16,-2 2 1 0,1-1 7 16,2 3 3-16,-1 2 12 0,1 4-1 0,-1 2-25 15,-3 1 0-15,3 0 8 0,-1 1 0 0,0 2-8 16,0 0 2-16,0 1 1 0,3 2-9 0,-2 0 12 16,-6 0-7-16,15 0 0 0,1 0 2 0,16 17-4 15,-17-8 2-15,-2 3 17 0,1 2 3 16,0 3-1-16,-4 1-19 0,3-1 0 0,-1 5 2 15,1-3 9-15,-3 2 0 0,-1 0 5 16,-3 0-2-16,3-4 0 0,-4 2 0 0,-3 1 7 16,0 0-3-16,-2-10 1 0,0 3-2 0,0 0-1 15,0 1-6-15,0 0 24 0,0 1-1 16,-14 13-4-16,4-14-2 0,6-6-34 0,0-2 1 16,0 1 26-16,1-2-13 0,1-2 0 0,-3-1 1 15,2 0 13-15,1-2-19 0,2 0 2 16,0 0 0-16,-8-12 9 0,-1-2 1 0,6-4-16 15,0-1 1-15,3-4 0 0,-4 1 0 16,4 8 1-16,0-7 15 0,0 1-2 0,0-3 1 16,16-20 12-16,-9 25-2 0,-2-1-33 0,2-1 1 15,3 2 34-15,-4 3-3 0,3-2 0 16,0 1-12-16,2 0 11 0,-3 5 4 0,3 3-2 0,0 2-32 16,-1-1 1-16,0 1 20 0,-1 3 0 15,-2 3-15-15,-7 0 0 0,7 0 3 0,6 0-8 16,18 18 2-16,-17-11 2 0,2 5-2 15,-3-1 0-15,1 6 3 0,-1 1 11 0,0-3-1 16,-3 5 0-16,2-3 1 0,-1 5 0 0,-2 0-1 16,-1 2 1-16,-2 1 0 0,-1 0 0 15,-1 0 0-15,1 1 0 0,-1-2 0 0,-3 1 7 16,2 0 16-16,-3 1 11 0,0 0-28 16,0-16-5-16,0 9 8 0,0-2-6 0,0 1-8 15,0 1-1-15,0-2-6 0,0 0-1 16,-12 11 20-16,11-19-8 0,1-1 8 0,-4 0-3 15,4-3 2-15,0 2 1 0,0-1-17 16,0 1 4-16,0-4-35 0,-2 3-5 0,2-2-52 16,0-1-29-16,-2-2-64 0,2 0 19 0,0 0-308 15,0-3 36-15,2-2-19 0,0 0 32 16,2-2 53-16,1-6 56 0,2-3 1 0,2-1 2 16,2 3 7-16</inkml:trace>
  <inkml:trace contextRef="#ctx0" brushRef="#br0" timeOffset="316.4255">3744 2038 288 0,'4'-2'339'0,"0"1"-49"15,-3-1-53-15,3 1-4 0,-1 1-6 0,-1 0-8 16,-1 0-39-16,2 1-12 0,0 1-7 0,-1 1 16 16,2-1-38-16,-2 3 18 0,1 0-21 15,5 8-15-15,-4 1 44 0,2-1-17 0,0 0-16 16,-3-3-27-16,2 5-11 0,-4-4-3 0,-1-11-11 15,0 11-6-15,0 2 12 0,0 0-6 16,0 0-11-16,0-2-3 0,0 0-16 0,0-1 4 16,10 20-20-16,-10-17 8 0,0-13-20 15,0 10 20-15,0-2-40 0,0 0 29 0,0-2-8 16,0 2 7-16,0-8 13 0,0 7-15 16,0-1-8-16,0-6-9 0,0 8-1 0,0-8-96 15,-10 14-28-15,5-14-56 0,1-3-46 0,-2 0 20 16,-7-4-317-16,-1-5 37 0,3-6 33 15,-1-1 25-15,-3-1 28 0,6-5 23 0,1 0 23 16,-1-2 11-16,1 0-1 0</inkml:trace>
  <inkml:trace contextRef="#ctx0" brushRef="#br0" timeOffset="491.3894">3662 1956 343 0,'0'-5'329'15,"3"0"-48"-15,2-10-23 0,-2 5-1 0,2 3-26 16,-2 1-43-16,0 1 9 0,1 2-56 15,0-1-2-15,0 2-36 0,-2-1 1 16,2 1 3-16,0 2-32 0,0-1-23 0,1 1-36 16,-5 0-38-16,0 0-30 0,0 0-73 0,0 0 12 15,6 0-279-15,-6 0 25 0,0 0 25 16,12 10-3-16,-11-7 14 0,2-2 3 16</inkml:trace>
  <inkml:trace contextRef="#ctx0" brushRef="#br0" timeOffset="1101.119">3941 1921 348 0,'19'0'287'15,"-6"4"-13"-15,-4-3-45 0,2 1-10 0,-2 1-7 16,6 4-7-16,-3-1-35 0,0 1-17 16,0 3-11-16,-1 0 13 0,-2 1-37 0,-4 3-9 15,5-2-6-15,-2 4-2 0,-3 0-18 16,-1 1-11-16,3 1 1 0,-3-3-13 0,0 5 23 15,1-4-30-15,-5-2 11 0,3-3-1 0,-3 1-9 16,0-4-32-16,1-1 22 0,-1 1 7 16,0-2-2-16,0 0 6 0,1-2-58 0,1 1 28 15,-2-5 16-15,0 0 6 0,0 0-4 16,0 6 60-16,0-6 4 0,0 0-30 0,-2 8-5 16,4-9 16-16,-1-2-5 0,0 0-10 0,2-4-16 15,4-8-3-15,2-4 15 0,3-1-20 16,-3-1-12-16,0 2 3 0,0-2 1 0,0 0-5 15,-1 5-9-15,4-1 0 0,-3 0-3 16,1-1 3-16,-1 5-18 0,3 0 25 0,-2 3-12 16,-1 3-7-16,-1 2-2 0,-1 1-22 0,2 2 19 15,-1 2-5-15,-2 0 12 0,4 0-11 16,-10 0 17-16,9 0-7 0,18 15-6 0,-11-8-10 16,-4 5 20-16,0 1-6 0,-2-1-1 0,0 4-9 15,-1-2-6-15,-1 3 5 0,-3-2 7 16,1 3-4-16,-2-1-6 0,1 1-9 15,-2 0 29-15,-2-1-31 0,-1-1 21 0,0-8-4 16,0 5 0-16,0 0-2 0,0 3-8 0,0 1 15 16,0-1-23-16,0-3 19 0,0-1-7 15,0-2 11-15,0 2-3 0,0-5 4 0,0 2-9 16,0-3-21-16,0 0 29 0,0 1 0 0,0-1-28 16,0-6 23-16,0 9-14 0,0-2 14 0,0-7-14 15,0 8-12-15,0-2 9 0,0-6 8 0,0 7-29 16,0-7 1-16,0 0-65 0,0 0-61 15,-13 10-65-15,15-11 21 0,-4-2-298 0,-1-3 12 16,0 1 10-16,-1-9 26 0,-2-1 74 0,1-4 3 16,-6 1 24-16,5-3 20 0,4 0 23 15,-1-6 15-15</inkml:trace>
  <inkml:trace contextRef="#ctx0" brushRef="#br0" timeOffset="2715.6383">3139 2944 481 0,'0'-6'271'0,"2"0"-27"0,-4 1-12 15,2 1-17-15,0 0-17 0,-1-1-19 0,2 1-38 16,-1-1 11-16,2 2-38 0,-2 0-2 16,0 0-13-16,0 1 1 0,0 2-33 0,0 0-9 15,0 0 6-15,0 0-11 0,0 0 2 0,0 0 4 16,-2-5-32-16,2 10 5 0,-2-3-9 16,2 4-1-16,-3 0 21 0,2 0-16 0,-2 12-20 15,0-1 21-15,-2 3-12 0,1-4 12 16,1 3-14-16,1 1-9 0,-2 0 9 0,2-4-2 15,0 1 14-15,-3 4-30 0,3 0 24 16,1-2-11-16,0 0-7 0,1 1-10 0,0-3 13 16,0-9-1-16,0 6 19 0,0 2-7 15,0-2-11-15,11 19-5 0,-7-16 19 0,-1-4-32 16,-2-2 15-16,2-4 7 0,7 8-6 0,-2-4-8 16,-3-1 3-16,0-2 0 0,0-1 7 15,6 1-9-15,-2-3 2 0,-1-2 7 0,3-3-1 16,8 1 14-16,-13-1-22 0,5 0 15 0,4 0 5 15,14-19-10-15,-11 7 34 0,-4-1-8 0,4-4-19 16,-2-1 15-16,0-2 4 0,-5 1 3 16,4-4-2-16,1 0-9 0,-1-1-9 0,-2-1 9 15,-4 0 5-15,5 0-10 0,-5 2 49 16,4-1-17-16,-3 2-10 0,-2 3-3 0,-3-4 32 16,1 9-15-16,-1-2 16 0,-1 4 3 0,-3 3-9 15,1 2 9-15,-1 2-30 0,0-1-8 16,1 5 21-16,-1-4-17 0,0 3 13 0,-1-1-16 15,1-1-8-15,1 4 8 0,-2 0 1 0,-2 2-19 16,1 3 3-16,1-1-1 0,0 0 9 16,-5 15-12-16,5-10-10 0,-5 21 7 15,2-7 1-15,-2 0-22 0,-1 0 11 0,-1 0 11 16,4 1-5-16,-3-2 7 0,3 4-25 16,0-4 28-16,-1 3-10 0,2-2-7 0,0-4-4 15,1 2-12-15,1-6 16 0,0-1 12 0,0-14 0 16,0 13-29-16,0-1 27 0,0 1-12 0,0-3-7 15,18 13 12-15,-10-15 7 0,-1-4-9 16,6 6-2-16,-4-7 0 0,5 4-11 16,0-5 16-16,-2-2-10 0,-2 2-1 0,-1-2 5 15,-9 0 2-15,8 0 0 0,-2 0-6 0,2 0-5 16,-8 0 14-16,9 0-2 0,-3 0-6 16,-6 0 15-16,8 0-10 0,-8 0-6 0,8 0 9 15,-8 0-4-15,8 0-9 0,-8 0-8 0,8 0-15 16,-8 0 3-16,5 0-87 0,5-11-56 15,-9 11-99-15,2-2 24 0,0-1-258 16,-2 0 20-16,0-2 36 0,3-7 31 0,3-2 20 16,0-3 45-16,-2-1 27 0,3-7 16 0,5 3 22 15</inkml:trace>
  <inkml:trace contextRef="#ctx0" brushRef="#br0" timeOffset="3581.7288">6001 1789 499 0,'0'-6'225'15,"0"1"-48"-15,0-2-14 0,0 3-5 0,0 0 15 16,1-2-10-16,-1 2-10 0,0-1 1 15,1 1-24-15,-1 4-12 0,0 0 1 0,0 0-18 16,0-8 2-16,0 8-10 0,0-6 13 0,0 6-36 16,0 0-4-16,0-7-5 0,0 7 9 15,0 0-30-15,0 0-2 0,0 0 1 0,0-6 7 16,7 0 6-16,-6 8-27 0,0-1-1 16,1 2 21-16,-1 0-3 0,1-2-27 0,3 4 4 15,4 7 1-15,4-1 16 0,-1 3-18 0,0-1 19 16,4 2-16-16,-3 0-8 0,2 0 24 0,4 2-19 15,-2 0 2-15,-1-1-14 0,2 1 7 16,-2 2 4-16,0-1-1 0,0 1-4 0,-1 0 5 16,-1-2 10-16,1-1-16 0,-1 1-3 15,0-2-4-15,-3 1 9 0,-2-3 26 16,5 4-16-16,-11-8-28 0,5 4 3 0,-3-2 10 16,1-5-10-16,-2 2 24 0,-1-3-5 0,-2 1-20 15,2-3 13-15,-3 2-20 0,2-3-28 0,-2 2-19 16,2-1-35-16,-2-2-65 0,0 0 12 15,0-1-278-15,0 0-6 0,0 0 37 0,2-11 26 16,0 4 24-16,-1-9 7 0,3-2 12 0,-2-3-27 16</inkml:trace>
  <inkml:trace contextRef="#ctx0" brushRef="#br0" timeOffset="3932.7577">6407 1777 487 0,'3'-6'288'0,"-1"2"-26"0,0 0-30 15,-2-1-41-15,0 3-12 0,2-1-25 0,-2 2-23 16,3 0 0-16,-3 1-6 0,0 4 2 0,0-1-15 16,0 2-2-16,0 3 6 0,-3 7-24 15,3-5-12-15,-7 20 1 0,0-8-2 0,1 0 0 16,1 0-1-16,-2 0-14 0,1 2-6 16,1 1 4-16,0-3 4 0,-4 0-11 0,2-1-14 15,2 2 1-15,-1-3 2 0,-3 1-3 0,-1 0-5 16,3 1 5-16,-2-4-16 0,-1 2 0 0,2-2 12 15,-1 2-19-15,0-3 17 0,1 1-26 16,-1 0 0-16,1-4 12 0,-2 3-26 0,3-4 24 16,2-2 5-16,-1 3-21 0,-3 1-8 0,4-2 31 15,0-4-15-15,1 0-7 0,4-3 11 16,0 0 9-16,-3 1-26 0,2-3 12 0,1 1-19 16,-1-2-10-16,1 0-33 0,0-3-37 15,0 0-15-15,0 0-57 0,5 2 14 0,-3-5-161 16,2 1 24-16,0-1-175 0,9-6 29 15,-3-2 87-15,1-5-7 0,1 0 25 0,1 0 11 16,5 1-4-16</inkml:trace>
  <inkml:trace contextRef="#ctx0" brushRef="#br0" timeOffset="4315.2582">6718 2132 483 0,'1'0'292'0,"2"-2"-54"0,-1 2-17 16,0 0-23-16,0 0-21 0,2 0-26 0,0 0-9 15,-2 0-11-15,1 2-11 0,1-2 11 16,1 0-4-16,-1 1-16 0,3-1 8 0,0 0-25 16,-7 0-10-16,13 0-21 0,2 0 28 0,3 0-24 15,1 0 0-15,1 0-33 0,1 0 22 0,1 0-7 16,20-12 14-16,-17 11-34 0,-4-2 19 15,-1 1-14-15,5 0-14 0,-10 2 11 0,0-5 9 16,2 2 3-16,-4 1-8 0,-2 0 5 16,-2 1 3-16,-2 0-6 0,-2-2 15 15,0 3-9-15,1-1-3 0,-2 1-1 0,1 0 9 16,-2-1-5-16,-1-1 20 0,1 2-7 0,-1-1-6 16,0 1-4-16,0 0-32 0,-2 0-33 0,0 0-21 15,0 0-70-15,3-6-114 0,-3 3 21 16,-4-1-269-16,3 0 15 0,-1-1 43 0,4-14 49 15,-2 9 24-15,0-2 23 0,11-14 4 16,2 10 20-16,9 1 2 0</inkml:trace>
  <inkml:trace contextRef="#ctx0" brushRef="#br0" timeOffset="5414.0553">7656 1780 565 0,'-2'-3'306'0,"-2"-1"-41"16,3 2-27-16,-1 0-22 0,2 0-10 0,-1-2-40 15,1 4 3-15,-2 0-27 0,-1 0-29 16,3 0 12-16,-1 4 3 0,-1 0-33 0,1 1 4 15,-3 8-5-15,0 4-30 0,2 2-9 0,-2 0-2 16,-1 3 6-16,1 0 5 0,4 0 19 16,-5 1-52-16,5 4 9 0,-4-2 30 0,-4 3-40 15,2-3 1-15,1 2-8 0,0-1 35 0,0-2-30 16,0 2-3-16,-1 3-12 0,4-9 3 16,-3 0 25-16,1 2-33 0,4-9-1 0,-2-1 1 15,-1-2-15-15,-1 5 7 0,4-15 32 0,0 8-15 16,0 0 3-16,0-1-20 0,0-7 28 0,0 6 10 15,0-6 20-15,0 0-31 0,0 0-12 16,0 9 32-16,0-13-40 0,1 1 21 0,1-3-12 16,2-10 7-16,-3-2-13 0,3-4 18 15,2-1-3-15,-2-3-26 0,2-3 26 0,-2-3-23 16,0 4 18-16,4-2-1 0,-2 0-2 0,-1-2 24 16,0 1-14-16,-1 1 4 0,1-4-5 0,-1 4 8 15,2 1-6-15,-2 0-1 0,3 2 19 16,-5 4-8-16,2-2 6 0,0 7-8 0,-3 3 24 15,3 1-15-15,-4 3-4 0,4 2-2 0,-2 5-8 16,0-2 14-16,0 0-13 0,5-5-4 16,-1 5 4-16,2 3-17 0,-1 1 0 15,-7 2 8-15,8 0-1 0,0 0-2 0,17 11-10 16,-8-4-6-16,-2 3 5 0,2 0 5 0,-2 1-1 16,0 3-5-16,1 1-3 0,-1 2 14 0,-1 1-32 15,4 2 6-15,-5 2 16 0,1-3 5 16,0 4-11-16,-2-2 3 0,0 1-8 0,1 0 21 15,1 0-3-15,-4 0-9 0,3 2 0 16,-4-4 10-16,1 0-9 0,3 2-2 0,0-2-4 16,-3-2-8-16,3 1 10 0,-3-2 2 15,0-2 2-15,2 1 4 0,-2-1-28 0,-1 1 7 16,-1-6 18-16,-2 1-8 0,-1-4 5 0,-1-1-11 16,0-2 12-16,-3 0-13 0,2 0 7 0,-1 0 0 15,0-1-2-15,0-1 9 0,-2 2-6 16,3-4 10-16,-1 3-11 0,-2-2 8 0,0-1-5 15,0 0 5-15,0 0-9 0,-2-1 8 16,-1-1-6-16,-2 1 12 0,1 0-8 0,-2-2-11 16,-11 0-1-16,-1 0 2 0,-1-2 12 15,-5 0-3-15,-3 0-6 0,4 0-3 0,-6 1-4 16,-3 0 5-16,1 0-2 0,-2 2-8 0,-2 0 7 16,1-1 22-16,3 2-5 0,3 1-6 0,-5-1-3 15,8-1 7-15,0 2 0 0,12 0-11 16,-2 0 11-16,-2 0-8 0,4 0-2 0,3 0-3 15,0 0-2-15,2 0 9 0,2 0-3 0,6 0-15 16,-7 0 4-16,7 0 9 0,-10 0 6 0,10 0-5 16,-5 0-1-16,5 0-3 0,0 0 10 15,-8 0-6-15,8 0-25 0,0 0 2 16,0 0-124-16,0 0-51 0,0 0-96 0,-6 0 28 16,0-10-262-16,8 5 20 0,-2-1 36 0,1 0 33 15,10-13 80-15,-5 1 23 0,7-2 24 0,-2 6-13 16,5-2-6-16,0 4 78 0</inkml:trace>
  <inkml:trace contextRef="#ctx0" brushRef="#br0" timeOffset="8962.9307">8475 1713 454 0,'0'0'261'15,"0"0"-37"-15,0-14-16 0,0 14-11 0,0 0-21 16,0 0-11-16,0 0-16 0,14 0-23 0,-14 0 0 16,0 0-29-16,0 0-13 0,0 0-6 15,0-11 2-15,0 11-21 0,0 0 14 0,0 0-12 16,0 0-5-16,0 0-1 0,0 0-4 0,0 0-4 16,0 0-13-16,10 10 29 0,-13-3-34 15,3 1 1-15,-2 9 13 0,0-1-14 0,-4 1 9 16,-1 1 7-16,1 0-15 0,2 4 16 0,-1-1-17 15,1 0-2-15,2-1-3 0,-3 3 3 16,2-1 9-16,1 1 13 0,2-11-28 16,0 2 14-16,0 5-8 0,0 0-3 0,0-1-30 15,0 2 26-15,0-2-4 0,0 1 1 0,0-2-1 16,7 16 2-16,-2-20-16 0,1 1-11 16,1-3 12-16,1 0 3 0,-3-4 5 0,4 4-6 15,0-2-5-15,-1-4-7 0,2-1 12 0,4 1-6 16,-3-3 18-16,1-2 0 0,-2 0-18 0,0 0 8 15,-1 0-14-15,4 0 14 0,5 0 10 16,19-16 2-16,-15 7 2 0,-3 0 15 0,4-4-37 16,-3-2 8-16,1 0 43 0,-1-1-45 15,0-3 40-15,0-6 5 0,-1 1 4 0,-1 2-5 16,-2-1 23-16,-1 2-5 0,-4 1-8 0,1-2 12 16,-1 0-2-16,0 2-2 0,-4 1-10 15,-2 0 22-15,3 5 0 0,-3 1 2 0,-1 3-10 16,-1 0-4-16,-3 4-17 0,2 1-7 15,-1 1 6-15,-1-1-12 0,3 2 11 0,0 1-18 16,-3-1 5-16,0 3 4 0,0 0-12 0,0 5-4 16,0-2-10-16,-2 2 2 0,1 1 2 0,-3 8-15 15,0 3 17-15,-1 2 4 0,0 0-9 16,0 1-5-16,-3-1-9 0,2 3-10 0,-1-1 13 16,-2 2-12-16,2 1 23 0,-2-3-10 15,1 3 12-15,-1-2-25 0,0 1 6 0,4-3 7 16,-3 0 2-16,6 0-12 0,-2-1 4 0,-1 0 20 15,3-2-24-15,2-2 7 0,-2-3 12 16,2-4-1-16,0 3-12 0,15 13 7 0,-5-11 8 16,2-3-5-16,0-1-10 0,2 0 17 0,1-1-31 15,-1-6 14-15,2 2 0 0,-1 1 8 16,3-1 1-16,-3 3-12 0,0-1 19 0,-2-4-6 16,0-2-7-16,-13 0-7 0,6 0 4 0,2 0-6 15,-1 0-21-15,-7 0-17 0,8 0-44 16,-8 0 8-16,6 0-142 0,3-12 18 0,-7 9-293 15,-6-3-42-15,-9-2 32 0,-1-4 70 0,-4 4 7 16,-3-3 30-16,-3-1 25 0,-1 5 25 0,-5-7 19 16,-5 2 11-16,-5-4-1 0</inkml:trace>
  <inkml:trace contextRef="#ctx0" brushRef="#br0" timeOffset="9729.0158">5878 1584 389 0,'-1'-4'258'0,"-1"0"-39"0,0-1-24 0,0 3 6 16,1-1-20-16,0 0-24 0,1-2-13 0,-1 3-20 15,-2-1-1-15,2 1-19 0,0-1-16 0,1 1 6 16,-3 1-25-16,2 1-9 0,-2 0-2 16,1 1-9-16,-1 2 11 0,-1 1-5 15,2 2-6-15,-8 6 1 0,1 5 19 0,-3 2-28 16,4 2 19-16,-4 2 6 0,1-1-4 16,1 1 6-16,-1 4-26 0,2-1-1 0,-5 2 2 15,5 0 6-15,-3 3 10 0,-1 2-4 0,1-1-12 16,-1 2-3-16,1 2-15 0,1-1 4 15,1-3 11-15,-1 1 32 0,2-1-24 0,4 3-21 16,-4 2 42-16,2-1-28 0,-1 2-4 16,4-1-4-16,-2 0-7 0,3 0-4 0,-1 1 32 15,3 1-44-15,0-2 20 0,1-19-8 0,0 11-23 16,0 5 8-16,0 1 8 0,12 39-15 0,-5-36 30 16,-2-1-32-16,0 1 21 0,2-5 0 15,1 1 12-15,1-4-41 0,2 0 25 0,1-1-15 16,3-2 19-16,2-2-12 0,1-4-42 0,7-3-26 15,-2-1-74-15,3-6-57 0,3 1 18 16,5-3 15-16,6-5 15 0,2-4-312 0,5 0 34 16,-22 0 28-16,49-17 26 0,-19 3 25 0,10-1 69 15,9-7-36-15,5-5 21 0</inkml:trace>
  <inkml:trace contextRef="#ctx0" brushRef="#br0" timeOffset="10396.7104">9046 1655 419 0,'3'-7'311'0,"-3"3"-70"15,3-2-4-15,0 2-31 0,0 0-28 0,2 1-23 16,0-1 0-16,9-3-29 0,-4 4-4 0,-2 1 1 16,-1-1-13-16,-7 3 7 0,8 0-21 15,2 0-11-15,22 16-10 0,-18-4 5 16,-1-2 3-16,2 5-12 0,-3-3 19 0,3 7-27 0,-2 2 5 15,0 1 4-15,0-1-9 0,0 3 16 0,0 2-14 16,2 0-10-16,1 2 3 0,-2 3-5 16,2-1-6-16,-1 1-10 0,-1 0-22 0,0 2 28 15,-2 1 3-15,-2-1-27 0,0 3 17 16,-1-4-22-16,-5 2-2 0,2 1 17 0,-3 2-11 16,-3-3-3-16,0-15 27 0,0 7-40 0,-15 37 19 15,7-29-13-15,-1 0 10 0,-1-1-31 16,-4-1 3-16,2-1 22 0,-5 0-14 15,1-6 22-15,-1 1-12 0,1-2 1 0,0-2 23 16,-2-1-7-16,2-1-26 0,0 0 2 0,-2-3 0 16,2-2 1-16,2 3-1 0,1-8 1 0,4-1 6 15,3-3-39-15,0-3-22 0,-1 0-85 16,1-3-71-16,6 0 20 0,0 0-295 0,-10-10 44 16,9 2 34-16,-1-13 46 0,2-2 24 0,0 9 24 15,0-9-2-15,0-6 6 0</inkml:trace>
  <inkml:trace contextRef="#ctx0" brushRef="#br0" timeOffset="10869.2635">9450 1334 565 0,'0'0'236'0,"-1"-1"-26"0,2 0-22 16,0 0-22-16,1-3-9 0,1 4-2 15,3-1-24-15,1-1-13 0,14-2-6 0,-1 1 5 16,4-1-20-16,1 2-7 0,0-1-2 0,1 1-5 16,1-2 15-16,7 1-28 0,1-1-1 15,-6 1 19-15,-1 0-17 0,-2 0-2 0,-5-1-12 16,-1 3-5-16,-2-3-1 0,-2 3-4 0,0-2-18 15,-5-1 23-15,6 4-18 0,-10-2-17 16,-1-1 17-16,-6 1-19 0,5-1-13 0,-5 3-23 16,0 0-39-16,-16-1-36 0,2-3-60 15,1 2 16-15,-3-2-260 0,0 1 29 0,-4 2-29 16,1-5 24-16,0 4 38 0,0 2 12 0,12 0-29 16</inkml:trace>
  <inkml:trace contextRef="#ctx0" brushRef="#br0" timeOffset="11177.5843">9685 1269 270 0,'3'2'264'0,"-1"4"-18"16,-2-1-46-16,2-3-23 0,1 5 4 0,-1-4 11 16,-1 4-23-16,0-1 17 0,1 0-30 0,2 12 2 15,1-3-5-15,0 2 13 0,-2 2 6 16,-1-2-26-16,2 3-12 0,-4-1 19 0,5 2-30 16,-3-2-12-16,0 1 27 0,0 2-17 15,1-3-32-15,-1 3 10 0,0 0-19 0,0 1 11 16,0-3 5-16,0-1-15 0,-2 0-15 15,0-3-7-15,0 0-30 0,0-1 20 0,0-6-6 16,0 1-4-16,0 1 5 0,0 0-11 16,0 0-4-16,0-3-22 0,0 1 28 0,0-3-27 0,0 0 21 15,0 0-15-15,0 1 8 0,0 1-1 16,0-2-95-16,-10 5-51 0,7-8-59 0,1 2 15 16,0-1 19-16,0 0 12 0,2-4-343 15,-2 0 11-15,4 0 61 0,-2-2 6 0,5-1 26 16,9-6 17-16,-5 4 24 0,4-3-25 15,-1 0-9-15</inkml:trace>
  <inkml:trace contextRef="#ctx0" brushRef="#br0" timeOffset="11664.8308">10344 1598 252 0,'1'-3'362'0,"2"0"-50"0,-2-1-30 16,-1 0-27-16,0 2 21 0,1-2-34 16,0 2-30-16,-1-1-39 0,0 0-15 0,0 2-2 15,0-1-6-15,-1 2-27 0,0 2-1 0,-3-1-21 16,1 2-10-16,-6 7 15 0,-6 2 2 0,9-1-8 15,-7 2-11-15,3 2 8 0,-1 3 6 16,0-4-10-16,0 6 2 0,1 1-8 0,-2 2-12 16,3 2-4-16,-1 0-20 0,1-3 20 0,0 3-17 15,2 1 3-15,0 1 3 0,-2 1-8 16,1 2-11-16,2 2-7 0,0-1-12 16,-2 3 15-16,4 0 2 0,-1-2-10 15,1 3 4-15,0-1 0 0,1-1-5 0,1 3-2 16,-2-2-20-16,4 0 8 0,-1 1 16 0,1-17-27 15,0 9 26-15,0 0-9 0,0 4-2 0,0 0 3 16,0 0-19-16,14 31-4 0,-6-33-1 0,0-2 18 16,-1 0-5-16,3-2 1 0,-1 0 16 15,4-4-14-15,-2 1-3 0,3-3-11 0,2 0-20 16,1 0 2-16,0-8-119 0,1 3-32 0,-2-3-75 16,1-5 25-16,-1-2-272 0,-1-4 2 0,-15 0 37 15,13 0 0-15,15-21 31 0,-13 8 52 16,-3-2 22-16,2-5 59 0,-4-2-3 0,-2-3-11 15</inkml:trace>
  <inkml:trace contextRef="#ctx0" brushRef="#br0" timeOffset="12061.1711">10511 1871 215 0,'2'-7'416'0,"-1"3"-79"0,-1 0-37 16,2 0-25-16,-2 2-20 0,3-2-3 0,-3 4-47 15,2-4-5-15,0 1-35 0,-1 2-1 0,-1 2-40 16,3 1-11-16,-1 2 23 0,2-1-23 16,5 9 2-16,1 3-38 0,2 1-8 0,-2 1-8 15,3 5 12-15,-1 0 8 0,1 0-9 0,-3 0 1 16,2 3-4-16,1-5-5 0,-3 5-17 0,2-3-1 15,0-2-4-15,0 4-7 0,0-1-2 16,-1 0 15-16,0-1 5 0,2 2-26 0,-3 1-11 16,2-4 10-16,1 0-15 0,-4 2 1 15,2-4 0-15,-2-2-6 0,0 3 9 0,-1-7 10 16,0 2 10-16,-1-1-36 0,-2-5 0 16,-1 0-62-16,-1-2 1 0,-1-4-67 0,-1 1-61 15,-1-2-48-15,0-2 21 0,0-1 20 16,-1-2 17-16,1 2-256 0,1-2 31 0,-1-3 29 15,2 1 7-15,4-10 14 0,0 2 20 0,3-9 12 16,2 0 58-16</inkml:trace>
  <inkml:trace contextRef="#ctx0" brushRef="#br0" timeOffset="12428.6144">11043 2042 573 0,'5'-9'419'0,"-2"3"-92"15,1 0-24-15,-2 2-47 0,1 0-34 16,-2 2-24-16,2-1-12 0,-5 1 7 0,5 1-51 15,-2-1 4-15,-1 5 7 0,1-1-21 16,-1 3-14-16,2 1 35 0,-2 1-7 0,-3 11-30 16,3-10 14-16,0 6-14 0,-13 22 7 0,7-12-4 15,-3-2-20-15,0-4 7 0,0 6-10 0,-2 0-25 16,0-2 5-16,1 2-7 0,-4-1 6 0,4 1-24 16,-1 4 7-16,-4-2 2 15,1 0-24-15,1 0 7 0,-2-1-9 0,-2 1-17 16,2 0 24-16,-1-1-10 0,0-1 3 0,1-1-11 15,1 2-19-15,-2-5 17 0,4 0-22 16,-2 1 12-16,2 0-9 0,-1-2 9 0,1-2 7 16,2 1-5-16,0-3-1 0,5-4-3 15,-1 0 1-15,-1-1 1 0,3-3-9 0,-1-4 3 16,3 2 4-16,-1-2-9 0,1-1-59 0,1 2 7 16,-1-3-117-16,2-1-70 0,0-1 23 15,0-4-326-15,2 1 7 0,-1-1 57 16,5-10 27-16,-2-2 59 0,5-2-14 0,-1-5 47 15,3 1 32-15,1-2 16 0,3 0 12 0</inkml:trace>
  <inkml:trace contextRef="#ctx0" brushRef="#br0" timeOffset="12794.2526">11341 2332 553 0,'3'0'244'16,"-1"0"-23"-16,-1 0-31 0,4 1 10 0,1 1-16 16,-1-2-19-16,10 4-21 0,-1-3-14 15,-2-1-14-15,3 0-13 0,4 0-2 0,0 0-13 16,2 0 6-16,-1 0-26 0,1 0 22 0,-1 0-26 15,1 0 1-15,-1 0 16 0,2 0-2 16,-4 0-24-16,-2 0 22 0,-3 0-14 0,0 0-17 16,-3 0 11-16,-1 0-2 0,1 0 17 0,-3 0-31 15,0 0 45-15,-1 0-53 0,-6 0 3 16,11 0-12-16,4-4 14 0,-11 1-5 0,1 2 1 16,3-1-53-16,-4-2-37 0,-2-1-88 0,7-3 11 15,-6-3-329-15,1 7 12 0,-2-5 47 16,3-7 52-16,-2 4 24 0,-1 0-61 0,4-4 8 15,-1 6-11-15</inkml:trace>
  <inkml:trace contextRef="#ctx0" brushRef="#br0" timeOffset="13709.6638">12154 2086 249 0,'3'-3'376'0,"0"3"-68"0,0-1-46 16,-2 1-30-16,3 0-28 0,-3 0-17 0,2-2-26 15,-2 4-14-15,2-1 2 0,-2 2-19 0,3 1 7 16,-3 1-8-16,0 1-34 0,3 9 11 0,-1 4-16 16,-3-4 19-16,1 4-48 0,-1-10-1 15,0 7 1-15,0 1-5 0,0 4-19 16,0-1 6-16,-10 24-9 0,5-20 6 0,2-2-1 0,-1 3 2 15,-1-1 11-15,1-1-26 0,-1-2-14 16,0-1 6-16,-1 2-6 0,3-4 4 0,-1 0 10 16,-1-4-6-16,1-1-13 0,2-4 1 15,-1-4 15-15,2 1-11 0,-3-1-14 0,4-1 16 16,-2 0 38-16,2-2-7 0,0-2 11 0,0 0-27 16,0 2 2-16,0-4-4 0,0-2 6 0,0-1-4 15,1-3-4-15,4-6-15 0,-5 2-3 16,6-21 45-16,-3 5-11 0,2 2 17 0,0 0-7 15,2-3-4-15,0 0-6 0,1-2 0 0,1-4 3 16,1 1 1-16,0-1-3 0,-1 0 21 16,3-4-5-16,-1 3-4 0,-2 2-3 0,1-2 16 15,-1 7 4-15,1 0-1 0,-3-2 4 0,2 5-13 16,0 0 9-16,-3 3-9 0,2 1 6 16,0 0 9-16,-2 5-1 0,1 2-10 0,-1 3-11 15,-2 1-3-15,-1 2 0 0,1 4-19 16,0 0 0-16,-1 4-1 0,-1-2 5 0,2 3-7 15,-4 0-4-15,0 0-11 0,22 11 4 16,-10 0-12-16,1 3 19 0,-1 3-12 0,-3 2-7 16,1 1 14-16,0 3-12 0,-1-2 3 0,2 4-2 15,-1 0 3-15,-1-1-15 0,2 2 4 0,0-1 14 16,-2 0-6-16,3 4-7 0,-3-3 11 16,0 0-1-16,3 0-5 0,-3-1-4 0,0-2-7 15,1 1 5-15,0 1 10 0,0-4-15 16,-3 4 6-16,1-1 14 0,2-3-16 0,-7-1 3 15,4-1 2-15,2-7-2 0,-3 4 0 0,-1-7 9 16,-2 3-10-16,2 0-8 0,-1-4 14 16,-2 0-6-16,3-1-8 0,-3-1 5 0,0-1-1 15,-1-1-2-15,1-1 3 0,-2-3 2 0,0 0-1 16,0 0 11-16,0 0-11 0,0 0 0 16,-9 10 2-16,4-11-11 0,0 1 23 0,-10-3-17 15,-4 2-3-15,-2-9 8 0,-2 0 10 16,-4 0-10-16,1 1-1 0,1-1-10 0,-1-1 17 15,1 4-12-15,-1-1 1 0,0-3-6 0,3 4 9 16,0 0 2-16,4-3-11 0,0 6 3 16,1-3 11-16,5 4-15 0,4 0 2 0,-1 0 2 15,4 1 18-15,-1-1-11 0,3 2-1 0,-1-1 4 16,1 2-3-16,1 0-4 0,-2-1 20 0,2-1-17 16,-1 1-21-16,2-2 3 0,-1 2-24 15,0 0-23-15,0-3-43 0,0 4 13 0,-1-3-140 16,-1 0-55-16,1-1 27 0,2 1-321 0,1-3 54 15,-2 3 5-15,0-3 39 0,2 2 35 16,1-4 2-16,-1 2 48 0,1 6 24 0,0-12 65 16,0-3 16-16</inkml:trace>
  <inkml:trace contextRef="#ctx0" brushRef="#br0" timeOffset="14410.018">12942 2063 981 0,'2'-6'318'0,"0"2"-3"0,0 2-18 15,-1 0-47-15,3-1-34 0,-1-1-18 16,-2 2-26-16,0 0 1 0,0 2-13 0,2-3-27 16,-3 1-13-16,3 1-14 0,-3 1-12 0,0 1-4 15,0 1-36-15,0 1-7 0,0 0 25 0,0 2-8 16,0 0 16-16,-2 1-10 0,4 2-42 16,-2 2 5-16,0 3-6 0,0 2-1 15,0 2-5-15,0 2-1 0,0-1 23 0,0 1-4 16,0 0-17-16,9 18-4 0,-4-23 10 0,4 0 0 15,0-1-2-15,0-1-16 0,3-1-18 16,-1-2 0-16,1 1 1 0,4-4 1 0,-5-2 20 16,1 0 0-16,6-1-10 0,-4-3-24 0,-7 0 2 15,5 0 53-15,19-13-4 0,-16 5-3 0,2-1-13 16,-2-3 12-16,2-3-4 0,-1 1-2 16,-2-2-20-16,-1-2 13 0,-2-2 23 0,2 2 16 15,-4-2-2-15,0-4 0 0,-2 2-3 16,0 2 20-16,-2 0-18 0,2 2 13 0,-3 3 19 15,-3 3-16-15,1 0 5 0,0 6-11 0,-2-1-14 16,1 0 8-16,0 4-4 0,-1 0-2 16,0-1-19-16,0 4 7 0,2 0-12 0,-2 0 1 15,0 0-11-15,0 10 5 0,0-3 2 0,0 1-5 16,-2 11-6-16,2-9 12 0,0 6-6 0,-9 21-7 16,7-12 9-16,-1-3-3 0,-1 3 2 15,2 0-9-15,-2-1-6 0,-1 4 12 0,2-3-11 16,-1 3 5-16,1-4-10 0,3-2 9 15,-4 1 3-15,-1-2 1 0,2 1-5 0,-1-1 8 16,2-2-6-16,-1-3 2 0,1-4-5 0,0-2-3 16,1-1 2-16,1-1-10 0,-1-3-3 15,-2 2-25-15,2-2-22 0,1-1-62 0,-1 1 12 16,-1-3-149-16,0-1 23 0,-1 2-354 0,1-3 28 16,2 0 52-16,0 0 31 0,0 0 39 0,-19-19 71 15,13 8-7-15,5-5 19 0,1 6 24 16,0-7-49-16,0-2-1 0</inkml:trace>
  <inkml:trace contextRef="#ctx0" brushRef="#br0" timeOffset="15076.0194">13568 1723 454 0,'8'-4'329'0,"-3"-2"-9"0,1 3-24 0,-2-2-47 16,1 2 5-16,0-1-53 0,-1 2-37 15,0 1 9-15,0-2-30 0,0 2-1 0,1-1-30 16,2 1 3-16,-2 1-5 0,-5 0-28 15,11 0 38-15,14 13-40 0,-9-4 3 0,-1 2-22 16,0 1 6-16,1 1-17 0,-5 5 4 0,6 1-6 16,-4 1-3-16,2 2-8 0,-2 1-2 0,1 0-3 15,-5 2 23-15,1 0-5 0,1 0-25 0,-3 4 4 16,0-1-3-16,-2 0-3 0,-1 1 11 16,0-1-4-16,-1 1 10 0,-1 2-5 0,-2 3-3 15,0 0-4-15,-1-18-3 0,0 9-1 16,0 4-4-16,0 0-2 0,-14 35-3 0,7-31-1 15,-2-1 2-15,2-2-8 0,-1 3 19 16,-3-7-4-16,1 4-14 0,-1-2-1 0,-4 0 0 16,-1-3-6-16,-1-3 0 0,-2 0 0 0,1-3 7 15,-1 0-7-15,0-3 31 0,1 0-4 16,-3-3-10-16,1 1 0 0,3-3 21 0,1-2-19 16,3-1 11-16,0-1-16 0,2 0 14 15,2-4 0-15,1 1 0 0,-2-1 0 0,5-1-16 0,-1 1 15 16,1 0 10-16,3-2 3 0,-2 1-11 15,0-1 11-15,2 1-1 0,-2-1-10 0,1-1-3 16,-1 0-2-16,2 0-4 0,1 2 5 0,-3-2 0 16,0 1-15-16,1-1 8 0,1 2-14 15,-3-1 14-15,1-1-9 0,1 1 0 0,1 0 4 16,2-1 0-16,0 0-1 0,0 0-10 0,0 0 13 16,0 0-12-16,0 0-23 0,-7 0-48 15,7 0 5-15,0 0-146 0,0 0-76 0,-6 0 25 16,-4-9-287-16,10 3 41 0,-3 0-6 15,3-10 28-15,-6 0 51 0,6 3 27 0,-3-4 68 16,1-3 21-16,2 8 13 0,0-4 5 16</inkml:trace>
  <inkml:trace contextRef="#ctx0" brushRef="#br0" timeOffset="19740.7625">17276 1544 612 0,'-13'0'331'0,"13"-13"4"15,0 13-55-15,0 0-24 0,0 0-10 0,0 0-53 16,-19-28 31-16,19 27-63 0,0-2-6 0,-2 2-4 16,2-1-47-16,2 1 24 0,-2 0-34 15,0 1-25-15,0 0 33 0,-2 2-20 16,2 0-15-16,-2 2 10 0,1 1-35 0,-2 1-3 0,0 12-4 16,0-3-4-16,-6 5-3 0,6 0-2 15,-1 3 19-15,-1 1-10 0,-3-1 16 0,5 4-16 16,-4-3-3-16,5 4-4 0,-2-2 4 15,1 1-3-15,3-1-11 0,-2-1-2 0,2 0 16 16,0-12-3-16,0 6-16 0,0 4-7 0,11 18 12 16,-4-20-6-16,-2-2-3 0,4 1-21 15,0-4 15-15,0-2 6 0,2-1-2 0,1-5 12 16,-2 3-1-16,5-5-15 0,-1-2 0 0,2 2 0 16,-2-4-10-16,-14-2 0 0,11 0 1 0,2 0 0 15,16-12 40-15,-11 4-9 0,-2-2-3 16,3-3-1-16,-1 0-3 0,-4-5-2 0,1 0-15 15,2-2-1-15,-3-1 1 0,0 0 31 16,-3-5 23-16,1 2-27 0,-3-5 40 0,0 4-17 16,3 2 28-16,-6-4-1 0,0 6 3 0,-1-4-15 15,-2 3 22-15,-1 5 7 0,1 1-8 16,-2 3 1-16,3 2-4 0,-4 2-7 0,1 0-15 16,0 5 6-16,-1 0-8 0,2 1-17 15,-2 1-10-15,0-1 4 0,1 3 8 0,-1 0-23 16,0 0 6-16,1 12 12 0,1-6-13 0,-2 13 5 15,1 0-12-15,0 5-2 0,0 1 3 0,5 3-13 16,-6-14 0-16,0 7 5 0,0 5 6 16,0 2-15-16,0 0 7 0,0 2-5 15,0 3 4-15,0-3-13 0,0 1 4 0,0 0-1 16,-6 31 5-16,4-34 10 0,2-3 1 0,-5 0-8 16,1-3-2-16,4-2-2 0,-5-2-12 0,2 1 28 15,1-10-22-15,2 1-14 0,0-4-29 0,-1 0-16 16,-1-3-15-16,1 2-24 0,1-1-27 15,0-2 11-15,0-2-66 0,1 2-39 0,2-4-27 16,-1-1-47-16,6 0 26 0,1-13-152 16,4-1-76-16,6 0 39 0,-4-1 33 0,1-2 5 15,3 0 32-15,-5-3 11 0,6 0 63 16,1-2 4-16,2 6 12 0</inkml:trace>
  <inkml:trace contextRef="#ctx0" brushRef="#br0" timeOffset="19963.7409">18039 1841 751 0,'5'-3'313'0,"-1"0"-25"16,1 0-38-16,-1 1 9 0,1 2-2 0,0-3-32 15,1 2 28-15,1-2-12 0,1 1-20 16,8 2-30-16,0-5-3 0,-1 5-14 0,-4-3-17 16,5-3-7-16,-1 2-36 0,3 0-11 0,-4 1 10 15,0 3-23-15,-2-2-24 0,-3 0-30 16,-2-1-28-16,2 3-1 0,-2-1-78 0,-7 1-27 15,0 0-49-15,0 0-57 0,0 0 1 0,0 0 18 16,9 13-194-16,-12-9-71 0,0 1 33 0,-6 6-1 16,-1 1 25-16,-1 3 46 0,-1-3 16 15,0 1 6-15</inkml:trace>
  <inkml:trace contextRef="#ctx0" brushRef="#br0" timeOffset="20136.1708">18120 2024 480 0,'-2'4'311'0,"2"0"-36"0,2 2-25 0,-1-3-2 15,0 1-9-15,4 0 6 0,4 5-7 0,1-4-37 16,-2-5-18-16,1 0-14 0,0 2-14 16,-9-2-36-16,9 0 17 0,7 0-15 0,1 0-52 15,24-12-26-15,-23 5-43 0,-2-1-59 0,0 1-62 16,3-7 11-16,0 3-314 0,-2-3 0 16,7 2 30-16,-4-5-21 0,4-2 26 0,5-2 17 15,4 0 20-15</inkml:trace>
  <inkml:trace contextRef="#ctx0" brushRef="#br0" timeOffset="21073.5612">19946 1333 523 0,'6'-12'388'0,"-3"3"-75"0,4-1-48 0,-3 4-13 0,-2-1-2 16,0 2-14-16,1-2-9 0,-3 7-28 16,0 0-29-16,0 0-11 0,0-7-33 15,-12-4-7-15,3 8 10 0,-5-1-15 0,-1 4-11 16,-4-1-35-16,-3-4-38 0,8 5 35 0,-7 0-22 16,-5 0-6-16,-6 0-1 0,-2 0 11 0,-2 0-28 15,-2 0 13-15,-2 0-1 0,0 0-5 16,3 0-25-16,1 0 2 0,3 8 40 0,-27 0-28 15,36-8-10-15,4 0 22 0,1 1-29 16,8 0 14-16,1-1-8 0,3 0 1 0,-2 3-10 16,11-3 24-16,-4 0-29 0,1 2 18 0,1 0 19 15,1 1-10-15,2 0-1 0,1 1 0 0,-2-3-2 16,1 0 21-16,-1 2-6 0,2 0 28 16,-2 2-1-16,3-3-5 0,-2 4-17 0,3 8 18 15,-1-4 0-15,1 5-7 0,-1 1 10 16,0 1 14-16,-2 3-43 0,-1 0 23 0,-2 4-1 15,0-13-22-15,0 9 24 0,0 5-18 16,0 2 7-16,-12 34 7 0,5-30-20 0,2 1 11 16,0 0-3-16,0 2-22 0,-1-1 0 15,2 3-11-15,0-3 8 0,1 0 5 0,-1-1 4 16,-1 0-7-16,3-1 19 0,-1-1-17 0,3 4-14 16,-4-6 19-16,1 4 7 0,0 1-24 0,-1-3 2 15,0-1 8-15,4 6 4 0,0 0 12 16,-2 2-14-16,-2-2-4 0,1-1 0 0,3 4 13 15,-4 6-7-15,2-1 14 0,-4 4 8 16,1-2-1-16,-1-1-8 0,0 0-2 0,-1 0-2 16,1 3-6-16,2 0 11 0,-2-3-20 0,0-1 20 15,0-2-19-15,2 0 13 0,-3-4-4 0,-1-6 7 16,3 2-18-16,-3-2-1 0,-2 0 6 16,3-2 2-16,-1-3-16 0,3 3 11 0,-3-2 5 15,3-2-4-15,-1 0-3 0,2-3-3 0,-1 0 8 16,1-3-7-16,1 2-14 0,-2-1 17 15,3-2 6-15,0-2-9 0,-1-3-14 0,0 3 12 16,0-1 7-16,-1-2-23 0,3-4 20 0,-3 10-10 16,-2 0-10-16,6 4 16 0,-1-6 0 15,0 0 9-15,1-7-4 0,0 1-9 0,0 4 1 16,0 2 12-16,0 1-10 0,11 20 4 16,-7-22-2-16,0 2 5 0,3-6-12 0,-3 4-1 0,2-5 15 15,2 0-14-15,1-1 0 0,-2-2 3 0,5 1-13 16,0-1 18-16,2-3 11 0,1 1-1 15,-1-4 7-15,3 0-8 0,-2-2 9 0,-1 2 7 16,-5-2 3-16,4 0 4 0,-3 0 13 16,7 0-19-16,-2 0 7 0,17-17 2 0,-15 14 35 15,-2-2-30-15,-1 2-1 0,-4 0-7 16,5-2-20-16,-3 3-1 0,-3-2-12 0,-1 0-5 16,-2 1-40-16,-1-1-46 0,6-5-73 0,-4-4 15 15,-5 2-218-15,4-3 33 0,-4 3-306 16,1-10 50-16,-3 11 52 0,0-8 71 0,0-7 15 15,0-4 32-15,0-7-26 0,8-50 26 0,3 27 83 16,1 0-6-16,3-8 8 0</inkml:trace>
  <inkml:trace contextRef="#ctx0" brushRef="#br0" timeOffset="21923.4248">19868 1584 314 0,'-2'-2'422'16,"2"0"-81"-16,-1-1-13 0,-1 0-45 16,2 2-50-16,-1-1-39 0,1 2-15 0,0 0 21 15,0 0-43-15,0 0-26 0,0 6 9 16,1-2-14-16,-1 1-14 0,0 0-10 0,2 13 4 15,-2-7-4-15,0 3-9 0,0 4-8 0,0 1-10 16,0 4-2-16,0-3-12 0,0 4 0 16,0-4-7-16,0 3-7 0,0-2-2 0,0 0-6 15,6 0-4-15,-6-2-4 0,18 18-8 0,-16-23-1 16,5 0-3-16,-2-4-2 0,5 2 18 16,-3-4 16-16,-5-3-23 0,5 1-4 0,-4-4-4 15,3-2-13-15,1 0 36 0,-7 0-19 0,10 0 4 16,16-19-13-16,-11 9 17 0,2-5 11 15,-2 1 29-15,1-7-25 0,-2 2 0 0,0 1 28 16,-1-2 3-16,-1 4 4 0,-3 0-12 0,2 2 13 16,-4 1-10-16,2 0 14 0,-6 5-4 15,0 2-14-15,3 1 9 0,-5 0-9 0,0 2-5 16,1 0-17-16,-1 1-10 0,1 1 6 16,0-2-13-16,-2 0 18 0,0 2-25 0,0 1 9 0,-2 5-1 15,1-1-20-15,-5 12 18 0,0-1-3 16,-3-1 8-16,6 3-15 0,-4 2-19 0,4-2 19 15,3-1 6-15,-3 2-7 0,3-7-13 16,0 2-15-16,0 1 8 0,15 16-8 0,-8-21 3 16,0 2-4-16,9 0 5 0,-4-5-6 0,3 0 2 15,-1-4-9-15,-4 1 12 0,0-3-4 16,3 0 4-16,21-17-8 0,-13 9 0 0,-1-2 18 16,1-5-2-16,-1-1 15 0,-2 0-12 0,0-1 10 15,-6-1 14-15,3-4-9 0,-2 2-2 0,1-2 18 16,-7 0-20-16,2 1 12 0,-5 3-2 15,4 0 17-15,-2 1-13 0,-3 2-7 0,-1 0-8 16,0 6-8-16,-1 1-1 0,0 0 10 16,-1 2 21-16,0 0-21 0,1 1-28 0,1 1-6 15,-2-2-50-15,0 2-61 0,1 1 12 16,-1 3-186-16,0 0-75 0,-6-1 36 0,3 4-254 16,-7 8 50-16,-4 1 41 0,0 4 65 0,-3 0 22 15,2 2 19-15,-1 3 28 0,2 2-4 16,-2-1 25-16,2 5 51 0,-7 5 12 0</inkml:trace>
  <inkml:trace contextRef="#ctx0" brushRef="#br0" timeOffset="22572.8792">20062 2657 473 0,'3'-3'418'0,"1"1"-53"0,0-1-12 0,-1 0-45 16,0 1-12-16,3 2-18 0,-4-4-15 0,1 3-12 15,1-1-14-15,-1 0-10 0,-2 1-43 16,2-1-18-16,0 2 0 0,-2-2-19 0,0 2-32 16,1 0-16-16,0 2-3 0,1-2 19 15,-2 6-26-15,2 0-7 0,0 10-8 0,0 1 12 16,1 2-15-16,-2 5 0 0,-1 1-14 0,1 1-7 15,-1 2 5-15,-1-13-30 0,0 6-4 16,0 4-5-16,0 4-7 0,-14 26-2 0,9-28 1 16,-3 0-4-16,0-2-6 0,1 0 9 0,-1 0-1 15,-1-4-18-15,0-3 18 0,0-1-1 16,3-1-2-16,0-7-2 0,0 6-11 0,3-7 9 16,-4 3 7-16,3-5-2 0,2-2-18 0,1 0 38 15,-1-4-12-15,1 4 20 0,0-3-12 0,-1 1 20 16,2-2 15-16,0 0-5 0,2 0-12 15,-1-3 0-15,0-1 5 0,2-2-11 0,6-6 9 16,6-3-7-16,-2-2-10 0,4 2 0 16,-2-2-5-16,3-1 4 0,1 7-11 0,0-3-12 15,0 6 11-15,1-4 3 0,-3 1-22 16,5 6 2-16,-3-1 16 0,0 6 7 0,1-1-10 16,-11 1 5-16,4 0-13 0,2 0 13 0,14 12-23 15,-15-6 16-15,0 2-12 0,-2 1 18 0,-4-1-20 16,2 2 7-16,-5-3 2 0,-1 1-1 0,-2 2 8 15,-2-10 1-15,0 11-13 0,-11 15 10 16,-2-12 2-16,-4 0 2 0,-2 0 0 0,-1-3-7 16,-2 3 2-16,-2-3 0 0,-2-3 5 0,-2 1-9 15,1-1 9-15,-4-1-5 0,6 0-3 16,-1-4 9-16,2-1-6 0,4 0-17 16,13-2-17-16,-2 0-31 0,-5 0-31 0,-6-13 11 15,7 5-106-15,4-5-56 0,2 0-63 0,3-4 28 16,4 4 26-16,0-6-313 0,12-25 26 15,-7 13 40-15,0 0 34 0,7-9 30 16,-1-3 82-16,11-6 26 0,-5-5 18 0,8-1 15 16,9-11 10-16</inkml:trace>
  <inkml:trace contextRef="#ctx0" brushRef="#br0" timeOffset="23539.2446">20965 1099 236 0,'0'-1'266'16,"-2"5"-8"-16,2-4-51 0,0 0-15 15,2 0-9-15,7 0-17 0,4 3-11 0,5-3 12 16,-8 0-19-16,7 0-19 0,3 0-9 0,3 0 11 15,3 0-41-15,-1 0 4 0,2 0 20 16,-1 0-32-16,-2 0 23 0,2 0-15 0,-6 0 16 16,1 0 10-16,-5 0 9 0,1 7-21 15,-6-7-17-15,-4 0 7 0,3 0-44 0,-4 0 38 16,-6 0-17-16,0 0-6 0,7 0-5 0,-7 0 15 16,0 0-9-16,0 0-29 0,8 0-3 15,-8 0 6-15,8 18 24 0,-5-4-22 0,-3-1 0 16,0-6-12-16,0 6 14 0,0 1-1 0,-10 16-33 15,6-12 24-15,-1 0 4 0,2 4-22 0,-3 0 20 16,2-2-24-16,-4 3 22 0,1 2-9 16,0-3-14-16,1 6 29 0,2-1-7 0,-3 1-19 15,-4 4 3-15,3 0 35 0,1 1-24 16,-5 4 5-16,1 1 0 0,-1 4-7 16,1 1 21-16,0 2-16 0,-2 0 8 0,1 1-18 15,-7 3-5-15,6-2 7 0,-2 1-25 0,3 1 19 16,-1 4 1-16,-1-2 23 0,1 1-19 0,0-4 13 15,0 3 4-15,-1-5-21 0,1 1 8 16,1-3-25-16,1-1 21 0,3-5-1 0,0 2-18 16,0-5 8-16,1 1-1 0,1-1 18 0,-1 1 9 15,2 3 17-15,-2-3-2 0,3-2-18 0,-3-1-4 16,1-2 5-16,1 0 4 0,0-1-10 16,-2-2-16-16,0 2 22 0,3 1-8 0,-4 0-7 15,1 2-3-15,0-3 0 0,1 2-14 16,-1-2-2-16,1 3 22 0,-4-1-1 0,1-2 3 15,2 0-17-15,-3-4-2 0,3 2 12 0,-1 0-3 16,-1 3 6-16,-3 0 20 0,3-2 9 16,0-3-10-16,-1-1-24 0,1 3 28 0,2-3-34 15,-5 0 6-15,1-3 18 0,2-1-11 16,0-1-4-16,1-4 15 0,-1-3-12 0,3 0 3 16,2-4 30-16,-2-1-36 0,2-3 7 0,0 0 5 15,-1 1 14-15,1-4-1 0,-1 0-13 0,-14 3-25 16,3-2 25-16,0 1 0 0,3-3-27 15,-9 0 9-15,2-1 5 0,9 0-12 0,-4 0 16 16,0 0 3-16,-2 0-13 0,2 0-9 0,-1 0 2 16,6 0 23-16,-17-11-36 0,14 8 2 15,0 1-40-15,4 0-36 0,-1 0-31 0,-6-3-75 16,3-2 17-16,-3-3-167 0,1-4 31 16,0 2-304-16,4-5 32 0,2-4 45 0,-1-4 45 15,2 0 39-15,3-11 17 0,-1-3 29 16,4-11 28-16,2-5 22 0,0-8-34 0,0 29 6 15</inkml:trace>
  <inkml:trace contextRef="#ctx0" brushRef="#br0" timeOffset="25621.1304">23162 1116 602 0,'2'-4'374'0,"0"0"-44"0,-1 1-52 16,-2 0 20-16,1 5-47 0,-2-4-27 15,2 1-25-15,0 2-16 0,-5-1-23 0,9 0-10 16,-5 0-14-16,3 2-14 0,-2-4-16 0,0 4-25 15,4 2-8-15,-5 0-4 0,2 7-10 0,3-2-8 16,-3 4-4-16,4-1 1 0,-2 0 12 0,-2 3-6 16,1 3-6-16,-2-9-18 0,0 3 8 15,0 3-14-15,7 17 7 0,0-8 2 16,-2-2-6-16,1 0-2 0,0-1-15 0,-2 2-8 16,3 0-5-16,-1-4-1 0,0 3 1 15,1 1-3-15,-2-4 16 0,1 2-2 0,-2-2 14 16,5-1-36-16,-4-3 9 0,3 0 4 0,-4-5-2 15,0-2 2-15,-2-3 1 0,2 2-2 0,0-4 1 16,-2-1 0-16,-2 0 1 0,6-1 89 16,-3 1-11-16,1-2-12 0,-4 0-7 0,0 0 3 15,24-14 14-15,-14 6 15 0,3-3 6 0,0-2-29 16,2-1 16-16,-2-1 2 0,0-2 1 0,1 6-3 16,0-8-5-16,-1 1-15 0,-3 1 13 15,1 2 4-15,0 2 11 0,-5-2-7 16,1 6-3-16,-3 1-16 0,1 3-13 0,-1 0-3 15,-4 2 9-15,2 0-16 0,-1 1-14 0,2-2 19 16,0 4-10-16,-3 0-13 0,0 0-4 16,0 0-7-16,0 0 3 0,7 14 9 0,-1 2-13 15,-3-2 8-15,7 4 0 0,-4 1-4 0,-3 0-4 16,3 0 7-16,-3 2-37 0,8 1-10 16,-2-5 7-16,-4 0-13 0,4-2-16 0,-1 2 4 15,3-9 15-15,2 3-6 0,1-1 3 16,-1 0-3-16,0-3 6 0,0-2 19 0,0-4-19 15,-13-1 9-15,12 0 24 0,-1 0 8 0,19-18 10 16,-17 10 6-16,4-2 10 0,-2 0-11 0,4-5 9 16,-6 0 21-16,2-3-2 0,-1 0-15 15,-2-3 2-15,-1 2 4 0,-1-3-13 0,-2 0 7 16,-2-1 2-16,-1 1-2 0,1-6-13 16,-4-1-10-16,-2 16 0 0,0-6 48 0,0-1-5 15,0 0-46-15,0 2-9 0,0 0 14 0,-13-14 4 16,9 19-4-16,2 1-27 0,0 2-21 0,0 3-25 15,-2-1-41-15,-1 3-25 0,0-4-61 16,2 6 17-16,-3 0-127 0,-2 3-47 0,5-3 31 16,3 3-291-16,0 0 55 0,0 0 1 15,0 0 40-15,-11 11 49 0,17-9 31 0,1 3-15 16,0 0 46-16,6 2 6 0,3-1 7 0</inkml:trace>
  <inkml:trace contextRef="#ctx0" brushRef="#br0" timeOffset="26020.4308">24420 1204 288 0,'9'-9'478'0,"2"5"-113"16,-4-1-49-16,-1 1-3 0,-1 1-41 16,-1 1 40-16,-3 1-32 0,1-1-39 0,-2 2 6 15,6 2-20-15,-5-5-21 0,-1 7-36 0,-1-7-8 16,6 5-5-16,-8-4-25 0,0 4-14 15,-1-2-6-15,0 1 0 0,0 2-21 0,-1 6-15 16,-3 1-4-16,-3 5-6 0,-2-2-6 0,3-1-15 16,-3 1-1-16,3 2 10 0,1 1-15 0,-4 0-21 15,2 1-7-15,-2 1 4 0,3 0 18 16,1-1-4-16,-3 3-10 0,5 4-2 16,1-6 15-16,1 0-17 0,3 0 6 0,-2-1-16 15,4 1 2-15,0-9-7 0,0 4 7 0,10 15 2 16,-1-11 16-16,-2-4-10 0,8 0-23 0,-5-3 13 15,5-4-11-15,3 3 22 0,3-3-1 16,-5 1-11-16,4-4 8 0,1 0-24 0,-7-1-26 16,-2-2 3-16,1 0-131 0,2 0-50 15,13-10-85-15,-15 3 29 0,1-3-245 0,0 1 38 16,-4-8 38-16,-3 9 9 0,-7 1 13 0,0-2 27 16,0 9 25-16,0-11 40 0,-16-8 9 15,0 9 1-15</inkml:trace>
  <inkml:trace contextRef="#ctx0" brushRef="#br0" timeOffset="26198.4192">24337 1446 367 0,'1'-2'397'0,"2"2"-57"0,2 0-54 16,0 0-3-16,1-2 13 0,1 1-62 0,12-1 2 16,-10 2-32-16,18-6-24 0,-9 4-19 15,3-2-17-15,-2 3 13 0,1-1-16 0,0 1-88 16,-2-1-51-16,-4-2-37 0,-4 0-88 0,6-1 12 15,-6-5-242-15,1 1 27 0,2-3 26 16,-4 2-68-16,0 1-12 0,1-7 44 0,8-2 17 16,-4 0-40-16</inkml:trace>
  <inkml:trace contextRef="#ctx0" brushRef="#br0" timeOffset="26920.6064">24817 1155 491 0,'8'-1'424'0,"-3"2"-62"0,-1-2-56 0,4 1-24 15,-3-2 2-15,0 4-35 0,3 2 18 16,-2 5-19-16,2-3-18 0,1 4-37 0,-3 2 3 16,2 2-17-16,-3 0-25 0,-1 2-3 15,-1-1-3-15,1 2-35 0,-2 6-6 0,-1-4 4 16,-1 1-25-16,0-9-13 0,0 6 7 16,0 2-12-16,0 0-7 0,0 3-12 0,0-2 8 15,-14 23-7-15,8-22 5 0,0 1-7 0,0-3-12 16,-2 2-21-16,2-7-16 0,-2 3 20 15,2-2-4-15,2-4 0 0,-1-1-15 0,2-2-7 16,1-2-7-16,0-2 23 0,-1-1-4 0,3-1-1 16,-3 1 10-16,2-3 8 0,-2 1-12 0,3-1-16 15,0 0 24-15,0 0-17 0,-5-13 10 16,-3-3-10-16,6-2-3 0,1 2-13 0,-2-4 21 16,0-1 1-16,-3 0 1 0,2-2-16 15,4 8 13-15,0-5-8 0,0-12 16 0,0-1 9 16,17-36-5-16,-13 36 4 0,1 3 6 0,-1 1-12 15,1 4 15-15,5 2-7 0,-4 3 9 16,3-2 0-16,0 5 0 0,3 1-5 0,-3 1 5 16,10 5-15-16,-1-3-2 0,0 8-2 15,1-1 9-15,1 5-3 0,-8 1-14 0,2 0 4 16,4 0-5-16,16 10 2 0,-18-4-4 16,-4 4-11-16,0-1 26 0,-2-3-24 0,-1 8 17 15,-2-4-7-15,-5 7 13 0,1-2-10 0,-3-5-6 16,-18 16 3-16,9-11 2 0,-3 2 1 15,-2-3 1-15,-1 5-17 0,-2-2 11 0,-1-2 3 16,1 0-5-16,0-1-1 0,-1 0 7 0,2-3-2 16,5 3-12-16,-2-4 19 0,3 4-2 15,0-2-3-15,1-4-9 0,4 2 13 16,5 0-7-16,-3-2 1 0,3-1-11 0,13 11 13 16,-3-4-2-16,4-6 9 0,0 4-19 0,4 1 6 15,-1-1 9-15,3 1 2 0,-1-2-12 16,0 1-12-16,0-1 17 0,-1 0 0 0,2 3-3 15,-1-2-9-15,2-2 5 0,-2 1 10 0,0-3-2 16,-1 1-16-16,-3-1 15 0,-1 0-4 16,5 1 4-16,-10-3-5 0,-1-4 3 0,1-2 1 15,-4 4 0-15,-1-1-25 0,0-2-25 16,-2-1-28-16,1 2 7 0,-3-2-137 16,1-4-84-16,-1-1 27 0,-1 1-312 0,-3-1 51 15,-4-11-8-15,-2 0 39 0,0-2 95 0,-4-3 11 16,5-4 30-16,4-1 18 0,-2 1 20 0,5-3 10 15</inkml:trace>
  <inkml:trace contextRef="#ctx0" brushRef="#br0" timeOffset="27419.9293">25362 970 856 0,'4'-5'421'0,"0"3"-108"15,-3 0 3-15,-2-5-48 0,5 10-34 0,3-2-26 16,0 4 19-16,2 1-35 0,0 2-24 0,0 2 8 16,2 1-41-16,-1 0 0 0,1 6-18 15,-1-1 6-15,-3 3-11 0,-1-3-26 0,0 5-2 16,-6 0-14-16,5-2 2 0,-4-3-39 16,-1-6 26-16,0 3-8 0,0 4-27 0,0-4 21 15,0 0-5-15,0-1-5 0,0-2-14 0,0-1 7 16,0-3 6-16,0-6-4 0,0 9-23 15,0-9 34-15,0 5-18 0,0-5-16 0,0 0 48 16,0 8 23-16,0-8 3 0,-3 7-12 16,10-12 0-16,-4-6 2 0,8-5 9 0,-3 1-12 15,8-4 2-15,1 1-16 0,4-4 1 16,-1 1 6-16,2 1-12 0,-4 0 9 0,-2 9 2 16,0-1-4-16,-7 2 1 0,2 1-7 0,-5 5 3 15,2-2-13-15,1 3-4 0,-3 1-2 0,2 1-2 16,-8 1-10-16,8 0 5 0,-2 0 13 15,9 15-6-15,-7-5-24 0,-1-2 17 0,-1 3-10 16,2 3 11-16,-3 0-35 0,5 1 24 0,-6 1-8 16,0 0 14-16,-1 3-13 0,0-2-29 15,-3-10-30-15,0 2-51 0,0 4 9 0,-14 16-175 16,2-14-99-16,-1 2 33 0,-3-3-290 0,0 0 56 16,-5 1 43-16,1 2 75 15,-2-1 34-15,0 0 29 0,-1 5 5 0,-6 4 28 0,-2 0 5 16,0 2 14-16,-2 3 6 0</inkml:trace>
  <inkml:trace contextRef="#ctx0" brushRef="#br0" timeOffset="28152.5889">23416 2286 328 0,'2'-4'563'16,"0"4"-138"-16,1-4-53 0,-2 3-51 0,1 0-41 15,4 0 2-15,-3 0-19 0,1 1-28 0,0 1-15 16,0-1 6-16,2 1-32 0,-1 1-25 0,7 10 11 16,0-2-15-16,0 3-17 0,-1 3-22 15,0 0 9-15,-1 4-17 0,1 2-13 0,-4-4-28 16,2 2 0-16,-1 5-3 0,-2 2-4 15,-2-2-4-15,2 3-2 0,-2 0-10 16,-1 2-7-16,-3-5-9 0,0-11 2 0,0 5-6 0,0 5-3 16,0 0-4-16,0-4 3 0,0 0-14 15,-7-2-1-15,7-1-8 0,0-4 12 0,-15 7-14 16,14-12-4-16,-1-3 21 0,2 0-2 16,0-1 2-16,-1-1 3 0,0 0 2 0,1-1-3 15,-1-2-2-15,1 0-1 0,0-3-5 0,0 1 11 16,0-5 1-16,0 1-8 0,3-13 12 15,4 0-9-15,-1-5 0 0,3 2 0 0,1-1-9 16,-1 3 6-16,7-1-7 0,-3 4 10 0,3 0-22 16,2 5 14-16,0 4 2 0,-1-2-9 0,0 2 1 15,3 4 0-15,-5 1-11 0,-9 3 0 0,8 0 11 16,-2 0 6-16,2 0-16 0,14 9 21 16,-16 0-14-16,-3 1-12 0,-6-1 18 0,-1 4-7 15,4 2-5-15,-6 2-5 0,0-9 14 0,0 6-2 16,-18 21-11-16,7-15 7 0,-6 1-13 15,2-4 0-15,-3-2-11 0,0 1-16 0,-1-4-8 16,-3 2 10-16,-1-1-26 0,2 0 2 16,-2-3-35-16,1-2-27 0,3 1 10 0,3-5-49 15,4-1-17-15,1-2-72 0,11-1-26 0,-9 0 23 16,3 0-247-16,6 0 41 0,-13-13 33 16,13 8-19-16,4-2 59 0,5-7 26 0,1-1 26 15,5-4-6-15,1 2 53 0,4 0 16 16,3 2 4-16</inkml:trace>
  <inkml:trace contextRef="#ctx0" brushRef="#br0" timeOffset="28486.5163">24182 2485 277 0,'19'-10'447'0,"-3"-2"-84"0,3 4 3 0,-9 3-52 15,-1 3-17-15,-1-2-39 0,-5 4 41 0,3-4-23 16,-4 3-31-16,1-1-3 0,1 2-35 15,-2-4-2-15,2 3-39 0,-3 1-15 0,-1-2-10 16,3 1-15-16,-3 1-13 0,0 0-7 0,0 0-6 16,0 12-23-16,0-7 5 0,-10 7-1 0,3 4-9 15,1 1-6-15,1-1-13 0,-3 2-16 16,2-3 7-16,3-3-7 0,-1 7-9 0,-1-2-6 16,5 2 5-16,-3 1-5 0,3 1 10 0,-1 0-15 15,1-3-2-15,0-11 1 0,0 4-20 16,0-1 3-16,12 15-25 0,-7-13-37 0,4-2-10 15,0-3 6-15,2-2-51 0,3 3-24 16,-3-7-35-16,0 1-20 0,-11-2-30 0,13 0-34 16,15-14 23-16,-9 8-240 0,-7-4 34 0,2 0 12 15,-4-3 30-15,-4 5-19 0,-2-1 25 16,-3 1 21-16,-1 8 26 0</inkml:trace>
  <inkml:trace contextRef="#ctx0" brushRef="#br0" timeOffset="28664.1303">24287 2616 421 0,'-5'-2'375'0,"2"1"-72"16,2 1-39-16,0-1-37 0,2 1 10 0,2 0-24 16,-1-2-11-16,3 2 9 0,2 2-35 0,0-2-19 15,0-2-10-15,7 2-25 0,4 0 11 16,1 0-44-16,2 0-11 0,26-10 8 0,-23 9-75 16,-1-4-49-16,-5 0-103 0,2-2 14 15,1 2-303-15,-2-2 15 0,-1 2 54 0,0-11-10 16,2 4 34-16,2-4 21 0,1 3 10 0,0 0 3 15</inkml:trace>
  <inkml:trace contextRef="#ctx0" brushRef="#br0" timeOffset="29470.048">25156 2354 507 0,'4'0'466'0,"0"3"-111"0,0-2-32 16,1 2-15-16,0 1-40 0,4 8-21 0,0 1 12 15,-3 1-20-15,4 2-20 0,-3 1-17 0,-1 0-46 16,1 0 3-16,-2-1-16 0,1 4-33 16,-2 0 26-16,-1 2-37 0,-2 0-8 0,-1-2-2 15,1-1 7-15,-1-10-12 0,0 6-27 16,0 1 9-16,0 3-23 0,-10 13 10 0,7-20-15 16,1-2-21-16,1-3 8 0,-1 2 16 15,1-4-8-15,1-1-3 0,-1 0-3 0,-1-2 8 16,1 1 5-16,0-3-24 0,1 0-5 15,-3 0-4-15,2-2 12 0,-2-1-1 0,1 0 0 16,1-2-15-16,-3-10 11 0,0-2-25 0,3-4 9 16,-2-1 3-16,3-3 7 0,0 0 13 15,0 11-11-15,0-6-5 0,0-5 30 0,13-28-8 16,-8 25 1-16,-1 1-10 0,7 2 14 16,-3 0-7-16,-2 3-3 0,1-1 20 0,3 6-3 0,-1 1 3 15,0-1-11-15,1 5 8 0,3-1-21 16,-3 2 14-16,5 4-13 0,1 0 3 15,4 2 6-15,-7 3-9 0,1 1 2 0,-5 1-12 16,4 0-5-16,1 0 0 0,15 15 7 16,-14-6 4-16,-3 0-2 0,-4 1 2 0,0 3-2 15,-2 1-9-15,-6 5 12 0,0-7 3 0,0-4-8 16,0 7 7-16,-18 16-3 0,4-11-1 16,0 0 2-16,-3-2 1 0,2-1-11 0,-2 2 4 0,2-1 10 15,-4 3-23-15,3-6 9 0,3 2-1 16,0-4-10-16,1 1 1 0,5 2 7 0,-2-4 0 15,1 2 8-15,4-2-4 0,4 0 7 0,0-5-5 16,9 15-13-16,1-6-3 0,5-3-2 16,1 1 13-16,2 0 3 0,6-2 0 0,-3-1 1 15,4 1 2-15,5-1-7 0,-4 2-3 16,5-3 18-16,1 0-11 0,-1 0 3 0,1-1-6 16,-3 0 2-16,-1-1 2 0,-1 0 7 0,2 0 7 15,-3 0-2-15,-2 0 16 0,-3-2 10 16,-2 0-5-16,-2-1-5 0,-1-1 19 0,-6-1-29 15,-2-1 28-15,-3 0-22 0,1-1-1 0,-2 2 22 16,0-3-18-16,0 0-10 0,-3 0 16 16,2 0 7-16,-2 2-22 0,2 1-8 0,-2-3 9 15,2 1-23-15,-2-1-9 0,0 0 23 0,-1 1-7 16,2 0-4-16,1-1 10 0,-3 0-17 16,1 2 17-16,-1-2-2 0,-1 0-1 0,2 0-40 15,-1 1-22-15,-1-2-12 0,-2-1-57 0,-1 0-72 16,0-1 16-16,-7-6 18 0,-6 2-507 15,0-2 54-15,-3-1 51 0,-2-2-11 0,0 0 47 16,-1-4 35-16,-4 0 82 0,2-4 26 0,0-1 27 16,7 0 19-16,-5-2 20 0,-2-4 13 15,7 5 2-15</inkml:trace>
  <inkml:trace contextRef="#ctx0" brushRef="#br0" timeOffset="39234.6661">1916 5307 357 0,'-13'0'245'0,"13"0"-60"16,0 0-10-16,0 0 3 0,0 0-9 15,0 0-10-15,-15 0-7 0,15 0-22 0,-19 15-9 16,17-15-25-16,1 0 3 0,0 0-18 0,-2 0 11 16,2 0-12-16,1 0-12 0,-2 0 1 0,2 0-10 15,0 0 8-15,-2-1-21 0,2 1 14 0,-2 0-3 16,2 1-25-16,1-1 10 0,0 0 14 16,1 1-14-16,0 0 12 0,2 1-17 0,2 0 1 15,11-1-7-15,3 2-5 0,-9-3 18 16,8 0-6-16,7 0-13 0,3 0 17 15,3 0-11-15,2 0-7 0,34-14 14 0,-28 12 6 16,0-3-37-16,-3 3 8 0,3-3-5 0,0-1 21 16,1 4 9-16,-3-2-27 0,0-4 8 0,-2 5 6 15,1 1-23-15,-4-3 2 0,-1 2 40 16,0-2-26-16,-2 0 32 0,-2 3-37 0,-5-1 25 16,-1 0 26-16,-4-3-27 0,-2 5-9 0,-3-3-19 15,-3 4 30-15,-3-1-9 0,-1 1-6 16,0-2-5-16,-3 1 9 0,1 1-11 0,0 0 17 15,-3 0-44-15,2 0 2 0,-3 0-10 0,-3 0-30 16,-2 3-53-16,0-2-35 0,-14 4-38 16,-2-4 17-16,1 4-284 0,-7 1 4 15,-1 1 15-15,1-2 44 0,-1 0 51 0,-2-2-1 16,0 2 15-16,3 2 9 0</inkml:trace>
  <inkml:trace contextRef="#ctx0" brushRef="#br0" timeOffset="39930.7827">1963 5431 714 0,'-2'1'306'0,"2"-2"-39"0,-2 1 11 0,2 0-29 15,-1 0-59-15,1 0 26 0,1-2-57 16,1 2-16-16,0-1-29 0,1 2 30 0,1-2-39 15,2 1 0-15,-1-2-3 0,1 0-19 0,0 2-21 16,1 2-21-16,0-4 16 0,-7 2 9 0,14 0-13 16,1 0-17-16,18 11 1 0,-17-7-10 15,-1 2 33-15,2-2-23 0,-2 3-19 0,2 0-1 16,-1 3-4-16,1-2 12 0,-3 3-13 16,5 3-16-16,-3 0 7 0,3 0 44 0,0 0-40 15,-3 1-12-15,-2 1 31 0,3 1-4 0,2 0 16 16,-3-1-30-16,0 3-14 0,-2 4 2 0,2-4-2 15,-2-2 9-15,2 1 35 0,0 0-52 16,-2 0 27-16,-1 2-16 0,4 2-2 0,-4-3 19 16,1-1-2-16,-2-1-13 0,-1-2 25 0,-1-2-13 15,-2-1-13-15,-1-6-3 0,-2 2 2 16,-1-3 2-16,-2 1-15 0,2-3 19 0,-4 0 26 16,4-1-5-16,-3-1 48 0,2 0-24 0,-3 2 49 15,1-2-10-15,1-1 5 0,-2 0-15 0,0 0-23 16,0 0 11-16,13-20 1 0,-8 9-16 0,0-4 13 15,2-3-5-15,-1-1-8 0,1-2-10 16,1-2-12-16,-1-5 16 0,1 3-10 0,-1 0-5 16,2 0 2-16,-4 1-10 0,4 3 9 15,-2-2 9-15,3 1-2 0,-2 1-1 16,-3-1 5-16,1 2 3 0,-2 2-6 0,2 0 3 16,-2 1-3-16,-1 1-17 0,1 0 10 0,-1 1-10 15,-1 1 16-15,0 4-8 0,1 2 3 0,-3-2-12 16,1 3-7-16,0 1 5 0,1 0-1 15,0 2-10-15,-1-2 8 0,1 2-1 0,-2-1-4 16,0 0 6-16,1 3-12 0,-1-1-9 16,1 0 14-16,-1 0-4 0,0 0 1 0,2 0-6 15,-2 0-13-15,0 2-29 0,0-1-33 0,0-2-30 16,0 2 9-16,0 2-89 0,-2 2-34 16,0-2-47-16,0 1 25 0,-1 4-276 0,-1-1 40 15,-4 8 37-15,0-1 23 0,2 3 32 0,0 1 26 16,1 0 4-16,1 3 24 0,0-1-25 0,3 1 8 15</inkml:trace>
  <inkml:trace contextRef="#ctx0" brushRef="#br0" timeOffset="40780.0668">2981 5731 425 0,'4'-3'349'16,"1"-3"-50"-16,-1 1-9 0,0 1-16 0,-3 0-28 16,2 1 15-16,0 0-43 0,0-2-38 15,-2 2-19-15,0 0-19 0,2 1 8 0,-1-2-34 16,0 4 15-16,-2-4-11 0,0 3-14 0,1-1-3 16,-1 1-23-16,3 1-9 0,-3-2-21 15,1 2 8-15,-1-1-6 0,0 1-4 0,0 0-7 16,0 1-9-16,0 1-4 0,0-1-8 0,-3 1 6 15,1 3 15-15,0 2-6 0,-5 9-2 16,-1-2-27-16,3 4 21 0,0-2-18 16,0 3 2-16,0 0 0 0,-1-3-1 0,0 3 0 15,2-2-16-15,2 1 1 0,-1 1 1 16,2-6 1-16,1-3 2 0,0 5 1 0,0 3 0 16,0-1-6-16,13 19 1 0,-4-18 2 0,0-1-3 15,0-5 6-15,2 1 0 0,4-2-1 0,-1-2 21 16,1-1-2-16,-5-3-2 0,13-1-7 0,-5-1 4 15,-9-3-2-15,6 0 1 0,-4 0-8 16,20-13 0-16,-14 5 43 0,1 0-3 0,1-3-3 16,-1-4-1-16,-2 0 7 0,1-1 3 0,-3-3-15 15,-1-3 9-15,2 3 17 0,-2-3 8 16,0 3-8-16,-7 1-9 0,2 2 8 0,-3-3 0 16,3 5 7-16,-3-2-17 0,-3 4 11 0,-1 4 0 15,2 1-2-15,-3 0-2 0,1 4-4 16,1-4 0-16,-2 7-3 0,0 0-12 0,0 0 2 15,0-7-22-15,0 7 7 0,0 0 0 16,0-7 2-16,0 7 1 0,2-8-13 0,-3 12 6 16,1 0-9-16,0 2 8 0,-3 9-14 0,1 4-3 15,2-9 11-15,-9 22-6 0,6-12 0 16,0 1-1-16,0 1 2 0,0 0-9 0,1 1 10 16,2 1-15-16,0-3 1 0,0-10 15 0,0 3-3 15,0 2 1-15,11 19 3 0,-3-20-11 0,-2 0-7 16,1-1 3-16,1 0 16 0,-3-4-5 0,7 2-5 15,0-3 8-15,1-2-10 0,-1 0-7 16,0-4 0-16,-1 0 8 0,0-2-14 16,0 1 19-16,-3-1 6 0,0-1-13 0,-8 0 7 15,7 0-7-15,2 0-7 0,-1 0 7 0,-1 0 4 16,0 0-2-16,7 0-4 0,8-10 2 16,-11 6 0-16,-4 1-4 0,-1 1 5 0,-2 2 5 15,2-1-9-15,-2-1 0 0,0 1 7 0,-3 0-4 16,2 0 3-16,-2-2-1 0,3 2 0 15,-3-2-10-15,2 1 7 0,-2 1-7 0,0 0 1 16,1-4-3-16,-2 4-10 0,0-1-21 0,0-1-33 16,-2 1-30-16,2 2 10 0,0 0-92 0,0 0-60 15,0 0-77-15,0 0 29 0,-13-15 30 16,9 12 23-16,-1 1 23 0,-5-8-319 0,4-5 39 16,1 0 75-16,2 3 47 0,3 12 25 15,0-14 25-15,0 0 19 0,17-13 14 0,-11 17-77 16</inkml:trace>
  <inkml:trace contextRef="#ctx0" brushRef="#br0" timeOffset="45811.6173">5537 3632 212 0,'0'-15'277'0,"0"15"-64"16,0 0 2-16,-16-14-42 0,16 14 13 0,-18-19-1 15,14 14-10-15,3 3-18 0,-1-2-6 0,1 1-22 16,-1-1 3-16,4 1-24 0,-4-1-7 0,2 4-8 16,0 0-3-16,0-7-28 0,0 1-3 15,15-14-4-15,-6 5 18 0,5 0-12 0,1 0-20 16,0 1 0-16,2-1 6 0,6 1-23 16,-2-1 5-16,1 3-2 0,-2 0 18 0,5-1-20 15,-3 3 13-15,3-3-11 0,-2 2-13 0,5 3 7 16,0-1-10-16,-3 3 8 0,3 1-17 15,-4 2-4-15,-11 3 20 0,4 0-12 16,4 0-15-16,2 0 28 0,22 14-18 0,-21-5 28 16,2-1-18-16,-3-1-5 0,-3 5 19 0,3 1-18 15,2-1-9-15,-4 5 0 0,2-4-2 16,0 3-3-16,3 1-3 0,-3-3 8 0,-1 2 14 16,1 1-8-16,0-3-2 0,3-3-1 0,-2 0 9 15,-1 0-9-15,1-1 16 0,3-2-19 16,-1 0 25-16,0-2-16 0,1-3-19 0,4-3 24 15,-16 0-7-15,4 0-10 0,26-12 5 16,-17 4-2-16,-2 0 25 0,-3-1-24 0,0-4 2 16,1 1 5-16,0-4-3 0,6-1 11 0,-6 1-2 15,3-2-7-15,4-2-9 0,-3 2 27 0,1 0-3 16,-2 4-19-16,5 1 6 0,-8 0-17 16,-1 3 22-16,5 3-20 0,-3-1 7 0,-1 4-6 15,-3 1 2-15,-2 0 5 0,-8 3-1 0,3 0 7 16,3 0 9-16,17 16-13 0,-17-12-4 15,3 2 23-15,1 1-31 0,-2 1 26 0,3-1-9 16,1-2-6-16,2 0 6 0,3 3 17 16,2-6-25-16,3-2 1 0,0 2-15 0,4 1 15 15,-21-3-6-15,9 0 6 0,7 0 21 0,36-13-16 16,-29 9-10-16,1-4-2 0,4 1 12 16,-2-3 1-16,3 2 11 0,-2-5-9 15,-2 1 11-15,-1-1-31 0,0 4 17 0,-4-1-14 16,0 0 12-16,-3 4 2 0,-1-1 12 0,0 2-18 15,-2-2 12-15,3 4-22 0,-2-1 9 0,-1 4-3 16,1-1 26-16,-17 1-8 0,5 0-5 16,5 0-12-16,2 0 32 0,2 0-19 0,25 9-25 15,-25-6 24-15,-3-3-14 0,6 1 10 0,-5 1-2 16,0 1 6-16,5-3 4 0,-15 0-8 0,9 0 4 16,3 0-18-16,4 0 17 0,32-10 20 15,-31 5-48-15,-3-1 29 0,-1 2-22 0,1-2-4 16,0 2 7-16,-2-3-8 0,4 3 9 15,-2 0 10-15,-2-2 12 0,2 3-17 0,-1 0 13 16,-3-2 6-16,1 5-6 0,0-1 3 16,-15 1-33-16,7 0 16 0,0 0 24 0,3 0-4 15,1 0-23-15,25 15-11 0,-23-10 19 16,1-5-8-16,-1 6 15 0,3-1-12 0,-2-2-6 0,2 6 7 16,2-7 15-16,-3 4-13 0,4 1 13 15,-1-7-26-15,-1 4 11 0,-1 0 30 16,4 0-25-16,-2-2 11 0,1 3-16 0,4-2 30 15,-2 1-44-15,-1-1 40 0,0-2-30 0,0 4 31 16,1-5-36-16,4 2 3 0,-1-2 25 0,-4 0-26 16,4 2 1-16,-2 1 28 0,2-1-26 15,0-1 11-15,-6 2-10 0,5-1 1 0,-3 2-2 16,1-3 4-16,-1 4 19 0,4-4 4 16,-19-1-14-16,8 0-10 0,6 0 10 0,1 0-7 15,1 0-5-15,2 0 10 0,-1 0-20 16,0 0 36-16,0 0-2 0,-1 0-24 0,1 0 28 15,0 0-35-15,-4 0 18 0,4 0 2 0,27-7 3 16,-29 7-6-16,3-3 18 0,-6 2-21 0,4-2-15 16,-1 0 19-16,0-4 33 0,-4 7-45 15,2-2 15-15,-15 2 29 0,4 0-33 0,7 0-5 16,-2 0-9-16,0 0 13 0,0 0-4 0,0 0 37 16,-3 0-45-16,2 0 6 0,-3 0 3 15,1 0-13-15,20 12 11 0,-20-8 21 16,3 3-6-16,0-5-21 0,-1 6 10 0,0-1-1 15,4-2 0-15,-3 2 28 0,2 1 7 0,-2-1-50 16,-1-1 13-16,5-2 29 0,-1 1-42 0,1 0 4 16,0 0 9-16,0 1 2 0,2-2 31 0,-1-1-18 15,2 0 15-15,1 1-35 0,1 1 15 16,0-2-33-16,-1 1 18 0,2-1 12 0,-2-3-7 16,-2 5 22-16,9-4-35 0,-5-1 14 0,1 0 27 15,-19 0-39-15,11 0 37 0,3 0-5 16,-1 0-17-16,31-10 28 0,-31 2-14 15,6 3 4-15,-6-1-2 0,-1 0-2 0,-1-5 18 16,-5 6-3-16,-1-1-5 0,-1-1-1 0,-5 1 33 16,1 2-18-16,-2-3-10 0,-4 5-1 0,1-7-1 15,-4 3 4-15,1 1-12 0,-4 2 12 16,-2 1-14-16,-1-4 5 0,3 0 4 16,-1 1-12-16,-1-1 2 0,-1 4-3 0,1-4-60 15,-1 2-59-15,0-2-28 0,-1 6-85 0,0 0 20 16,0-9-308-16,-15-14 38 0,13 12 33 0,2 2 74 15,0 9-9-15,12-24 17 0,1 13 29 16,7-3 54-16,1 0-23 0</inkml:trace>
  <inkml:trace contextRef="#ctx0" brushRef="#br0" timeOffset="47043.335">10409 4603 274 0,'-14'0'289'0,"14"-14"-53"15,0 14-14-15,0 0-28 0,0 0-16 16,-27-25-14-16,26 22-10 0,-1 1-20 0,-1 0-7 16,3 2-22-16,-2-3 15 0,2 2-26 15,0 0 12-15,-1-3-25 0,0 4-3 0,1-3 13 16,2 0-31-16,2 1-1 0,0-2-15 0,8-5 17 15,3-2-8-15,2 2 9 0,0-6-10 16,4 3 37-16,1-2-33 0,1 0 33 0,2-2-40 16,0 0 35-16,1 0-26 0,0 1-17 0,-1-1 24 15,1-3-4-15,-4 3-10 0,0-1-5 16,-2 0-4-16,2-2 1 0,-6-1-4 0,3-2 16 16,-3 2-2-16,-1 1-40 0,-1-3 4 15,-1-3 13-15,1 2-9 0,-4 0-5 0,-1 0 2 0,-1-2-1 16,2-2 34-16,-2 4-6 0,2 0-37 15,-5 1 3-15,-5 2-3 0,4 1 1 0,-4 3-3 16,0 7 1-16,0 1-18 0,0 0 17 0,0-2-10 16,0 3 21-16,0-1-18 0,0 4 1 15,-10-9 5-15,7 9 10 0,1 0-3 0,-2 1-14 16,0 0 6-16,1-1-18 0,0 4 31 0,-1 0-12 16,0 0-5-16,-3 3 14 0,-6 4-19 15,0 1 0-15,0 3 1 0,1 2 13 16,2 3-7-16,0 1-10 0,1 5 21 0,0-4-4 0,-2 3-12 15,2 1-2-15,3 1 2 0,0 2 4 16,1 2 16-16,0 0-1 0,1-2-2 0,-1 2-21 16,5 0-13-16,-1 2 7 0,-2 0 14 0,3 3 12 15,-5-3-20-15,4 2-7 0,-2 0 19 16,0-1-9-16,1 1 11 0,0 0-1 16,-1-2-21-16,3-12 24 0,0 6-9 0,0 4-1 15,0 2 1-15,-9 33 8 0,6-32 0 16,-2-3 6-16,0 5-6 0,1-6 0 0,-2 2-1 15,2-1-1-15,-1-5-1 0,0 3 22 0,2-2-3 16,1-2-26-16,-1-2 0 0,-4-2 1 16,4-3 0-16,3-3 7 0,-3-1-17 0,3-3-27 15,-2 0-1-15,1-1-34 0,-1-1-19 0,1-3-31 16,-2 1-18-16,0-3-43 0,3 0-20 16,0 0 20-16,-14-15-153 0,6 0-62 15,-1-5-6-15,4 0 27 0,-4 3 23 0,3-3 23 16,-1 1 9-16,1 3 8 0</inkml:trace>
  <inkml:trace contextRef="#ctx0" brushRef="#br0" timeOffset="47344.5594">10498 4754 249 0,'-3'-6'337'16,"0"0"-48"-16,-1 0-34 0,0 2 9 0,2 0-32 15,1 0-33-15,-1 2 2 0,0-3-7 0,2 2-11 16,0-1 8-16,2 1-54 0,-2 3 18 16,13-16-27-16,-1 5-36 0,3 0-18 0,3 1 20 15,3 0-23-15,1 0-18 0,1 1 12 0,3-4-26 16,-3 5 28-16,2-3-6 0,1 2-11 15,0-1 12-15,0 0-6 0,0 1-6 16,0 0-15-16,-6 0 12 0,-2 2-16 0,1 0-17 16,-5 2 27-16,-2-1-6 0,-5 4 13 0,1-2-2 15,-2 0-8-15,-3 2 0 0,3 1 2 16,-2 0-2-16,-1-1-6 0,-1-1 4 0,2 3 5 16,-3 0-17-16,2 0 5 0,-3-3-10 0,3 2 1 15,-1-1-3-15,-1 0-44 0,1 1-48 16,-1-3-20-16,-1 1 7 0,0 3-55 0,0 0-35 15,0-7-43-15,0-1 21 0,0 1-290 0,0-5 73 16,0-4 9-16,0-5 32 0,17-20 53 16,-6 16-26-16,6-3 52 0,1 1-13 0</inkml:trace>
  <inkml:trace contextRef="#ctx0" brushRef="#br0" timeOffset="51092.9344">3925 5207 534 0,'0'0'142'15,"13"0"-5"-15,9-26-35 0,-18 19 5 0,1 4 1 16,-1-4-14-16,-1 3-13 0,-1 1-14 16,2 0 31-16,-1 0 0 0,-1-1-3 0,1 3 11 15,-2-3-4-15,1 3 14 0,1-2-11 0,-2-1-17 16,2 2 11-16,-2-2 1 0,3 0 1 16,-1 2-12-16,-2-3-1 0,1 4 18 0,1-2-11 15,0-1 16-15,-2 2-28 0,1 1-21 16,-2-3 37-16,3 3 2 0,-2-2-8 0,-1 2-38 15,1 1-6-15,1-1 10 0,-2-3-22 0,0 4-4 16,0 0-3-16,0 0 12 0,0 0-27 0,-3 0 2 16,6 2 14-16,-3 1-3 0,0-1 21 15,-3 5-37-15,2-3-14 0,-2 3 14 0,-2 10 9 16,0-2-20-16,0 3 35 0,-1 1-35 0,-1-1 35 16,2 4-28-16,0 1-28 0,0 0 48 15,0-2-23-15,-2 3-16 0,1 2 38 0,-2 1-35 16,2-1 5-16,-2 0-16 0,-1 0 27 15,2 4-11-15,-1-5 36 0,3 0-31 0,-3 1-1 16,1 2-4-16,-1 1 12 0,0-4 8 0,2 0-14 16,-2-4-27-16,3 0 21 0,1-3 5 15,-1-1-6-15,1-1-18 0,2-3 22 0,-1-4-2 16,2-3 10-16,-2 1-13 0,2-3 6 0,-1 0 40 16,0 0-2-16,2 0-35 0,0-3 31 0,-1 2 2 15,1-1-5-15,-1-2 3 0,1 0 1 16,0 0-1-16,0-5-1 0,-2 0 12 0,4 0-18 15,-1-1 0-15,2-12-12 0,-3 7-10 16,10-14 12-16,-4 10 6 0,0-3-17 0,2-1 4 16,1 2 9-16,-1 0-8 0,2 3 0 0,4-1-3 15,-5 0-2-15,-1 1-1 0,3 1 12 16,2 0-12-16,-3 0-16 0,4 1 14 0,-2 3 6 16,0 0-10-16,1 2 7 0,4 0 3 0,-2 1-2 15,3 0-6-15,-5 5 4 0,6-3 2 16,-2 3-2-16,-10 1-4 0,2 0 6 0,2 0-12 15,14 12 6-15,-12-8 0 0,2 5 0 16,-4 3-4-16,1-1-14 0,-4 3 3 0,1-1 1 16,-1-1 10-16,-3 5 6 0,0 1 12 0,-3 1-13 15,-2 0 5-15,3 1-6 0,-3 1 4 0,0-10 0 16,0 3 0-16,0 5-6 0,-12 17 4 0,10-18-20 16,-2-1 42-16,3 1-26 0,-3-3-11 15,4-8 17-15,0 5-1 0,0-1-1 0,0-1-7 16,0 0 10-16,0-3 4 0,11 9-33 15,-7-13 11-15,-1 1 21 0,2-2 9 0,0-1-31 16,2 1 21-16,1-2-7 0,-1 0-12 0,12 0 21 16,-9 0-31-16,3 0 13 0,18-10 13 0,-17 6-2 15,-3-1-15-15,-2 2 28 0,0-2-23 16,-4 4 3-16,2-4-6 0,-2 2 3 0,-1 0 12 16,0 1 5-16,-2-2-9 0,4 2-15 0,-3-1 11 15,1 0 17-15,-2-1-2 0,1 0-12 0,-2 1-6 16,2-1 3-16,-3 2 1 0,2-2-65 15,-2 1-44-15,0 3-37 0,0 0-41 0,0-7 17 16,0 7-282-16,0-7 34 0,-11-5 33 16,8 7-25-16,-3-7 28 0,1 3-34 0,1-6 27 15,4 0 15-15,0 5 1 0</inkml:trace>
  <inkml:trace contextRef="#ctx0" brushRef="#br0" timeOffset="51625.6349">4887 5242 328 0,'0'-6'368'0,"1"1"-16"0,-1 2-66 0,0-3-27 16,0 1 3-16,0 2-32 0,3 0-27 16,-3 1 23-16,1-1-26 0,-2-1-14 0,2 1-23 15,-1 1-21-15,0 1-20 0,2-3-15 0,-4 4 0 16,2 3-15-16,-1-1-10 0,-2 3-8 16,1 2-7-16,-6 8-7 0,1 2-7 0,0 1-5 15,-1-1-5-15,-2 3 6 0,4 0-6 16,-3 0-4-16,0 3-10 0,-1 2-2 0,2-3-3 15,-1 3 12-15,-2-2-15 0,4 2-3 16,-1 2-2-16,2-2 10 0,-3 1-1 0,2 2 1 16,1-2-3-16,1 3-3 0,0-2-8 0,0 1 16 15,1-1-4-15,4-2-3 0,-1 0-18 16,1-2 12-16,0-3-7 0,0-10 6 0,0 6-23 16,0 2 16-16,0-1-5 0,14 18 1 0,-8-18 0 15,0-5 11-15,0 3-13 0,-2 0 6 16,2-5-20-16,-1 2 29 0,0-3-4 0,2 0-27 15,-1-4 1-15,0 2-49 0,-2-3-6 16,0 0-41-16,1-2 3 0,-1 1-33 0,0-2-45 16,1 1-11-16,1-2 19 0,-6 0-184 0,0 0-94 15,25-16 41-15,-10 7 33 0,-5-4 1 0,8-5 39 16,-1 2 33-16,2-2 12 0,-1 1 28 16</inkml:trace>
  <inkml:trace contextRef="#ctx0" brushRef="#br0" timeOffset="52274.6191">5145 5503 310 0,'7'-17'386'15,"-2"4"-26"-15,0 1-77 0,-3 4-7 0,2 1-13 16,-1-1-29-16,-3 2-27 0,3 3-26 0,-3 3 8 16,0 0-39-16,0 0 6 0,0 0-26 15,0-7-23-15,0 7-3 0,0 0-12 0,0 0-9 16,0-6-27-16,3 0 13 0,-4 7-6 0,1 1-6 15,0 1 2-15,-1 2-10 0,0 0 12 16,1 3-29-16,0-1-2 0,0 1-2 0,-8 22 11 16,6-5-20-16,-4-6-2 0,4 4-2 0,0 1-12 15,1-3 15-15,1-11-1 0,0 6 16 16,0 3-18-16,0 1-5 0,0 0 2 0,0 0 0 16,0 0-11-16,14 17 14 0,-13-23-21 0,5-2 25 15,-1 1-5-15,1-2-11 0,4-3 13 16,-2-2-16-16,-3 0 1 0,2-1 0 0,3-3-5 15,-10-2 0-15,12 0 8 0,5 0-10 16,-2 0 13-16,21-15 1 0,-17 5-3 0,3 1-8 16,-6-5-1-16,0-3-15 0,1-2 19 0,1 1 7 15,-6 0 7-15,4-2-2 0,-3-4-2 0,-1 0 0 16,-2 0 23-16,-2 3 24 0,0 0 3 16,-2 4 10-16,-2 0 11 0,1 3-8 15,-4 0-24-15,-1 6 17 0,3 2 16 0,-2-1-15 16,1 2-8-16,-2 2-4 0,0-1-2 15,0 1-13-15,0 0 7 0,0 1-20 0,0 1-14 16,1 1 6-16,-1 0 4 0,0 0-11 0,0 0 10 16,1 12-24-16,-1-8 11 0,1 4-2 15,-1-1-6-15,0 15 7 0,0-13 11 0,0 3-15 16,0 3 18-16,0 2-19 0,0 1-11 16,0 0 19-16,0 2-14 0,0-3 12 15,0 0-2-15,0 1 8 0,0-1 2 0,0-4 0 16,0 0-23-16,0 4 14 0,0-2-11 0,0-3 18 15,0 1-8-15,0-3-9 0,0 0 4 0,0-1-14 16,0-2 15-16,0-1-24 0,0 2-26 16,0-2-20-16,0 0 5 0,0-6-74 0,0 8-65 15,0 0-27-15,0-2 19 0,-12 2-182 0,10-5-113 16,0 0 27-16,0-2 23 0,-1 0 52 16,2-1 48-16,1-4 1 0,0 2 42 0,1-3 18 15,6-10-69-15,2-5 11 0</inkml:trace>
  <inkml:trace contextRef="#ctx0" brushRef="#br0" timeOffset="52724.9466">5750 5323 270 0,'3'-5'405'0,"-2"3"-32"0,0-1-67 15,1 0-19-15,-2 0-11 0,0 2-12 16,2-2-54-16,1 1-27 0,1 0-33 0,-1 1 24 16,4 1-37-16,-2 1 7 0,12 4-25 0,-2 1 2 15,0 1-14-15,0 4-10 0,0-3-11 0,1 5 13 16,1 2-14-16,1 2 4 0,-7 0-15 16,6 3-4-16,-4-2 2 0,3 3 0 0,-4 1-25 15,-1 0 5-15,1 2-18 0,-6 1 13 16,1 1-4-16,-2 2-28 0,0 2 21 0,-5-1-13 15,0 4 19-15,0-20-16 0,-10 26-4 16,3-9 4-16,-1-3-22 0,-2-1 11 0,-1 2-6 16,-2-3 13-16,0 0-10 0,2 0-17 15,-3-3 17-15,2 0-6 0,-2-3-6 0,-6 0 12 16,4-1 3-16,0 1-21 0,2-2 0 0,1-5 33 16,-1 1-35-16,0-2 22 0,6-1-3 0,0-3-23 15,-2 0 39-15,5-2-8 0,2-2-15 16,0-1-20-16,-1 0 0 0,1 0-10 0,0-1 2 15,-1-1-56-15,4 0-71 0,0 0-43 16,0 0 18-16,-13-13-291 0,6 3 37 0,-1-9 33 16,4-5-24-16,-2 1 34 0,4 2 60 0,2 8-16 15,0-8 31-15,23-26 8 0,-3 15-7 16</inkml:trace>
  <inkml:trace contextRef="#ctx0" brushRef="#br0" timeOffset="54425.812">10942 4217 424 0,'0'-13'140'16,"-14"13"-42"-16,-5-29-12 0,15 22-9 16,3 0-5-16,-1 1-7 0,1 2-9 0,1-1 7 15,0 0 4-15,-2 0-3 0,2-1 27 16,-3 1-57-16,3 0 19 0,0 0 11 0,0-1-8 16,-1 0 14-16,-1 1-20 0,-5-11 13 15,7 5-35-15,-4 3 34 0,3 0-4 0,-2 1-2 16,1 2-1-16,-1 0 0 0,0-1-10 15,1 4 12-15,1-3-4 0,-7-7-14 0,3 4 10 16,2 3 13-16,2-3-10 0,-4 2 20 0,4 2-6 16,-2-2-1-16,0 1-12 0,1 1 5 15,2 0-3-15,-1 0 3 0,-2-2 5 0,3 3-8 16,0-2 5-16,-4 1-2 0,4 1-8 16,0 0-9-16,-1 0 12 0,1-1 5 0,0 2-23 15,0-1-12-15,0 1-8 0,-1 1 22 0,-3-2-12 16,4 3-13-16,0 0-8 0,0 0-4 0,0 0 3 15,-4 12 16-15,3-5-5 0,-4 14-9 0,0 0 2 16,2 4 0-16,-1 0-1 0,-1-2-2 16,3 8-2-16,-1-4 22 0,-2 4 1 15,5-1-31-15,-4 3 39 0,1 0-10 0,1 2-32 16,-1 1 25-16,1-1-7 0,-1 2 6 0,1-1-5 16,-2-3 12-16,0 1-33 0,3-1 7 0,-3-1 2 15,3-2-6-15,-2 2 27 0,-2-1 8 16,1 1-32-16,3-5 1 0,1 1-8 0,-4-4 6 15,-4-2 5-15,5-3 6 0,-1 2-10 0,-2-3 24 16,4-7-20-16,-1 0 11 0,2-3-8 16,-2 0-7-16,1-3 16 0,0 2-11 0,0-3-4 15,1 0 23-15,0-1 5 0,1 3 3 0,-2-5 18 16,2 2 2-16,-1-1-6 0,0 1 31 16,1-1-6-16,0-2 18 0,0 0-5 0,0 0-21 15,1-2 6-15,0-3-12 0,-1 0-32 0,3-1 30 16,2-11-16-16,1 0-3 0,2-5-18 0,0 3 23 15,-3-2-16-15,5-1 2 0,3 1-3 16,-3 3-24-16,3-2 31 0,-2 0-9 0,2 2-4 16,0 1 5-16,-3 0-32 0,3 3 33 15,-1 1-9-15,1 1 2 0,0 1 8 0,1 3-20 16,0 0 13-16,-5 1-6 0,11 3-3 0,-5-1-8 16,4 2 9-16,0 3 6 0,-10 0-5 0,4 0-28 15,16 10 20-15,-12-4 4 0,-3 5-5 0,0 3 10 16,-4-2 6-16,-1 4-7 0,-2 0-5 15,0 5 7-15,0-4 3 0,-2 4-9 0,-2-3-5 16,0 2-9-16,2 0 8 0,-1 1 7 16,3 2-16-16,-1-4 15 0,1-2 0 0,3 1-15 15,0-2 29-15,0-3-17 0,0 2 6 0,3-3-16 16,1-3 34-16,0-2-13 0,3-4-16 16,-1 3 14-16,1-2-18 0,0-2 18 0,-3-2 0 15,-14 0-1-15,10 0 5 0,-1 0-32 0,1 0 44 16,-3 0 4-16,0 0-10 0,4-10-13 15,-5 7 34-15,-2-1-8 0,-1 3-6 0,1-3 1 16,0-1-9-16,-2 1 17 0,0 0-15 0,-1-1-3 16,2 0-5-16,-2-2 4 0,-1 3-9 15,2-3-9-15,-2-1-30 0,0 1-22 0,0 7 6 16,0-7-84-16,0 0-5 0,0-4-48 0,0-3-26 16,0 0-46-16,-13-19 23 0,10 17-221 0,2 3-10 15,-2 1 45-15,3 1 30 0,0 2 26 16,0-3 21-16,12-21 22 0,-7 16 13 0,4-2 31 15</inkml:trace>
  <inkml:trace contextRef="#ctx0" brushRef="#br0" timeOffset="54856.3085">11667 4201 394 0,'0'-5'314'0,"1"1"-42"0,0 2-20 0,-1 0-50 16,2-1-11-16,-1 0-25 0,-2 0-9 0,2 2-14 15,-1-2-29-15,0 3 6 0,0 0-6 16,0 1-19-16,0 1-13 0,-1 2-9 0,-2-1 8 16,3 3 16-16,-4 10-16 0,-1-2-2 0,-1 5-22 15,-2 0-12-15,2 4 19 0,-2-1-17 16,-2 2 9-16,2 2-21 0,-1 2 6 0,-1-3-7 15,4 0 1-15,-1 0 16 0,0 2-38 0,3 3 0 16,-1-2 14-16,0 0 16 0,2-1-5 0,3-15-10 16,0 8-6-16,0 3 11 0,0 1 25 15,14 22-35-15,-13-24 0 0,4-2 20 0,3 0-14 16,0-1-12-16,2 0-1 0,-2-3-2 0,2-1 27 16,1-1-29-16,0-2 17 0,0 0-7 15,1-2 13-15,-2-1-17 0,0-2 10 0,0-2-4 16,-3 0-3-16,4 2 11 0,1-5 3 15,2 4-5-15,-3-4-88 0,1-2-50 0,-2 1-19 16,-1-1-31-16,19-11 13 0,-9 1-238 0,-1-5 30 16,0 0 30-16,1-2 23 0,-1-1 24 15,3 0-86-15,-1-6 5 0,-1 1 80 16,3-1 13-16,-4 2 10 0</inkml:trace>
  <inkml:trace contextRef="#ctx0" brushRef="#br0" timeOffset="55444.9821">12137 4423 722 0,'2'-6'315'0,"-2"3"-43"15,0-1-31-15,0 1-39 0,0 0-25 0,0-1-20 16,0 2-6-16,0 0-22 0,0 1-27 0,-2 1 17 16,1 0-16-16,0 3-21 0,-2 1 9 15,-3 8-28-15,-2-3-3 0,6 7 14 0,-7-1-5 16,5 4-27-16,0-2-1 0,-1 0-2 0,2 2-11 15,-2-3-1-15,4 3 14 0,1 0-12 16,0-9-17-16,0 3 24 0,0 1-26 0,0 3 7 16,14 15 31-16,-7-14-9 0,-1-10 9 15,4 5-44-15,-1-2 20 0,4 0 11 0,2-3 11 16,-1 1-34-16,2-6 13 0,0-1 12 16,5 1 13-16,-1-2-40 0,-11-1 39 0,4 0-38 0,3 0 16 15,18-14-1-15,-17 7 0 0,0-2-13 16,4-4 13-16,-6 0 11 0,4-6-10 15,-5 0-6-15,2-1-2 0,-4-4-3 0,2 1-1 16,-2 1-1-16,-2 0 31 0,6 0 4 0,-7 0 20 16,-2 3-4-16,-1 3-19 0,2 4 24 15,-4 0 5-15,0 3-17 0,-4 3-9 0,3-1-20 16,-2 4 20-16,0-1-8 0,0 3-16 16,2-3 21-16,-2 4-4 0,-1 0-18 0,0 0-10 15,6 12 4-15,0 0 6 0,-3 5-5 0,1 3-13 16,-1-1 13-16,-2 5 10 0,3 1-17 15,-3-4-2-15,1 2-22 0,1 0 38 0,-1 2-24 16,1 2 8-16,-1-6-1 0,-2-10-10 16,0 5 13-16,0 3-1 0,0 2-25 0,0-1 24 15,0 2 1-15,0-2 0 0,0-1-16 16,0-3 15-16,0 0-8 0,0 0-12 0,0-3 13 16,0-1-22-16,0-4-8 0,0 0 4 0,7 7-102 15,-7-11-33-15,2 1-16 0,-2-5-48 0,0 0 23 16,0 0-282-16,1 3 39 0,2-5 31 15,-1-2-11-15,9-11 12 0,-1-5 33 0,-1-1 42 16,2-2 19-16,1-2 16 0,-2 0 5 0</inkml:trace>
  <inkml:trace contextRef="#ctx0" brushRef="#br0" timeOffset="55939.9">13195 4182 262 0,'13'-4'384'0,"-2"1"-53"16,-1 1-38-16,2 2-11 0,6-3-57 15,-9 3 2-15,5 0-6 0,18 12-23 0,-13-6-29 16,1 2-2-16,1 3-15 0,0-1-24 16,0 5 10-16,-1 1-17 0,-2-1-26 0,-2 4-7 15,0-3 7-15,0 3-10 0,-2 3-9 0,0 0-1 16,-2 2-8-16,-1 2 2 0,-1 1-8 0,1 0-19 15,-2-1-6-15,-1 2 25 0,0 1-2 16,-3 0 0-16,-1 3 6 0,-2-3-28 16,1 0 5-16,-3-12-22 0,0 8 42 0,0 1-6 15,-17 36-16-15,8-31 0 0,-1 0-3 0,-3 2-5 16,-3-2 1-16,-1 2-9 0,-2-4-8 0,-3 3 27 16,0 0-24-16,-2-3 4 0,-3-1-12 15,0 0 1-15,-1-3 0 0,-1 0 5 0,-3 0 1 16,1 0-20-16,-2-3 0 0,2 0 18 15,1-3 7-15,-1 1-23 0,4-2 15 0,-2-2-1 16,6-3-5-16,-2 1-5 0,4-1-10 16,1-1 19-16,4-4 4 0,0 2-12 0,4-3 0 15,0-3 9-15,5 0-7 0,0-2 11 0,2 1-16 16,1 1 3-16,0-2 0 0,1-2 14 16,-1 1-19-16,2 0-52 0,0-1 4 0,1 0-99 15,1 0-77-15,-2-2 21 0,0-2-308 16,-1-1 9-16,1 1 35 0,0-2 34 0,-4-9 37 15,2-1 10-15,-4-2 42 0,3 2 23 0,-2 2 13 16,-2-1 11-16</inkml:trace>
  <inkml:trace contextRef="#ctx0" brushRef="#br0" timeOffset="56806.5689">6644 5591 422 0,'0'-13'312'0,"0"13"-54"0,0 0-18 0,0 0-18 16,0 0-14-16,0 0-23 0,0 0-12 0,0 0 14 16,0 0-17-16,0 0-5 0,0 0-15 15,0 0-6-15,0 0-7 0,4-17-24 0,17 19-5 16,-9-2 23-16,6 0-13 0,2 0-12 0,5 0-12 15,-1 0-2-15,4-7 16 0,24-1-41 16,-22 6 16-16,-2 2 5 0,-1-3-19 0,-3 2 4 16,-1-2-25-16,-11 3 25 0,4 0-21 0,1 0-6 15,-2 0 10-15,-2 0-23 0,-1 0-6 16,8-10 10-16,-14 10-11 0,0-1 6 0,1 1-2 16,-3 0-114-16,-4 0-9 0,0 0-38 15,4 6-37-15,-8-4-54 0,0 1 21 0,-10 6-255 16,-4 2 26-16,1 1 32 0,2-1 5 0,-4 2 27 15,0 3 23-15,2-6 24 0,-3 5 16 16,2 2 7-16</inkml:trace>
  <inkml:trace contextRef="#ctx0" brushRef="#br0" timeOffset="57107.1032">6681 5873 425 0,'-4'7'264'15,"-1"-5"-70"-15,4 4 31 0,-3-4-21 0,3 1 17 16,1 1-28-16,-2-3 2 0,5 1 16 0,1 1-39 15,-1-3-6-15,4 2-9 0,-1-1-22 16,12 3-11-16,0-3 10 0,5-1 3 0,0 2-27 16,-11-2-10-16,8 0-11 0,3 0 13 0,30-10-16 15,-25 5-9-15,2 2 14 0,2-1-21 16,0 1-8-16,0-3-17 0,-1 2-6 0,-2 1-3 16,-1-2-3-16,-2 0 27 0,-3 1-25 0,-2 2 30 15,-4-2-37-15,2-1 2 0,-3 2-13 16,-2 3-1-16,-4-4-3 0,-2 3 22 0,-3-1-5 15,5 2-34-15,-6-1-34 0,0-2-17 0,0 2 2 16,-2 0-50-16,0-2-64 0,0 0 17 16,1 1-252-16,-2-2-59 0,2 2 19 0,1-3 28 15,11-5 30-15,-1-2 35 0,-3 0 38 16,3 1 17-16,5 1 11 0</inkml:trace>
  <inkml:trace contextRef="#ctx0" brushRef="#br0" timeOffset="58138.8242">8086 5485 691 0,'1'-6'247'15,"-1"2"-8"-15,0-1-26 0,0-2 3 0,-1 1-36 16,2 2 8-16,-2-3-23 0,-3 0-18 0,4 7-13 16,0 0 38-16,-9-25-6 0,5 15-32 15,-1 3-39-15,1 1 2 0,-1 0-9 0,0 0 25 16,1 1-35-16,-1 3-13 0,-8-6 0 0,3 4 3 16,-3-2-3-16,3 3-21 0,-1 0-6 15,0 3-4-15,2 0 11 0,1 0-5 0,-3 0 8 16,-3 0 4-16,-13 13-17 0,12-8-8 15,1 1-2-15,1 1-4 0,-1 2 9 0,3 0 3 0,-1 1-7 16,1 1 1-16,-3 0-3 0,5 2-2 16,-2 1-2-16,3 2 29 0,-3 0-5 15,5 2-4-15,-1 2 4 0,1-1 4 0,1 0 3 16,1 3-27-16,0-2 22 0,3 0 10 16,0 2-27-16,-2 1 29 0,0-1-16 0,3-11-26 15,0 5 9-15,0 0 7 0,0 4-4 16,0 2-11-16,13 16 24 0,-9-15 5 0,6-1-4 15,-1-1-11-15,2 0-2 0,1 1-5 0,1 0-4 16,0-3 11-16,2 3 1 0,1-3-16 16,0 0 10-16,-2-2-23 0,3 1 5 0,-3-6-5 15,6 4 2-15,-3-2 20 0,-3-3-13 16,0 3-6-16,0-6 2 0,0 1 7 16,4-3 5-16,-1-2-11 0,-7 1 20 0,8-2-18 15,-1-1 11-15,-2-2-3 0,-9 0-7 0,3 0 13 16,4 0-17-16,5 0 9 0,11-10-25 0,-10 6 27 15,-2 0-22-15,2-3 21 0,-2 3-10 0,-2-4 6 16,-1-1 3-16,3-3 9 0,-3 2 3 16,-1-2 5-16,0-1-5 0,-3 0-6 0,1-3 0 15,0 3 7-15,-4-6-16 0,3 3 2 0,-3 0 25 16,3 1-9-16,-2-2 8 0,-3 0 5 16,-1 2-21-16,1-3 4 0,-3 3 6 0,1-1 2 15,0 0 8-15,-2 2-27 0,1 3 6 0,-2 0 18 16,0 0-26-16,0 3 11 0,0-1-5 0,0-5 0 15,0-2-1-15,-10-15 20 0,6 15-20 16,0 5-10-16,-1-5 0 0,-2 1 0 0,0 1-2 16,3-1 4-16,-5 3-4 0,-1-1 10 0,1 1 14 15,3 0-17-15,-4-1 5 0,1 0-7 16,-3 3 11-16,2-2-14 0,-3 2-2 16,-1 0-14-16,4-1-1 0,-3 2 2 0,-2-1 16 15,1 3-9-15,-4-2 20 0,1 2-21 0,-1 0-5 16,0 0-3-16,-1 2 24 0,-1 1-26 0,2-2 4 15,-1 3-7-15,2-1 12 0,-1 1-5 0,12 3-4 16,-5 0 20-16,0 0-8 0,-2 0 16 16,-1 0-17-16,-6-9 17 0,11 7-16 0,1 1-12 15,4 0 27-15,-1-1-14 0,0 1 0 0,1-1-8 16,-1 2 16-16,5 0-17 0,0 0 22 16,0 0-26-16,-5 0 0 0,5 0 9 0,0 0 12 15,0 0-10-15,-8 0-9 0,8 0-9 0,0 0 4 16,0 0 16-16,-7 0-19 0,7 0 13 0,0 0 22 15,0 0-5-15,0 0-16 0,-8 0 5 16,8 0-8-16,0 0-43 0,0 0-35 0,-6 0-51 16,6 0 12-16,-7 0-135 0,-3 0-84 15,-17 11 30-15,8-5-306 0,1-2 54 0,-2 0 47 16,-3 3 42-16,2-4 42 0,-1-2 56 0,10-1-11 16,-4 0 41-16,-23-13 17 0,21 10-2 15,4 1 44-15,2 2 16 0</inkml:trace>
  <inkml:trace contextRef="#ctx0" brushRef="#br0" timeOffset="85631.0551">2643 7829 698 0,'2'-4'181'0,"2"1"-63"0,-1 1-13 0,-1 0-151 16,0-1-130-16,1 1-148 0,-3 0 58 15</inkml:trace>
  <inkml:trace contextRef="#ctx0" brushRef="#br0" timeOffset="149577.1926">6210 7407 627 0,'0'-14'207'0,"0"14"-4"0,0 0-8 15,0-14-12-15,-23-2-8 0,23 13 10 0,0-1-30 16,-1 1-12-16,2-1 14 0,-1-1-24 0,0 3-17 16,-1-2 16-16,1 4 2 0,0 0-3 15,0 0 13-15,0-7-15 0,0 7-31 0,0-6 9 16,0 6-1-16,0-7-11 0,0 7-7 16,0 0-11-16,0 0 3 0,0 0 6 0,0-7-4 15,0 7-18-15,0 0 5 0,0 0-8 0,0 0-5 16,0-7-15-16,7 3-16 0,-6 5 19 0,1 1-20 15,0-2 5-15,3 1-2 0,-4 2 20 16,4 1-14-16,5 6-13 0,1 1-2 0,1-2-22 16,-1 3 31-16,4 1-1 0,-2 2-8 15,0 3 14-15,3-3-9 0,1 3-23 0,-1 0 15 16,0-1-23-16,0 2 2 0,1-1 0 0,-3 4 13 16,0-4-2-16,1 5-1 0,1-4 18 0,-4 2-15 15,1 0-12-15,-1 0 5 0,-3-2 19 16,2-2-11-16,-1 1-16 0,-1 1-3 0,-1-5 32 15,0 1-3-15,-2 2-3 0,4-4-10 16,-6-3 21-16,-1 0-39 0,-1-1 19 0,1-1-9 16,-2-1-9-16,3 0 15 0,-3-3-5 0,2 1 17 15,-2 1-6-15,0-2 13 0,2 1-44 16,-3-1 19-16,3 2 6 0,-2-2-26 0,-1 0 7 16,0 0-1-16,0-4 1 0,0 0-22 15,0 0-26-15,0 5-31 0,0-5-8 0,0 0-49 16,0 0-18-16,2 8-56 0,0-9 18 0,-4-3 19 15,2 0-157-15,0-3-113 0,2 2 53 16,-4-2 2-16,6-11 45 0,-4 11 23 0,0-6 19 16,0-2 6-16</inkml:trace>
  <inkml:trace contextRef="#ctx0" brushRef="#br0" timeOffset="150093.7005">6786 7422 665 0,'6'-5'275'0,"-3"1"-17"0,0 1-20 0,0 0-2 16,-3-1-5-16,0 2-9 0,1 0-43 15,2-3 11-15,-3 4-21 0,0 0 7 0,2 0-54 16,-3-1 10-16,4-1-20 0,-3 3-12 16,0-1-11-16,0 1-7 0,0-2-12 0,0 1-28 15,0 2 11-15,-2 1-4 0,0 2 0 16,-1 1-2-16,-3 12-16 0,0 0 24 15,-5 1-7-15,5 2 13 0,-3 0 6 0,0 2-19 16,-1 5-8-16,1-1 23 0,-1-1-3 0,1 4-18 16,-3-1 14-16,-1 4-31 0,1-2 15 15,-1 1-7-15,-1 1-26 0,2-3 24 0,3 2-19 16,-4-1 23-16,1 3-9 0,-2-5 13 16,2 3-6-16,1 0-9 0,0-4-11 15,0 1 17-15,-1-1-24 0,3-2-6 0,0 0 17 0,-3-3 1 16,3 6 15-16,-2-3-15 0,0-3 9 15,5 0-28-15,-2 0 21 0,3-4 2 16,-3 2 10-16,2-3 1 0,1 2-41 0,0-4 34 16,1-1-14-16,0-4-19 0,0-1 2 0,3-1 16 15,-2-1 2-15,2-4-3 0,0 2-3 0,1-1-12 16,-3 0 17-16,2-2-7 0,1 2 15 16,0-1-2-16,-3-2-19 0,3 1-1 15,0-1-23-15,0 1-22 0,0-2 6 0,3 0-69 16,-1-4-35-16,0-1-59 0,3-9-54 15,2-3 22-15,4-3 22 0,3-4-299 0,-2 4 38 16,3-5 62-16,6-1 32 0,0-1 41 0,2-2 12 16,2-1 18-16,2-1 16 0,-1 0 0 15</inkml:trace>
  <inkml:trace contextRef="#ctx0" brushRef="#br0" timeOffset="152077.112">6961 6984 242 0,'0'0'249'0,"0"0"-59"0,0 0-4 0,-13 0-18 15,13 0-14-15,0 0-19 0,0 0-2 0,0 0-30 16,0 0 9-16,0 0-5 0,0 0-10 16,0 0 1-16,0 0-7 0,0 0 2 0,0 0-7 15,0 0-18-15,0 0 5 0,0 0 17 16,10-12-24-16,7 11-12 0,-6 1 9 0,4 0-21 16,24-8-5-16,-17 4 15 0,3 1-20 0,1-1 8 15,-2 1-10-15,2 0-3 0,-4-1-1 16,2 1 10-16,0 0 6 0,-1 1-14 0,-1-3 8 15,-3 3-16-15,3-1 20 0,-7-2 11 0,6 3-21 16,-5-1 0-16,-3 2 25 0,2-3-18 16,-2 4 3-16,-5-3-22 0,1 1 23 0,-1 1-29 15,-2 1-4-15,-1-1 4 0,-1 1 17 16,1-2-32-16,-1 2 1 0,-2 0 37 0,1 0-30 16,2-1 12-16,-4 0-23 0,2 0-3 0,-1 1-11 15,-2 0-5-15,0 0-10 0,0 0 2 16,0 0-11-16,5 5-34 0,-6-4-31 0,0 0-43 15,-3 4 13-15,1-5-119 0,0 2-73 16,-4 0-45-16,1-1 10 0,1 2 26 0,-2-3 20 16,2 4 53-16,-10 2 8 0</inkml:trace>
  <inkml:trace contextRef="#ctx0" brushRef="#br0" timeOffset="152486.0197">7283 6964 523 0,'-1'0'276'16,"-2"0"-8"-16,2 0-35 0,0 0-28 0,-1 0-4 16,1 2-23-16,1-4-18 0,-2 5-10 15,2-3-23-15,-3 0-23 0,3 0 7 0,-3 0-32 16,3 2 15-16,-1 0-30 0,0 1-2 0,-3 1-1 16,3 2-23-16,-3-2 4 0,-4 8 16 0,2 5-37 15,-1-5 10-15,0 5 4 0,-2 0-14 16,2-1-4-16,2 2 27 0,-1-2-36 0,2 3 8 15,-2 2 13-15,1-3-6 0,2 2-7 16,-3-4 1-16,3 1-15 0,-2 0 2 0,2-2 9 16,-1 1-1-16,4-3 22 0,-6 5-6 15,4-3 2-15,-2 2-7 0,0-9 0 0,3 5-8 16,-2-5 3-16,2-1 4 0,-2 0 11 0,3 0-17 16,-1-3 18-16,-3 1-17 0,4 1 35 0,-1-3-25 15,-2 0 8-15,1 1-28 0,2-3-3 16,-1 5-14-16,-1-4 18 0,1 4 12 0,1-3-4 15,-1 0-15-15,1 1 14 0,-2-3-14 16,2 2-3-16,-2 0-27 0,2 1-32 0,0-1-34 16,-3-2-66-16,2 0 14 0,0 1-327 0,-1-1 52 15,1 2 53-15,0-2 26 0,1-1 21 16,0 0 12-16,0 0 13 0,0 0-9 0</inkml:trace>
  <inkml:trace contextRef="#ctx0" brushRef="#br0" timeOffset="153874.8805">7572 7499 413 0,'-5'-8'346'15,"2"3"-36"-15,-3 1-26 0,2 0-20 0,2 0-19 16,-1-1-39-16,0 3 29 0,2 1-63 15,1-2-23-15,-1 1-12 0,-3 1-14 16,4 1-5-16,0-2-26 0,0 1-6 0,-1-2-8 16,-1 3-9-16,1-1 9 0,1 1-6 0,0 0-24 15,0-2 15-15,0 2-34 0,1 0 38 0,-2-1-31 16,1 1-29-16,0 0 17 0,0 0 7 16,0 0-27-16,0 0 11 0,0 0 20 0,0 0-30 15,0 0 36-15,0 0-33 0,0 0 17 0,0 0-15 16,0 0-1-16,0 0-4 0,0 0 43 15,0 0-48-15,-10-8 23 0,10 8-11 0,-1 0 2 16,1 0 13-16,0 0-2 0,0 0-3 16,0 0-1-16,0 0-3 0,0 0-1 0,0 0 7 15,-2-1-3-15,4 1 26 0,-2 0-23 0,0 0-3 16,0 0-2-16,1 0 15 0,-2 0-22 16,1 0 2-16,1 1-1 0,-1 0-1 0,-1 0 18 15,-1 4-3-15,1-1-23 0,-1 1 0 16,-2 11 0-16,1-4 2 0,1-1-1 0,-2 3-21 15,1 0 16-15,1 2 0 0,-2 0 6 0,4-1 15 16,0-6-14-16,0 3 19 0,0 6-3 16,0-3-3-16,0 2-13 0,0 1 1 0,0-1-22 15,0-1-4-15,10 18 3 0,-5-18 34 0,-1-2-25 16,1 2 0-16,2-2 1 0,-1-1 4 16,-1-1 24-16,3 0-23 0,-4-2-3 0,2 5 6 15,0-8 11-15,1 1 11 0,-2 1-13 0,-1-5-7 16,2-1-13-16,-2-1 27 0,2 3-11 0,1-3-8 15,-2-1 24-15,13 3-28 0,-4-2 8 16,-3 0 22-16,1-2-42 0,-3 0 13 0,5 0 27 16,1 0-5-16,17-17-9 0,-12 10 5 0,-3-2-7 15,-2 0 25-15,2-5-15 0,2 2 6 16,-3-3-5-16,0-1-20 0,3-3 20 0,-3 1 17 16,-1-2-11-16,-2 1 16 0,-3-2-11 0,4 1-8 15,-1-2-3-15,-2 1 2 0,1-1 15 16,0-2-6-16,-1 5 21 0,-3-3-8 0,-1 2-11 15,1 4 5-15,-2 0 12 0,-1 1 1 16,-1 0-12-16,0 4 21 0,-2 2-15 0,0 1 9 16,-2 1-1-16,3 2-3 0,-2 0-9 15,-1 0-5-15,0 2-1 0,1 1 5 0,-1-3-13 0,0 4-17 16,0-2 20-16,0 0-4 0,2 2-10 16,-2 1 6-16,0 0-6 0,-2 0-2 0,2 1-2 15,-1 3 3-15,0-1-3 0,-1 3-13 16,-3 8 7-16,1-1-1 0,-1 4 5 15,1 0-1-15,-2-1-6 0,-2 1 2 0,2 3-3 16,2-1 6-16,-1-1 2 0,0 4-8 16,-3-2 11-16,3 0-5 0,1 0-4 0,-1 2 1 0,0-1 9 15,1-3-18-15,-2 4-9 0,3-2 15 16,-2 2-6-16,1-4 8 0,2 0-15 0,-1 3 15 16,2-3 1-16,-4-2-3 0,5-3 2 0,-2-2 1 15,2-1 5-15,0-10-14 0,0 15-5 0,0-2 15 16,13 14-17-16,-8-19 12 0,3 4 14 15,2-1-25-15,-1 0 18 0,3-2-8 0,0 0 16 16,4-2-15-16,-3-4 11 0,5-2-9 16,1 1-14-16,-4-1 20 0,-5-1-10 0,3 0 1 15,5 0 1-15,-4 0 6 0,5 0-1 16,-3 0-13-16,-1 0 6 0,10-11-6 0,-16 9 13 16,-1-1-5-16,-1 1 11 0,0 1-13 15,-3-1-4-15,1 1 11 0,0 1-6 0,-1-1 1 16,0 1 5-16,-1-1-9 0,0 1-18 15,1-2-17-15,-3 0-39 0,2 1-12 0,-2-2-43 16,1 1 11-16,-2 0-107 0,-2-1-50 0,1-1-50 16,-2 0 28-16,3 4-244 0,-5-8 40 0,0 3 5 15,0-7 34-15,0 4 77 0,5 8 25 16,0-11 24-16,0-1 36 0,10-13 13 0,0 9 12 16</inkml:trace>
  <inkml:trace contextRef="#ctx0" brushRef="#br0" timeOffset="154457.8209">8941 7691 593 0,'2'0'335'15,"-1"0"-19"-15,-2-1-8 0,1-1-21 0,1 2-43 16,0-2-28-16,-1 2 39 0,0-1-26 0,1-1-18 16,2 2-28-16,-2-1-19 0,-1 1-24 0,1-1-9 15,1 0-3-15,0-1-12 0,2 2-22 16,1-2-25-16,0 1 28 0,2 1-7 15,12-3-11-15,-3-1-13 0,3 4 19 0,1-7-21 16,-1 4-4-16,3-2-8 0,0 3-11 0,0 0 20 16,0-4-9-16,3 3-27 0,-5-1 28 15,1 1-12-15,2 1-4 0,-6-1-11 0,4 1 12 16,-2 0-9-16,-2-3-4 0,-10 5-14 0,1 0 14 16,1 0-24-16,1 0 29 0,-3 0 0 15,0 0-5-15,-7 0 7 0,7 0-15 0,-7 0 4 16,9 0 1-16,-9 0-3 0,6 0 5 15,-6 0 1-15,0 0-10 0,8 0 16 16,-8 0 6-16,0 0-22 0,6 0-1 0,-6 0 13 16,0 0-15-16,0 0 16 0,8 0 0 0,-8 0-6 15,0 0-17-15,0 0 10 0,0 0 0 0,0 0-15 16,6 0 14-16,-6 0-15 0,0 0 3 16,0 0 3-16,0 0 0 0,0 0-32 0,9-8-14 15,-11 7-16-15,2 1 4 0,0-2-86 16,-2 0-40-16,0-1-64 0,-1 1-62 0,0 1 29 0,0-5-248 15,-1 5 24-15,1-1 55 0,-2-3 33 16,3 1-20-16,-1-2 26 0,1 1 25 0,2-3 19 16,-2 1 128-16</inkml:trace>
  <inkml:trace contextRef="#ctx0" brushRef="#br0" timeOffset="156589.9301">10336 7160 742 0,'0'0'269'0,"0"0"-15"16,0 0-44-16,0-14-2 0,0 14 6 0,0 0-11 15,0 0-36-15,0 0-13 0,0 0-26 16,0 0 8-16,0 0 23 0,-24-27-32 0,24 26 6 15,0 1-40-15,0 0-9 0,0 0-10 0,0 0 27 16,0-1-41-16,1 2-7 0,0-1 6 16,2 1 6-16,-2 1-28 0,2 2-3 0,-1-1 12 15,3 0-10-15,8 8-10 0,0 0-3 16,1 0-2-16,1 1 17 0,2-2-2 0,1 5-5 16,-2 0 13-16,0 1-4 0,4-2-5 0,-1 3-33 15,-3-2 28-15,3 0-13 0,-4 0-2 0,-2 3-1 16,3-2 7-16,-3 2-15 0,-1-2 14 15,2 0-13-15,0 0 6 0,-4 0-1 0,3-2-1 16,-5 1-3-16,0-2 10 0,1-1-3 16,-2 1-7-16,1-4-2 0,-4-2 25 0,0 1 12 15,-2-2-32-15,2-1 1 0,-1 1-4 0,0-2 2 16,0 1-8-16,-2-2 0 0,2 3-17 16,-1-3 2-16,-1 1 17 0,2-1 13 0,-2 2-2 15,2-3-22-15,-2 2 0 0,1-1 2 0,0 1-56 16,-1-1-34-16,2-1-1 0,-3 0-13 15,0-2-43-15,1 0-26 0,-1 0 16 0,0 0-164 16,4-9-104-16,-2 2 9 0,4-8 58 16,0-3 18-16,3 0-12 0,-4 0 39 0,7-3 53 15,-2 2-28-15</inkml:trace>
  <inkml:trace contextRef="#ctx0" brushRef="#br0" timeOffset="157006.2151">10896 7213 669 0,'3'-10'354'0,"0"3"-50"0,0-1-49 0,0 4-19 15,-2-2 11-15,-1 2-30 0,1-1-25 16,0 2-22-16,-1 3-19 0,0 0-16 0,0 0 56 16,0-6-46-16,0 6-18 0,0 0-4 15,0 0 0-15,8-7-8 0,-8 7 6 0,0 6-25 16,0-4-7-16,-2 5 7 0,-1 13-25 16,3-11-7-16,-10 20 7 0,5-6-11 0,-4 2 4 15,0 0 0-15,1-3-27 0,-1 3-8 0,-1 0 13 16,0-3 7-16,1 2 1 0,-4 0-23 15,1 1 11-15,-1 0 10 0,-2 1-14 0,1-2-5 16,-1 1-8-16,2 0 1 0,-1-1-2 16,1-1-22-16,3 0 19 0,-4 2 14 0,1-3-15 15,-1 0-6-15,3-2 6 0,-2-1 6 16,3 3-22-16,-1-3 1 0,3-1-1 0,0-3 6 16,3 0 5-16,-3-1-5 0,4-1 12 0,-2-3-13 15,2-2 1-15,-1-1 1 0,4-1 8 0,-2 0-11 16,2 0 0-16,-3-3-3 0,2 1 17 15,1 1-20-15,1-1-32 0,-1-1 1 0,1 0-1 16,0-3 3-16,0 0-90 0,0 0-31 16,0 6-49-16,1-9-63 0,2-1 25 0,6-7-242 15,2-2 5-15,2-7 41 0,1 0 34 0,4-2 27 16,1-3 25-16,0-3 4 0,3-1 68 16,1-3-9-16,0-4-7 0</inkml:trace>
  <inkml:trace contextRef="#ctx0" brushRef="#br0" timeOffset="157405.9237">10994 6729 507 0,'0'-2'323'0,"-1"-1"-42"0,1 2-21 0,0-2-7 16,0 2-45-16,0-1 14 0,3 1-32 0,-2-2-47 15,3 0 1-15,2 2 6 0,12-5-32 16,1 2-8-16,4-1 16 0,3 0-22 0,2 0-8 16,3 0-23-16,2 3 10 0,0-3 1 15,-2 2 19-15,4 1-30 0,0-1-13 0,-3-1-6 16,0 4-6-16,-6-3 16 0,1 0-6 15,-2 3-8-15,-2-1-9 0,-1 1-8 0,-7-1-1 16,-1 1 6-16,-5-2-2 0,0 2-5 16,-1 0-1-16,-2-2-2 0,-1 1-6 0,-1 1 5 15,1 0-1-15,-5 0-68 0,0 0 14 0,0 0-42 16,0 0-31-16,8 3-53 0,-11-3-33 0,1 3 18 16,-3-3-210-16,-2 3-58 0,2-2 21 0,-1 1 32 15,-11 2 26-15,-2 0 22 0,1-1 26 16,4 1 44-16,0-1-7 0</inkml:trace>
  <inkml:trace contextRef="#ctx0" brushRef="#br0" timeOffset="157723.8075">11401 6709 574 0,'-4'1'310'0,"2"0"-53"0,-1 2 9 16,0-3-37-16,2 3-5 0,-1-3-21 0,-1 2-20 16,3-1-22-16,-1 1-17 0,-2 0-32 0,2 1-9 15,-1-1 21-15,2 3-23 0,-3-1-4 16,2 2 15-16,-2 10-16 0,-1 1 22 0,2 0-42 15,-3 2 16-15,-2 0-2 0,0 2-7 0,0-1-19 16,1 1-5-16,-1 2-7 0,0-4-5 16,-4 4 40-16,5-4-9 0,2-1-9 0,-6 3-26 15,4-2 4-15,-1 1-19 0,-2-2-4 16,3-4 9-16,-3 7-3 0,3-5-2 0,-1 2-24 16,3-1 11-16,-3-3-1 0,0 5 13 0,2-3-13 15,0-1 7-15,2-3-3 0,2-2-82 0,-1 0 10 16,-6 5-57-16,5-4-18 0,1-2-19 15,-1-3-57-15,3-6 19 0,0 0-111 0,0 0-112 16,0 0 31-16,8 11 28 0,-2-9 6 0,1-5-8 16,13-1 30-16,-6-6 10 0,7 3 11 15</inkml:trace>
  <inkml:trace contextRef="#ctx0" brushRef="#br0" timeOffset="158676.3227">11645 7144 879 0,'9'-2'318'16,"-1"-4"-25"-16,-2 6-23 0,1-1-4 0,-3-2-31 16,-2 0-27-16,3 3-22 0,-5-1-4 15,5 2-13-15,-2-1-19 0,-1 5-16 16,-2-3-13-16,3 5-15 0,-2-1-8 0,-1 12-12 16,0 1-9-16,0-11 15 0,0 8-3 0,0 0-1 15,0 4-8-15,-10 20-15 0,4-19 7 0,-1 1-21 16,3 2-9-16,-2-1 10 0,-1 0-17 15,1-3 5-15,-1 3 3 0,0-4-20 0,-2 2 1 16,5-2-3-16,-3-1 9 0,0-1-2 0,3 0-4 16,-1-3-10-16,4-3 2 0,-3-3-27 15,-1-2 22-15,4 1-6 0,0-3-10 0,1 0 21 16,-2-1-3-16,1-2-26 0,1 3 40 0,-1-1 16 16,1-3-15-16,0 0 11 0,0 0-9 15,1-2 6-15,0-3 7 0,2 1-15 0,3-11-6 16,-1-2-3-16,2-2 3 0,-2-4-12 0,6 0 9 15,-6-2 16-15,2 0-4 0,1-4 3 16,-2-1-11-16,0 5-7 0,-1-2-11 0,0-3 20 16,1-1 4-16,0 4 2 0,-1 1-4 15,3-5 13-15,-2 5-4 0,-1-2-4 0,2 6 6 16,0-3-1-16,0 6 11 0,-2-2-5 16,1 5 7-16,-2 0-16 0,1 6 12 0,4-2-7 15,-5 3-13-15,1 1 4 0,-2 5-1 0,-1 0 0 16,1-1-9-16,1 1 12 0,2 3-9 0,-6 0 4 15,0 0-2-15,6 0-20 0,16 13 7 16,-8-5 2-16,-1 5-2 0,1 1 11 0,-1 1-9 16,-2 2-15-16,2 2 8 0,-1 2 17 0,0 1-13 15,-1 0-3-15,1 1-3 0,0-1-10 16,0 1 26-16,-1 4-14 0,-2-4 13 0,0 2-14 16,2 0-17-16,-4 0 13 0,-1-1-9 0,2 1 12 15,-1-4 3-15,0-1 3 0,-1 3-16 16,1-5 5-16,-2 0 5 0,2-2 1 0,-1 1-16 15,-3-4 9-15,1 2-1 0,1-4 2 0,-5-2 3 16,3-1-8-16,-2-1 4 0,2-2 0 16,-2 0-5-16,0-3 14 0,2 1-8 0,-2 1 3 15,0-1-3-15,-1 0 14 0,0-2-7 0,2 0 10 16,-2 1 1-16,0-2-16 0,0 0 16 16,-3 1-8-16,-1-1 15 0,-1-1-20 0,1-2 14 15,-10-5-16-15,-4 0-2 0,-2-1-2 0,-2-2 0 16,-3 1 1-16,-2 2 11 0,0-4-14 15,-1 6-1-15,0-1 20 0,-2-4-8 0,2 5-1 16,-1 1 7-16,-1-1-27 0,3-2 1 16,3 2 14-16,6-2-15 0,0 6 17 0,2-2 5 15,0 0 1-15,6 3-9 0,1 0 19 0,4 0-2 16,5 1-23-16,0 0 13 0,-8 0-18 0,8 0 22 16,-7 0-25-16,7 0 7 0,0 0-4 15,-8 0 30-15,8 0-12 0,0 0-12 0,0 0 22 16,-6 0-33-16,6 0 11 0,0 0-2 0,0 0 11 15,0 0-22-15,-7 0 29 0,7 0-4 16,-6-11-9-16,5 11 2 0,-2 0-12 0,3 0 4 16,0-1 6-16,-1 1-4 0,0 0-10 0,1 0 9 15,0 0-25-15,-3 0-19 0,3 0-34 16,0-4-42-16,-1 1-8 0,1 1 12 0,0 0-86 16,-3-4-57-16,3 3-82 0,-1-2 31 15,1 1-246-15,0-3 45 0,1 0 15 0,-1 1 35 16,0 6 66-16,0 0 56 0,0-8 19 0,0 1 10 15,0 0 0-15,0 1 12 0,0 6-44 16</inkml:trace>
  <inkml:trace contextRef="#ctx0" brushRef="#br0" timeOffset="162170.0002">12790 7093 477 0,'0'-15'324'16,"0"15"-35"-16,0 0-29 0,-13-12-14 0,13 12 7 16,-16-20-33-16,15 16-11 0,1 0-19 15,0 2-14-15,-1 0-2 0,0-1-33 0,1 0-43 16,0 2 24-16,0-2 9 0,-2 3-46 15,1 0-23-15,0 0-8 0,-1 4 5 0,0 2 12 16,-3 7-20-16,-3 3-5 0,0 5-4 0,5-1-6 16,-4 1-9-16,5-3-2 0,-4 8 4 0,6-1-1 15,-3 0 24-15,-4 0-34 0,6 0-4 16,-1 0 1-16,-1-1 17 0,0 0-19 0,1 0 7 16,0-2-14-16,1-2-6 0,1 0 13 0,0-6-10 15,0-6-8-15,0 0-7 0,0 0 30 16,0 1-19-16,0-2 19 0,0-1 6 0,0 0-23 15,0-6-12-15,0 9 27 0,0-9 1 16,0 5 5-16,0-5-4 0,0 0 23 0,0 0-4 16,9 9-32-16,-6-10 0 0,-1-4 19 15,7-5 1-15,-2-6-4 0,-4-2 3 0,4 0-3 16,-2-5-2-16,0 4 11 0,-2-2-24 0,0-1 30 16,3-6 1-16,-3 2 6 0,-3-5-33 15,3 3 33-15,-3 13-1 0,0-5-6 0,0-4 11 16,0 0 20-16,0 0-10 0,0 2 7 15,0 3-3-15,0 0-8 0,0 2 7 0,0 0 4 16,0 3 3-16,0 5-8 0,0-1-5 0,0 4 8 16,0 6-12-16,0-9-1 0,0 9-14 15,0-8 5-15,0 8 9 0,0-6-11 0,15-1-7 16,-11 7 8-16,0 1-12 0,2 1 2 0,10 5-5 16,-4 1-12-16,4 2 4 0,-2 3-11 15,0-1 12-15,1 7 6 0,1-5-11 0,0 5 2 16,-2-1 1-16,2 0-3 0,-1 2-5 0,-1-1-7 15,0 5 13-15,1-6 6 0,3 0-15 0,-2 3-4 16,-1 0 4-16,2 1 13 0,-4-1-14 16,3-1 1-16,-4-2 4 0,2-1-20 0,-5 1 12 15,2-1 3-15,1-2 0 0,-3 2 8 0,-2-6-9 16,1 1 7-16,-2-3-9 0,-1-2 0 16,-1 1 6-16,0-4-12 0,-1 0 6 15,-1-1-15-15,0 2 20 0,0-3-11 0,-2-1 10 16,2 4-1-16,0-4-13 0,-1-1 20 0,-1 1-2 15,0-1-12-15,0 0 17 0,-7 0-11 16,3-2-10-16,-1-1 16 0,-8-2-1 0,-4-1-5 16,0-4 6-16,-3 1-2 0,-2-1-19 0,2 0 10 15,-6 0-7-15,1 2 11 0,-3-2-10 0,2 2 14 16,-2-1-11-16,6 2 8 0,-3-1-2 16,-1 0-4-16,0 1 3 0,4 2 1 0,2-1 2 15,1-1 6-15,0 3 1 0,6-1-7 16,3 3-12-16,1 1 21 0,0-2-10 0,4 1-4 15,0 1 5-15,2 1 4 0,1 0 2 0,-5 0-5 16,6-2-4-16,-1 1 2 0,0-2-18 16,0 3-18-16,-1-1-15 0,0 1-16 0,2 0-39 15,0 0 9-15,0 0-90 0,1-2-27 0,-2 2-28 16,2-1-54-16,0 1 27 0,0 0-267 16,0 0 43-16,0-8 36 0,26-8 27 15,-11-2 43-15,4 4 26 0,2 5 23 0,-1-2 54 16,5-2-53-16,-4 3 44 0,1 1 24 0</inkml:trace>
  <inkml:trace contextRef="#ctx0" brushRef="#br0" timeOffset="162953.0289">13370 7034 456 0,'10'-7'366'16,"0"-1"-30"-16,-3 3 6 0,-3 0-52 16,1 2-38-16,-3 0 32 0,3 0-6 0,-2 2-36 15,1-2 4-15,-4 1-35 0,2 0-39 0,0 2 4 16,-1-1-13-16,0-1-21 0,2 1-31 0,-3-1 6 16,0 2-8-16,0 0-16 0,0 0-41 15,0 0 14-15,0 11-3 0,0-6 13 0,0 2-19 16,-2 12-9-16,2-13-17 0,0 9 19 15,0 2-13-15,0 1-7 0,0 2 19 0,11 19-34 16,-7-16 12-16,1 0-32 0,0-2 29 0,2-3 8 16,-1 1-13-16,0 0-3 0,3-3-3 0,-3-1-15 15,3-1 10-15,3 1 16 0,-3-3-17 16,1 0-11-16,1-2-4 0,1-2 28 0,-4-1-7 16,3-4-3-16,4 2-2 0,-3-3-3 15,1-2-2-15,-13 0-1 0,9 0 16 0,6 0-29 16,16-9-5-16,-17 1 25 0,2 1-16 0,-2-1 22 15,2-4-24-15,-2 0 18 0,-1-6 5 16,1 0-8-16,-5-3-2 0,1 0-4 0,0 2 5 16,-2-4-4-16,-2 0 7 0,2 3 6 15,-4 0-1-15,-3 2 19 0,1-1 0 0,-2 3-7 16,0 9-12-16,0-1 4 0,0-1 21 16,0 1-13-16,0 1 4 0,0 7-25 0,0-7 19 15,0 7 8-15,0-6-29 0,0 6 9 0,0 0 4 16,-12-10 0-16,11 13-2 0,-3-1-5 0,-1 11-9 15,-3 1 5-15,0 2 4 0,1 2-5 16,-1 4 7-16,3-5-6 0,-1 8 13 0,0 0-23 16,2 2 11-16,2-2-6 0,-2 0 1 15,4 0 11-15,-1-2-14 0,1-10 11 0,0 1-4 16,0 4 4-16,12 18-1 0,-7-17 7 0,3-4-17 16,0 1 8-16,3-5-2 0,1-3-4 15,0 6 4-15,0-6 3 0,2 0 8 0,2-5-4 16,-4 4-6-16,6-4-19 0,-6 0 12 15,6 1 11-15,-8-4-1 0,2 0 0 0,-6 4-12 16,3-3 12-16,-2-1 0 0,0 0 7 16,-3 0-7-16,1 0 16 0,-1 0-21 0,-2 0 17 15,-2 0 4-15,0 0-7 0,0 0 11 0,0 0-8 16,8 0-10-16,-8 0 5 0,0 0 13 16,0 0-26-16,5 0 8 0,-5 0-24 0,9-8-18 15,-9 8-19-15,-1-2-35 0,1-1-31 0,-4 0 12 16,-1-1-152-16,1 1 24 0,-1 2-276 15,-9-6-33-15,-3-4 41 0,7 4 39 0,-2-2 41 16,5 2 32-16,-1-6 26 0,5 4 39 0,3 4 8 16,0-3 39-16,0-5-10 0</inkml:trace>
  <inkml:trace contextRef="#ctx0" brushRef="#br0" timeOffset="164419.1388">14605 7063 605 0,'0'0'256'0,"0"0"-27"0,0 0-16 0,0 0 2 15,-13 0-32-15,13 0-18 0,0 0 2 0,0 0-23 16,0 0 25-16,0 15-11 0,0-15-34 16,0 0 30-16,0 0-25 0,0 0-18 0,0 0-8 15,0 0-12-15,0 0 4 0,0 0-1 16,0 0 6-16,0 0-23 0,0 0-13 0,0 0-7 0,0 0-7 15,0 0 8-15,16 26-17 0,0-21-4 16,0-1 26-16,-6-4-8 0,1 0-5 0,6 0 12 16,-1 0-6-16,4 0-8 0,-2 0-3 0,1 0-5 15,-2 0-5-15,2 0 7 0,-3 0-13 16,-2 0-3-16,0 0-3 0,-5 0-2 0,0 0-3 16,8 9-18-16,-12-9 15 0,-1 2 1 15,1-2 5-15,-3 0-17 0,-2 0 12 0,0 0 3 16,0 0-10-16,0 0-12 0,0 0 24 15,12 4 4-15,-15-4-13 0,-2 1 16 0,0-2-31 16,-1 2 4-16,-1-1 9 0,-12-1 1 16,10 1-1-16,-10 0-3 0,1 0-2 0,-1 0-16 15,-1 0 20-15,2 0-21 0,1 0 17 16,4 0 8-16,-1 0-22 0,5 0 28 0,0 0-23 16,3 0 3-16,6 0-11 0,-9 0 8 0,9 0 13 15,0 0-1-15,-10-4-12 0,11 4-12 16,3 1 19-16,1-1 1 0,10 7-25 0,-2-5 34 15,6-1 6-15,4 0-8 0,-2 1 1 0,2-2 14 16,-13 0-32-16,8 0 0 0,2 0 7 0,-2 0 6 16,3 0 12-16,-2 0-4 0,-1 0-9 0,-2 0 4 15,-3 0 7-15,-4 0-15 0,1 0 19 16,-2 0-3-16,-8 0 15 0,6 0-12 0,-6 0 15 16,8 0-6-16,-8 0 11 0,8 0 10 15,-8 0-21-15,7 0 13 0,-7 0-11 0,0 0 11 16,5 0-12-16,-5 0 7 0,0 0 0 15,0 0-3-15,0 0-2 0,8 0-8 0,-8 0 3 16,0 0 0-16,0 0-6 0,0 0-6 0,5 0-11 16,-5 0 4-16,0 0-5 0,0-4-27 15,0 4-19-15,0 0-41 0,9-10 7 0,-9 10-67 16,0-2-60-16,-1 1-70 0,1-2 24 16,-3 3-261-16,-3-2 9 0,5-3 40 0,-2 5 32 15,-1-2 37-15,0-3-6 0,2 4 27 0,-1-3 24 16,1 1 43-16,0 0 15 0</inkml:trace>
  <inkml:trace contextRef="#ctx0" brushRef="#br0" timeOffset="167950.5499">15978 6817 394 0,'0'0'285'0,"0"0"-31"15,0-15-12-15,0 15-34 0,0 0-14 0,0 0-10 16,0 0 0-16,17-27-6 0,-17 25-34 15,1-1-9-15,-1 0 15 0,0 2-7 0,-1-2-34 16,-1 1-2-16,2 1 11 0,0 0-11 0,0-2-5 16,0 0-9-16,-1 2-9 0,0-1-5 0,1 0-6 15,0 2-12-15,0 0 3 0,0 0-20 16,0 0 8-16,0 0-15 0,0 0 12 16,-3-3-9-16,-1 6-36 0,2 1 22 0,-2-2-3 15,0 3-1-15,-5 5-12 0,0 3 14 16,0-1-3-16,2 3 9 0,0-2-22 0,-2 1-16 0,4 3 45 15,0-1-33-15,1 3 26 0,-2-1-27 16,2 1 0-16,0 0-2 0,3 0 6 0,-3-1 10 16,2 1 3-16,-1-2-27 0,0 2 17 15,2 1-1-15,1 2 0 0,0-16-17 0,0 7 18 16,0-1-2-16,0 4-1 0,10 19-1 16,-6-17 0-16,1-3 9 0,-1 2 0 0,5-6-3 15,0 3-2-15,-2-6-2 0,3 2-1 0,0-2-2 16,1-1 6-16,-2-1-1 0,-1-4-1 0,7 1-2 15,3 0 15-15,-4-2 3 0,-14-1-3 16,14 0 2-16,3 0-15 0,18-16 28 0,-19 7 1 16,1 0-3-16,-2-5 3 0,3-2 15 15,-3 0-11-15,2-1-18 0,-3-1 25 0,3-3-7 16,-3 2-19-16,-3 0 38 0,-1-4-15 0,2 0 3 16,-4 2 4-16,2-2 12 0,0 6-4 15,-2-1 5-15,1-2 0 0,-6 4-10 0,3 2 8 16,-2 2-7-16,-3 1 13 0,0 4-16 15,0 1-16-15,1 0 3 0,-1 2-1 0,-1 1-12 16,0 3 4-16,0 0 6 0,0 0-8 0,0 0-16 16,0 0-1-16,0-7 10 0,3 2-21 15,-3 9 5-15,0 0 5 0,0 1 6 0,-7 12-4 0,5-1 5 16,-4 6-19-16,2 0 8 0,1 1 4 16,-4 0-12-16,6 0 13 0,-4 4-9 15,1-2 2-15,0 0 4 0,0-2 5 0,1-1-11 16,0 6 2-16,0-7-7 0,-2 4 16 0,4-4-11 15,0-3-7-15,1 0 4 0,0 0-3 0,0-11 9 16,0 2-6-16,0 3-6 0,0-2 12 16,0 2-17-16,13 17 3 0,-13-19 7 0,3 1 8 15,0-3-8-15,1-2-3 0,0 1-18 0,0-3-9 16,-2 0-29-16,-1 0 3 0,6-2-10 16,-2 2-42-16,6 3 12 0,5-5-84 0,-6 0-40 15,-10-2-29-15,9 0 24 0,16-11-221 0,-8 2-81 16,1-6 62-16,1 1 37 0,-5-4-28 15,1 0 29-15,2-1 27 0,-2-2 26 0,1-4 17 16,-1 1 105-16,-3 1-24 0</inkml:trace>
  <inkml:trace contextRef="#ctx0" brushRef="#br0" timeOffset="168350.8106">16334 6545 320 0,'0'-3'294'15,"-2"-1"-39"-15,1 1-18 0,-2-2-4 0,3 2-44 16,0-2 4-16,-1 3-4 0,2-1-31 15,2 0-33-15,1 0-6 0,11-3-17 0,-1 1-21 16,7-1 7-16,0 4-16 0,1-1-5 16,2 2-9-16,2-2 7 0,-1-1 0 0,0 1 15 0,-1 2-20 15,0-2-7-15,1-1 13 0,-15 4-3 16,6 0 30-16,0 0-42 0,3 0 0 0,-2 0 5 16,-5 0-10-16,-1 0-8 0,-3 0-6 15,0 0-8-15,-1 0 29 0,-7 0-41 0,7 0-3 16,-7 0-1-16,14-7 6 0,-12 5-22 0,-2 2-47 15,3 0-27-15,-3-1-11 0,-1 0-73 0,-1 1 4 16,2 0 13-16,-4-4-221 0,-1 5-6 16,0 2 28-16,-2-3 20 0,3 0-1 0,-3-3-13 15,1 3 43-15,2-1 10 0</inkml:trace>
  <inkml:trace contextRef="#ctx0" brushRef="#br0" timeOffset="168633.6125">16653 6467 448 0,'-1'2'235'0,"-2"1"-3"0,1-1-23 0,-2 1-17 15,3-1 10-15,-2 0-28 0,2 3-9 16,-1 1-1-16,2-1-18 0,-1 1-8 0,0 2-11 16,0 9 17-16,1 2-21 0,-3 0-10 0,3-10-25 15,0 5 8-15,0 2 15 0,-12 23-39 0,8-16 8 16,1-4-8-16,-3 4 30 0,-1-1-32 0,3-1-12 16,-2-1-17-16,-2 2 42 0,2-5-64 15,1 1 14-15,-2 0-13 0,1-2 9 0,0-1-11 16,-1-1 0-16,5-2 0 0,-1-2 16 15,0-1 12-15,0-1-33 0,0-1 42 0,2 1-15 16,-2-2-14-16,0-1-18 0,3-1-34 16,-3 2 12-16,2-1-74 0,1 0-25 0,-2-1-57 15,1 1 16-15,0-3-282 0,1 2-13 0,0-4 56 16,0 0 22-16,6 0 8 0,-2-6 25 16,0 4 17-16,10-8 9 0</inkml:trace>
  <inkml:trace contextRef="#ctx0" brushRef="#br0" timeOffset="169500.5534">16943 6827 415 0,'7'-2'335'0,"-2"1"-67"0,0 0-35 16,-3-1 9-16,1 2-50 0,0 0 7 0,2 0-35 15,-3 1-11-15,2 1 12 0,0 1-7 16,0 1-27-16,-2 0 2 0,-1 3-17 0,-1 0-18 16,2 11 3-16,-2-7 29 0,0 3-10 0,0 5-46 15,-15 24 2-15,11-20-23 0,-1 0-4 16,1-1 3-16,-3 2 23 0,2-1-40 0,3-3-24 16,-5 0 17-16,2 5-5 0,1-6 0 0,0 2 1 15,-1-2 0-15,-1 1-1 0,4-1-2 16,-2-8-8-16,1 6-4 0,-2-8 33 0,4 0-29 15,-3-2-7-15,2-1-6 0,1-3-9 16,-1 3 29-16,2-5-10 0,0 2-2 0,0-3 13 16,0 0 3-16,0 0-2 0,0 0-3 15,1 6-13-15,0-8 0 0,2-3-1 0,-2 1 27 16,4-13-28-16,2-2 24 0,2-2-17 0,1-3 0 0,-4-1-2 16,1-1-2-16,-1 0 45 0,3-4 3 15,-1 3-27-15,-3-4 34 0,1-1 2 0,2 0-11 16,-1 2-16-16,0-4 24 0,-1 5-11 15,1 0 17-15,-2 1 10 0,2 2-24 0,0-2 7 16,-3 4 5-16,2 5-2 0,-2 0 13 16,2 5-8-16,-1 2-14 0,2-1 6 0,2 2-2 15,-3 2-13-15,0 4-2 0,0 3-12 0,3 1 7 16,-1-1-6-16,-8 2-5 0,11 0-11 16,17 15 11-16,-13-5-5 0,2 3-3 0,-4 2 1 15,3 3 6-15,-2 1-15 0,3 1-13 16,-4 1 2-16,-1 0 0 0,1 1 16 0,-1 0-9 15,-1 2 13-15,0-1-10 0,-1 1-4 0,0-1-10 16,-1 4 6-16,0-2-4 0,0 1 12 16,0-2-1-16,-3 1-2 0,1-7-15 0,-1 2 15 0,0 2 4 15,-1-3-2-15,1-1-2 0,0-2-15 16,-2-1 13-16,-3-3 7 0,3-4-11 0,-3 1 15 16,0-4-14-16,1 0-5 0,-1 0 13 15,-1 1-14-15,0-4-3 0,0 1 8 0,0 0 0 16,0-3 4-16,0 0-16 0,0 0 21 0,0 0-8 15,-14 6 0-15,9-6 3 0,0 0-3 0,-14-6 3 16,-1 2-1-16,0-5-15 0,-4 3 14 16,-1 0 1-16,0-5-11 0,-1 3 16 0,-1 2-20 15,4-2 17-15,-2 1 4 0,3 1-11 16,2-2-13-16,-1 2 17 0,6 1-5 0,-2-1 4 16,2 4 2-16,6-4-2 0,-1 2-3 0,2 2-6 15,3 1 14-15,-2-2-14 0,4 3-6 16,-1-1 26-16,3 0-11 0,-3-1-15 0,2 1-12 15,-3 1-37-15,3 0-42 0,2-2 10 16,-3 2-99-16,2-1-48 0,-2 0-79 0,-2-4 28 16,3 4-273-16,0-6 64 0,1 2 39 15,1 5 32-15,0-13 60 0,0-6 23 0,0-1 1 16,15-27 49-16,-4 24 29 0,3 1-21 0,1 0 6 16</inkml:trace>
  <inkml:trace contextRef="#ctx0" brushRef="#br0" timeOffset="169933.1413">17451 6455 541 0,'0'-3'347'0,"-3"-2"-31"0,1 2-30 0,2-1-60 16,2 0-24-16,1 2 13 0,-1-3-24 15,13-2-51-15,-3 0 41 0,5 1-31 0,1 0-49 16,1 1 14-16,1 2 31 0,6 0-17 0,-1-3-14 15,5 6-28-15,-2-1-3 0,0 0-4 0,-1-2-6 16,-13 3-10-16,5 0 8 0,2 0 17 16,0 0-19-16,0 0-6 0,-1 0-6 15,-3 0-8-15,-4 0-3 0,-2 0-14 0,-2 0-5 16,5-9-1-16,-14 9-33 0,0 0-6 0,0 0 4 16,7 0-33-16,-7 0-58 0,0 0-13 0,7 1-30 15,-8-1-14-15,-3 0-31 0,1 0 17 16,-3 0-194-16,0-1-61 0,-2 1 35 0,3 0 13 15,-5 0 39-15,1 0 9 0,-3 0-11 16,-3 0 10-16</inkml:trace>
  <inkml:trace contextRef="#ctx0" brushRef="#br0" timeOffset="170216.2121">17772 6372 470 0,'-7'0'270'0,"7"0"-40"16,-7 6-23-16,7-6-3 0,0 0-28 0,-9 0-1 16,0 14 3-16,9-9-6 0,-2 0 13 15,2-3-36-15,0 4 3 0,2 1 13 0,-2 3-43 16,0 3 43-16,0 3-19 0,0 3-3 15,9 22-17-15,-9-30-12 0,0 4-6 0,0 4-18 16,0 0-10-16,0 1-8 0,0 0-7 16,0 1 17-16,0-2 8 0,0-1-22 0,0-2-4 15,0 0-11-15,-13 18 22 0,10-21-31 16,-1 0 3-16,3 1-7 0,0-7 9 0,1 0 3 16,-4 1-23-16,3-3 2 0,1 1-9 0,-1 0-9 15,-1-1-7-15,1 1 11 0,0-4 1 0,1 4-1 16,-3-2-33-16,2 0 2 0,0 2-96 15,-1-3-28-15,0-1-37 0,1 1-55 16,-1-1 21-16,2-1-253 0,0-2 34 0,2-2 33 16,-1-1 29-16,1 1 27 0,2-1-19 0,9-6 28 15,-4-4 11-15,3 3 29 0</inkml:trace>
  <inkml:trace contextRef="#ctx0" brushRef="#br0" timeOffset="170666.2651">17933 6739 776 0,'2'-1'385'0,"3"-1"-48"0,-2 1-69 0,1 0-40 15,-2 1 13-15,1 0-23 0,1-3-43 0,-2 3 1 16,1-2-20-16,-2 2 4 0,2 2-19 16,1-2-15-16,1 0-12 0,-3 1-13 0,2 1-11 15,0-2-9-15,-4 0 13 0,0 0-18 16,8 0 7-16,-8 0 34 0,7 0-17 0,1 0-5 15,4 5-13-15,-9-2 7 0,3-3-17 0,-4 2-18 16,4-1-8-16,-1 1 8 0,1-1-5 16,7 8-17-16,2-3 8 0,-2 3 4 0,2 1-31 15,-1 0 2-15,1 2 4 0,2 1-5 16,-1 4 7-16,0-1 5 0,0 1-11 0,0 0-5 16,0 1 7-16,0 1 1 0,0-2-19 0,-1-1 23 15,1 4-10-15,-3-3-6 0,2 1-18 0,-2-3 23 16,4 2 7-16,-6-2-7 0,-3-2-1 15,2 2-22-15,2 0 3 0,-3-5 22 0,-1-3-11 16,-1 1-7-16,3 3 15 0,-6-5-1 0,3-1-1 16,-4-1-3-16,0 0-6 0,-1 1 12 15,1-3-12-15,-3-2-21 0,2 2-32 0,0 1 5 16,-1-2-85-16,0 0-37 0,-1-1-15 16,-4-2-32-16,3-1 20 0,0 0-273 0,1-3-16 15,0 1 42-15,0-2 20 0,4-13 27 16,-4 9 29-16,0-4 39 0,9-20 17 0,-3 15 14 15</inkml:trace>
  <inkml:trace contextRef="#ctx0" brushRef="#br0" timeOffset="171099.6038">18495 6885 929 0,'2'-11'324'0,"-1"1"-1"15,0 5-35-15,3-2-29 0,-4 2-31 16,3 0 23-16,-1 2 13 0,-1-1-29 0,1 3-23 16,-1-4-44-16,2 3-15 0,-2 0 9 0,0 2-24 15,2 0 1-15,-2 3-2 0,-1 1-2 16,3 0 0-16,-3 4-25 0,0 9-9 15,0-7 7-15,0 4 0 0,0 4-20 0,-16 25 10 16,11-15-9-16,-3-6-14 0,-1 1-18 0,2 4 5 16,-2-1 6-16,-3-1-13 0,3 0-6 15,-1-3-12-15,-1 2-10 0,-1-1 8 0,0-3 2 16,-1 2-6-16,1-1 0 0,-2 1-6 0,-1-4-16 16,1 2 4-16,1 1 8 0,-2-2 2 15,2 1-11-15,1-3 6 0,-1-1-15 0,3-2 5 16,0 0 0-16,-2-2-6 0,3 1 18 0,2-1-12 15,1-5 7-15,-1 0 1 0,2 0-21 16,1-1 10-16,1-2 1 0,1 1-2 0,-2-2 5 16,3-1-2-16,-2 2-10 0,1-2 9 15,1 0 1-15,-1 2-6 0,1-3 10 0,0 1-10 16,-1 1 0-16,1-3 6 0,-2 1-20 0,1 0 24 16,2 1-10-16,-1-1 4 0,-1-1-12 0,1 4 18 15,1-4-3-15,0 0-10 0,0 0-26 16,0 0-19-16,0 0-36 0,0 0-53 0,0 0 15 15,-3-12-140-15,3 6-80 0,0 1 32 0,6-11-252 16,-6 7 35-16,9-16 50 0,-1 9 39 16,0 1 7-16,1-2 92 0,5 6-7 0,-2-5 11 15,-5 2 26-15,3-1-17 0,2 5 50 16</inkml:trace>
  <inkml:trace contextRef="#ctx0" brushRef="#br0" timeOffset="173682.7453">19077 6974 269 0,'0'0'247'0,"0"0"-53"0,0 0-13 0,0 0-19 16,0 0 3-16,0 0-3 0,0 0-28 16,0 0 11-16,0 0-14 0,0 0 3 0,0 0-35 15,0 0 17-15,0 0-14 0,0 0-9 0,0 0-10 16,0 0-2-16,0 0 8 0,0 0-32 15,0 0 11-15,0 0-14 0,0 0 1 0,0 0-11 16,0 0 17-16,0 0-18 0,0 0 29 0,0 0-33 16,0 0-4-16,0 0 28 0,0 0-9 0,0 0-16 15,0 0-6-15,0 0-14 0,0 0 10 16,0 0-19-16,0 0 21 0,0 0-16 0,0 0 12 16,0 0 1-16,0 0-16 0,0 0 1 15,0 0 21-15,0 0-5 0,0 0-37 0,0 0 17 16,0 0-7-16,0 0 6 0,0 0 2 15,0 0-9-15,0 0-1 0,0 0 35 0,0 0-28 16,0 0 17-16,0 0-3 0,0 0-12 16,0 0-8-16,0 0 5 0,0 22 15 0,8-21-17 15,12 4-5-15,3-4 11 0,-2 2 16 0,-1 0-30 16,3-1 2-16,-1 0-13 0,-1 2 35 16,0-2-10-16,3 3-10 0,-3-2 20 0,-1-2-19 15,-1 2-6-15,4 0 17 0,-3-3-8 16,0 2 24-16,-2 0-29 0,-5 1 25 0,8-2-38 15,-9-1 16-15,-2 0 39 0,0 0-32 0,-3 0-3 16,-1 2 17-16,-1-2-14 0,-5 0 16 16,0 0-12-16,0 0-15 0,8 0 26 0,-8 0 6 15,6 0-4-15,-6 0 2 0,0 0-22 16,8 0 5-16,-8 0-11 0,0 0-7 0,5 0-13 16,-5 0-10-16,0 0-35 0,0 0-41 0,8-6-27 15,-11 4-42-15,-2 0 16 0,1-3-247 0,-7 0-16 16,-4-2 24-16,7 1 39 0,-5-1 26 15,-1 2 21-15,2-3 14 0,-1 1 9 16</inkml:trace>
  <inkml:trace contextRef="#ctx0" brushRef="#br0" timeOffset="174081.5986">19357 6917 971 0,'0'-3'300'0,"-2"0"-21"0,0 2-17 15,2 0-8-15,0-2-25 0,0 0-25 0,0 2 0 16,0-1-46-16,0 1-5 0,0 1-10 0,0 0-51 16,0 0 19-16,4 1-9 0,-4 1-22 15,1 0-8-15,1 3-8 0,-1 0-7 0,4 10-3 16,1-2-6-16,-3 5-6 0,1 1 11 16,1 1-31-16,0 0 24 0,-3-1-4 0,2 0-5 15,0 2-5-15,-1 1 0 0,-3-4-2 16,0-5 11-16,0 6-10 0,0 2 1 15,0 1 5-15,0 1-5 0,0-3-3 0,-11 23 10 16,8-22-25-16,-1-3-7 0,-1-1 11 16,1 1-3-16,1-3 0 0,0 2-8 15,-1-2 4-15,1-5-6 0,-2-1 14 0,1 0-15 16,2-1 8-16,2-2 4 0,-3 1 8 0,1-5-23 16,0 3 8-16,0-1 17 0,0 1-13 0,1-2-11 15,0 1-1-15,-2 0-19 0,2-1-75 16,1 0 3-16,-3 0-53 0,1-2-31 0,-1-1-36 15,0 2 19-15,3-2-280 0,0 0 19 0,0 0 37 16,-7-12 32-16,7 4 26 0,4-7 11 16,5-2 77-16,-3-2-20 0,3 2 6 0</inkml:trace>
  <inkml:trace contextRef="#ctx0" brushRef="#br0" timeOffset="174797.644">19796 6819 299 0,'2'-3'336'0,"-1"-2"-61"15,3 4-21-15,-1 0-23 0,-1-4 22 0,0 4-32 16,2 0-40-16,-3-1-22 0,1 0-22 15,-2 1-23-15,4 1 0 0,-3 0 8 0,2 0-24 16,-2 2 4-16,0 1-29 0,-1-1-1 16,0 3-5-16,0 3-9 0,0-2 6 0,3 13 33 15,-3-9-28-15,0 4 6 0,0 4-40 16,0 0 20-16,0 4-25 0,0 0-5 0,0-1-5 16,0-2 4-16,0 4 18 0,0-4-29 0,0 2-15 15,0-1 51-15,0-1-51 0,0-1-8 16,4 17 21-16,2-16-5 0,0-11-7 0,1 6 15 15,1-3-5-15,2 2 7 0,1-2-16 0,1-2 22 16,0-2-16-16,2-4 37 0,-4-1-41 16,2-1-16-16,-2-1 21 0,1 0 0 0,6 0 37 15,15-15-9-15,-17 7-8 0,2-5-2 0,-2 1-3 16,4-1 3-16,-6-5-4 0,1 0 50 16,-2-3-20-16,0 0 18 0,-2 0 6 0,0 1-16 15,0-3 17-15,-4 6 6 0,0-2 7 0,0 3 6 16,-3-1-17-16,3 2-13 0,-3 1 3 15,-1 4 13-15,0 3-18 0,1-1 7 0,-2 4-3 16,0-2-19-16,1 3 5 0,-2-1 2 0,2 0-4 16,-1 4-12-16,1 0 1 0,-2 0-22 0,0 0 8 15,0 0-3-15,10 18 9 0,-4-1-24 16,-5-5 14-16,5 9-11 0,-4-2 9 0,2 4-18 16,-3 0 12-16,2 1-4 0,0-1 6 15,-3-11-16-15,0 4 10 0,0 5-6 0,0 1 6 16,0 1-7-16,0-3 2 0,0 4 5 15,0-5 2-15,0 1-2 0,0-1-3 0,0-1 1 16,0 0-3-16,0-3 8 0,-7 12-24 0,6-17 12 16,0-2 3-16,1-1 0 0,-2 0 0 15,0-2-15-15,2-2-43 0,-3 4-20 0,-1-1-44 16,2-2 13-16,-3-1-102 0,1-1-50 0,3 1 22 16,-5-3-250-16,3 0-31 0,-1 0 27 15,1-3 65-15,3 3 23 0,-10-19 15 0,7 1 26 16,3-2 26-16,0 5-3 0,0-10 90 0,0-1-39 15</inkml:trace>
  <inkml:trace contextRef="#ctx0" brushRef="#br0" timeOffset="175213.971">20225 6465 422 0,'0'-6'326'0,"0"0"-39"16,1 2-25-16,1 0-24 0,-1 1-26 16,0 0-42-16,2 0-15 0,2 1 7 0,8-9-32 15,-4 7-16-15,9-2 15 0,-1 2-8 0,8-2-25 16,-6 0 10-16,3 4-28 0,1-1 4 15,2 0-1-15,-2 0 16 0,2 1-27 0,-14 2 6 16,8 0 3-16,2 0 1 0,24-9-9 16,-25 6 44-16,2 0-35 0,-2-2 6 0,1 2-11 15,-4 1-13-15,0-2 16 0,-4 2-32 16,-3 1 27-16,-2-3-16 0,-2 3 1 0,2-1-6 16,-4 2-29-16,-2-1 16 0,2-1-36 0,-1 1 0 15,-1 0-79-15,1 1-34 0,-3-1-22 16,0 0-42-16,-3-1 16 0,3 2-194 15,0 0 29-15,-11-2 25 0,7 2-125 0,-4-2 30 16,2 2 24-16,-2 0 48 0,2 0 39 0,-2 2 16 16,8-2 9-16</inkml:trace>
  <inkml:trace contextRef="#ctx0" brushRef="#br0" timeOffset="175513.2442">20579 6380 623 0,'-1'1'310'0,"0"2"-54"0,-1-2-42 0,0 0 6 15,1 2-31-15,2 0-16 0,-1 0-4 16,-1 0-11-16,1 3 36 0,0 0-11 0,1 1-27 16,0-1-11-16,-1 5-8 0,0 2-18 0,0 3-33 15,0 2 18-15,0-2-11 0,0 4-9 16,0-1-12-16,0 0-7 0,0 1-6 0,0-1-8 16,0 1-4-16,-11 18-4 0,9-21 31 0,-6 0-6 15,4 1 0-15,1 0-6 0,-1-1-7 16,2 0-18-16,-1-6 5 0,2 6-4 0,-3-7-4 15,1-1-15-15,3-1-3 0,-1 0-1 16,0-2-2-16,-3 0 0 0,2-2-3 0,0 3 2 16,0-2 0-16,0 0-91 0,-1-1-58 0,-6 4-80 15,1-1 17-15,2-4-277 16,-1 0 34-16,3-2 35 0,2-1 28 0,0 0 38 0,4-1 0 16,0-1 20-16,2-1 16 0,13-6 13 15</inkml:trace>
  <inkml:trace contextRef="#ctx0" brushRef="#br0" timeOffset="176479.9458">20905 6802 650 0,'7'0'271'0,"-6"0"-31"16,4 0-15-16,-2-2-39 0,-1 2-15 0,3-1-13 16,-2 2-7-16,-3 1-14 0,2 0 17 15,0 0-5-15,-2 1-42 0,0 2 0 16,0 0-8-16,-2 3-13 0,0 7-8 0,2-7 9 16,-8 17-2-16,4-8-5 0,-1 8 11 0,-1-6-16 15,1 1-19-15,-3 1-15 0,-1-1 2 16,3 0-1-16,-2 4-22 0,2-2 14 0,-1-1 17 15,0-1 5-15,-2-2-24 0,1-2-15 0,0 7-2 16,1-6-9-16,-1-1 28 0,3 3-9 0,-3-1-9 16,3-8-25-16,1-2 54 0,2 1-37 15,-1-6 25-15,2 4-51 0,0-3 41 0,-2 0-32 16,2-2 30-16,-1 1-5 0,1-1 18 0,1 0-2 16,-1-1-4-16,1-1 15 0,0-3 11 15,0 1-21-15,2-1 3 0,0-1 10 0,0-3-3 16,3-9-21-16,2-2 0 0,-1 1 24 15,6-6-13-15,-3-2 16 0,0 1-11 0,2-2 14 16,-1-1-12-16,3-3-7 0,2 1 7 0,-2-3-17 16,1-1 19-16,-1 1-1 0,0 1-23 0,0 1 11 15,-2 0 6-15,2 3 5 0,-1 2-1 16,-1-3 16-16,-1 5 1 0,2-1-21 16,0 1 15-16,-1 1 3 0,-2-1-9 0,1 6 9 15,0 2-19-15,-2 2-6 0,-2 1 13 0,0 4-5 16,1 1-3-16,-3 3-9 0,-2 0 9 0,1 1 1 15,1 0-20-15,-4 1 6 0,4 2-10 16,-1 0 16-16,-3 0-12 0,0 0-5 0,9 11 1 16,0 2 4-16,-1 2-15 0,1 2 7 15,-3 1 9-15,2 6-5 0,-2-4-1 0,3 4 9 16,-1-2-15-16,-2 5 2 0,2-2-5 0,1 1 12 16,-3-1-6-16,1 3-9 0,2-2 14 0,0 1-11 15,-3-2 6-15,1 0-9 0,-1 0 1 16,0 0 8-16,3-6-4 0,-2 6-1 0,-2-6 7 15,0 0-4-15,1-1-4 0,1 1 4 0,-2-6-2 16,-4 6-3-16,3-12 4 0,0 2 4 16,0-1-3-16,-2-4 6 0,1 2-9 0,0 1-8 15,-1-4 9-15,-1 3-2 0,-1-5 3 16,1 2 2-16,1-1-1 0,-2 0-16 0,1-1 10 16,-1-1 17-16,0 0-13 0,-3-1 0 0,2 0 4 15,-4-3-6-15,0 1 2 0,-7-4-15 16,-3-5 12-16,-2 0 3 0,-2-6-1 0,-3 6 12 15,2-3-15-15,-3-2 0 0,-4-1 6 0,2 3-10 16,1-3 10-16,-1 1-2 0,-3 2-10 16,2-2 1-16,3 4 10 0,3 0 0 0,-1 0-9 15,2 2 15-15,4 5-19 0,1-1 15 0,2-1-1 16,2 4-2-16,5-2 2 0,-1 4 4 16,2 2-8-16,0-3 2 0,1 3 4 0,1-3 0 15,-1 2-1-15,2 1-5 0,0-2-18 16,-2 1-22-16,2 0-46 0,-1 0-23 0,1 1 11 15,0 0-141-15,-3-1-51 0,4-3 27 0,-2 4-272 16,2 0 10-16,0 0 44 0,0 0 30 16,0 0 38-16,12-21 35 0,0 3 18 0,4 0 27 15,0 2 18-15,3-3 24 0,6-2-17 0</inkml:trace>
  <inkml:trace contextRef="#ctx0" brushRef="#br0" timeOffset="176914.9449">21233 6331 486 0,'3'-4'319'0,"-1"-1"-22"15,-1 0-9-15,3 1-56 0,0 0-10 0,6-7-8 16,-4 10-15-16,4-5-51 0,5 1-12 16,0 0 11-16,-2 3-40 0,6 0-21 0,-1 2 29 15,4-2-10-15,-2 2-3 0,2 0-3 0,-11 0-14 16,6 0-3-16,2 0 8 0,0 0-8 0,0 0-10 15,0 0-14-15,0 0-6 0,-2 0-7 16,2 0 33-16,-3 0-12 0,-2 0 4 16,-5 0-14-16,0 0 11 0,-3 0-29 0,3 0 20 15,-9 0 0-15,0 0-15 0,5 0-35 0,-5 0 0 16,0 0-33-16,8 0-44 0,-8 0-4 0,6-3-51 16,-8 1-43-16,-2 1-40 0,0-1 18 15,-1 0-249-15,-2 2-12 0,-9-4 38 0,3-2 26 16,0 3 14-16,3 3 78 0,1-5-36 0,2 5 11 15</inkml:trace>
  <inkml:trace contextRef="#ctx0" brushRef="#br0" timeOffset="177215.0115">21496 6263 789 0,'-3'1'262'0,"1"2"-50"0,1-1-25 0,-2-1-6 16,3 1 15-16,-1 3-21 0,-1-3-10 15,1 1-16-15,1 3-12 0,0 0 21 0,1-2-27 16,-1 2 2-16,-1 1-15 0,1 2-5 15,0 6-8-15,0 3-7 0,0 1-12 0,0 1-9 16,0 2-9-16,12 23 17 0,-11-23-9 16,-1 0-8-16,0-11-6 0,0 7-8 0,0 2-28 15,0 0-1-15,0 0-4 0,0 2 19 16,0-1-1-16,0 0 2 0,0-2-17 0,0-2 6 16,0-2-7-16,0-3-15 0,0-2 17 0,0-1-10 15,0-2-2-15,0 0 22 0,0 0-4 16,0-2-32-16,0-5-30 0,0 9-44 0,0-3-42 15,0-6-41-15,0 7-61 0,0-7 21 16,0 6 19-16,0-6 15 0,0 0-252 0,0 0 32 16,-1 10-33-16,14-18 25 0,4 2 86 0,2-3-12 15,6-1 28-15</inkml:trace>
  <inkml:trace contextRef="#ctx0" brushRef="#br0" timeOffset="178145.8848">21823 6725 676 0,'1'0'286'0,"2"3"-37"16,0-3-29-16,-2 0-41 0,1 3-15 16,1 0-6-16,-2-2-29 0,2 3 11 0,-2 1-25 15,7 10-1-15,-8-4-4 0,1 3-30 16,2-4 6-16,-1 7-10 0,-2-6 10 0,0 2-17 0,0 4 7 15,0 3-13-15,0 0-13 0,0 1 22 16,0 1-27-16,-14 21-16 0,9-19 43 16,0-2-43-16,1-4 15 0,0 1-13 0,-5 4 0 15,6-4-27-15,-3-4 36 0,2 3 9 16,1-1-44-16,-4-4-8 0,1-1 38 0,2-2-18 0,-4 3 9 16,6-3 2-16,-5-3-29 0,6-1 9 15,-2-1 0-15,2-1-8 0,-1-1 1 0,-1-1 27 16,2 1-22-16,1-3-3 0,0 0-12 15,0 0 3-15,0 0 4 0,0 0-1 0,0 0 22 16,-14-15 32-16,14 8-27 0,-1-9 14 16,-1-2-17-16,2 7 19 0,0-4-25 0,0-8 40 15,0-2-17-15,14-27-18 0,-10 27 11 0,5-5-9 16,-5 1-1-16,4-4-3 0,-1 2 15 0,1 1-19 16,1 1 0-16,-1-4-1 0,1 3 43 15,1 0-18-15,-1 5 14 0,-1-3-25 0,3 4 24 16,-1-2-1-16,0 2 1 0,2 2 4 15,-1-2-4-15,0 7-15 0,-3 2 22 0,0 2-4 16,0 0-18-16,-2 5 3 0,1 1 6 0,-4 3-7 16,0-2-21-16,1 3 11 0,1 0 9 15,-2 3-18-15,-3 0 0 0,0 0-3 0,0 0-2 16,7 0 6-16,11 19 3 0,-8-10-4 16,1 4 4-16,-4 2-11 0,1 1 13 0,1 7-25 15,1-2 14-15,-1 2 8 0,-2 0-24 16,-1 2 12-16,4-2 2 0,-2 1-9 0,-3-2 1 0,5 2-1 15,-4 1-18-15,1-4 18 0,-2 0-2 16,0-1 4-16,0 1-12 0,2-2 10 0,-1 2-20 16,0-2 7-16,0 0 13 0,-3-3 4 15,6 1 3-15,-6 0-12 0,3-1 7 0,2 2-12 16,0-6 23-16,1 0-10 0,-2 1-15 0,-2-6 14 16,3-1 6-16,-7 0-16 0,3 0 7 0,0-4-20 15,-2 1 25-15,1 1-8 0,-2-3 10 0,1 1-9 16,0 1-6-16,0-2 16 0,-1 2-1 15,0-3-23-15,-1 0 16 0,0 0 20 16,0-3-17-16,-1 0-7 0,-2 0 8 0,-2 0-10 16,1-2 9-16,-6-3-12 0,-1-2 11 0,0-2 12 15,-4 0-22-15,2 2 17 0,0-3-22 16,1 3 6-16,-5 1 3 0,4-1 16 0,-3 2-17 16,4-2 7-16,-1 3-4 0,-1-1 4 15,5 1 8-15,0 5-8 0,2-2 0 0,-1 0-13 16,3 4 8-16,0-3 15 0,0 0-12 0,0 2-24 15,2 0 13-15,-2 1 22 0,1-2-21 0,0 1 9 16,-1-1-7-16,-1 1 7 0,-1 0-35 16,2-1-34-16,1 1 6 0,-2 0-96 0,2-1-42 15,-5 0-49-15,4 0 24 0,-9-5-301 16,5 4 35-16,1-2 35 0,5 0 35 0,0 0 39 16,3-2 27-16,0 7 22 0,13-18 24 0,-6 4 15 15,5 3-49-15</inkml:trace>
  <inkml:trace contextRef="#ctx0" brushRef="#br0" timeOffset="179095.0001">22663 6630 516 0,'5'-2'323'0,"-1"-1"-45"15,0 0-15-15,0 0-15 0,1 1-21 16,-1-1-17-16,-2 2-6 0,2-2-34 0,-1 3-18 16,-1-3-23-16,1 3-16 0,-2-2-5 0,2 2-17 15,-1 0-10-15,-2 4 6 0,2-3-25 16,-2 2 1-16,0 1 10 0,0 1-32 0,-2 1 16 16,-3 10 6-16,5-10-22 0,-5 19-7 15,4-6-27-15,-3 0 26 0,1 2 11 0,-2-3-29 16,3 5-4-16,-1 0 13 0,1-4-21 0,-1 3 13 15,2-1-8-15,1-2 1 0,0-9 2 0,0 4-7 16,0 2 1-16,0-1 19 0,14 18-24 16,-9-19 34-16,-3-3 0 0,2-4-35 0,5 5-1 15,1-6-12-15,1 4 14 0,-2-6 15 16,5 1-23-16,1 1 3 0,-1-2 10 0,-1-4 16 16,-13 0-7-16,15 0 11 0,3 0-6 0,22-15-6 15,-20 6-2-15,1-2-1 0,0-1 27 0,-1-3-9 16,1 0 3-16,-3 2 2 0,-1-4-4 15,1-1-4-15,-2-1-4 0,0 1 25 0,-5 1-17 16,3 2-3-16,-4-1-2 0,-2 3-4 16,-1 0 0-16,-1 5 16 0,0 0-1 0,-1 2 16 15,-2 2-14-15,-2-1 8 0,2 3-7 0,-1-1-20 16,-2 1 11-16,2 0-1 0,-1 2-18 16,-1 0 6-16,-1 3-13 0,-1-1 15 0,0 2-5 15,-1 2-18-15,-3 6 12 0,-1 0 4 0,1-2-3 16,-2 5-6-16,-1-2-8 0,2 4-17 15,-1-2 32-15,-1-2-1 0,5 4 10 0,-2-3-34 16,2 1 21-16,-2-4-1 0,3 7 14 0,2-6 0 16,-2 6-18-16,1-6 8 0,1-4-4 0,-1 2 22 15,2-3-21-15,0-7 0 0,0 8-19 16,0-3-5-16,0 1 40 0,0-6-5 0,0 8-5 16,0-2-21-16,0-6-19 0,12 17 36 0,-10-13-6 15,3 1-1-15,-5-1-4 0,5-1 8 16,-1 1 19-16,-1 1-19 0,1-5 0 0,0 2 28 15,-2 3 2-15,1-3-18 0,-1-1 3 16,3 1 25-16,-3 1-15 0,0-2 5 0,1 2 15 16,-1-3-28-16,0 1 14 0,0 1-15 0,1-1 2 15,-2-1 7-15,0 2-12 0,1-2 4 16,-1 1-10-16,0-1 12 0,1 0-7 16,-2 0 8-16,0 0-7 0,0 0-4 0,0 0-12 15,0 0 5-15,0 0-14 0,0 0-1 0,0 0-30 16,0 0-21-16,6-3 7 0,-8 0-127 15,-1 2-22-15,-1-3-38 0,1 1 22 0,-8-5-233 16,4 1-44-16,-3-2 16 0,0-2 36 0,1 3 30 16,0-7 47-16,-1 5 9 0,-2-2 20 0,5 0 15 15,-4 0 5-15</inkml:trace>
  <inkml:trace contextRef="#ctx0" brushRef="#br0" timeOffset="204749.0823">7444 7460 307 0,'0'0'313'0,"0"0"-59"0,0 0-14 16,0-11-41-16,0 11-12 0,0 0-11 16,0 0-2-16,0 0-8 0,0 0-5 0,-14 0-42 15,1-25-9-15,12 22-14 0,1 3-8 0,0-2 10 16,0 1-24-16,0 0-19 0,0 1 14 15,0 0-12-15,3 0 8 0,-2 0 0 0,0 0-25 16,2 2 8-16,-2 1-9 0,4 0 1 0,-2 0 18 16,11 4-28-16,-8-1 5 0,6 3-1 15,0-1-11-15,0 3-6 0,2-1-2 0,-3 1 16 16,4 2 11-16,0-3 0 0,0 5-20 16,2-1 1-16,1 0-11 0,-3 4 16 0,2-2-13 15,-2 1-3-15,3 0-1 0,-4 0 9 0,3 0 1 16,-3 0 14-16,1-1-12 0,-1 0 12 0,3 2-35 15,-2 0-14-15,0-1 16 0,-3-1 4 16,6-1-14-16,-4 2-6 0,1 0 36 0,2 1-5 16,2-4-23-16,-5-3 1 0,3 4 6 0,-5-1 7 15,5 0 6-15,-5-3-18 0,-1 0 23 16,2 1-33-16,0-1-7 0,-3-1 17 0,-4-2 1 16,-2-2 16-16,1-3-15 0,-1 2 0 0,0-2 0 15,-3 0-9-15,3 0-1 0,0-1 13 0,-2-1 3 16,0 2 24-16,0-1-17 0,-1 0-3 15,1-1-13-15,0 1 22 0,-2-1-39 0,0 1 13 16,2-2 13-16,-1 0-54 0,-1 0-12 16,0 0-18-16,-1-5-41 0,-1 4-37 0,2-1-20 15,-2-3 16-15,-1 0-260 0,4 0 11 16,-1-2 29-16,-1 2-14 0,1-4 25 0,0-5 61 16,0-3 45-16</inkml:trace>
  <inkml:trace contextRef="#ctx0" brushRef="#br0" timeOffset="205234.46">8266 7503 265 0,'0'-3'323'16,"6"-1"-59"-16,-4 0-43 0,0 2-14 0,-2-2-18 15,3 3-26-15,-2-2-15 0,-1 3-27 0,0-1 1 16,0-1-12-16,0 4-7 0,-1 0-4 15,-2 1-4-15,2 3 16 0,-8 8-29 0,3-1-2 16,-3 4-3-16,1 4-21 0,-3 0 5 16,-1 1 18-16,2 0-20 0,-2 0-14 0,2 2 0 15,0-1-2-15,-3 2 23 0,2 2-43 0,-3-2 12 16,-2 6-10-16,1-4 0 0,-2 4-1 16,1-2 5-16,-2 3 15 0,0 0-3 0,-1 0-18 15,1-1 25-15,-4 3-21 0,0 1-4 16,2-1-13-16,-2 3 10 0,-2-2 6 0,5 3 1 15,-6-1-2-15,2-1 10 0,2-3-20 0,-1 1 11 16,0-1-15-16,2-4 7 0,3-2 25 16,-2 0-36-16,5-2 3 0,-3-1 18 0,6-6-29 15,-5 5 27-15,5-3-1 0,-2-2-9 16,3-3 19-16,0 1-34 0,2-6 7 0,3-1 5 16,-4 0-24-16,5 1 53 0,2-7-19 0,-1 2-19 15,0-1 18-15,2-3-12 0,0 0-14 16,1-1 37-16,0 0-38 0,0 0-12 0,4 4-12 15,-2-5-18-15,2-1-26 0,0-1-23 16,5-9-28-16,2-3-53 0,0-3 15 16,-4-4-317-16,6 1 34 0,-4-1 32 0,-3-3 44 15,5 0 13-15,-2-5 27 0,1 1 56 0,-1-1-19 16</inkml:trace>
  <inkml:trace contextRef="#ctx0" brushRef="#br0" timeOffset="205765.9869">7618 7567 449 0,'-1'-1'236'16,"0"-2"8"-16,-1 1-27 0,2 1-8 0,-1-1-21 15,-2 1-25-15,2 0-17 0,0-2 11 16,1 3-33-16,-2 0-9 0,2 0-5 0,-1-2-14 16,1 4 15-16,0-2-20 0,3 1 0 0,-2 2-12 15,2 0 12-15,-1 2-2 0,2-2-22 16,6 11 11-16,-3-3-22 0,4 3-8 0,2-2-17 15,0 5 21-15,2 0-14 0,-1 2 14 0,1-5-17 16,2 7-15-16,1-3 33 0,-1 0 2 16,0 2-26-16,0-2 13 0,0 0-27 0,-2-1-6 15,2 0 1-15,-2 1 22 0,3 3-18 16,-5 0-10-16,3-1 1 0,-4-1 0 0,1-1-13 16,-2 1 33-16,2-3-26 0,-5-1 6 0,1-4-13 15,2 2-5-15,-5-1 18 0,-2-3 1 0,0-4 22 16,0 2-18-16,0-1-11 0,-3-3 24 15,2 0-17-15,-2 0-10 0,0 0 8 16,1-2-10-16,-1 3-32 0,0-3 0 0,1 0-15 16,-2-1-38-16,0 0-18 0,0 0-9 15,0 0-40-15,13-16 16 0,-10 7-172 0,0-1 26 16,2-4 22-16,-1 5 21 0,2-8 20 0,-1-2-120 16,-4 0 31-16,4 1 15 0,-1 0 6 15</inkml:trace>
  <inkml:trace contextRef="#ctx0" brushRef="#br0" timeOffset="206249.5788">8161 7526 459 0,'0'-2'269'0,"0"-3"-33"0,2 3-26 15,-2 0-45-15,0-2-8 0,0 1-7 16,0 2-21-16,1 1 11 0,-1 0-19 0,0 1-24 15,0 2-4-15,0 3 19 0,-1 2-24 0,-3 10-10 16,-3 4 2-16,0-2-4 0,-1 3-8 0,-1 2-7 16,1 0-1-16,-2-1 20 0,-1 1-3 15,-1 1-25-15,-2 4 0 0,1-2-10 0,-2 3 4 16,1 1-15-16,-4-1 19 0,1 4-19 16,-2-1-1-16,1 0 12 0,-1 0-2 0,3 0-16 15,-4-2 15-15,1 2-26 0,0-1 36 16,0 0-31-16,1-2 19 0,1-3-32 0,-2 3-9 15,6-4 48-15,-3 0-32 0,2 0-7 16,0 1 28-16,2-6-6 0,-2 1 5 0,4-1-22 16,-2-2-4-16,0-1 16 0,3-3-3 0,0-1 20 15,1 0-23-15,4-5-14 0,-1-2 6 16,1 1 7-16,3-3-11 0,-2-2-4 0,1 2 16 16,-1 0-21-16,1-3 38 0,2 0-28 0,-3 0-11 15,3-1 9-15,-2 0 7 0,0 3-4 16,1-4 5-16,1 2-24 0,-1 0-7 0,-2-2 18 15,3 1 15-15,-1 0-13 0,0 0-28 16,1-2-5-16,0 0-28 0,0 0-16 0,0 2-21 16,1-2-37-16,0-4-43 0,3 0 17 0,1 0-276 15,4-7 21-15,0 0 50 0,1-2 25 16,3-2 24-16,-1 4 5 0,0-6 12 0,2 1 4 16</inkml:trace>
  <inkml:trace contextRef="#ctx0" brushRef="#br0" timeOffset="250496.7303">12916 7213 226 0,'0'0'124'0,"0"0"-19"15,0 0-16-15,0 0-10 0,0 0-10 16,0 0-10-16,0 0 13 0,14 0-7 0,-14 0-10 16,0-12-26-16,0 12-4 0,0 0 34 0,0 0-6 15,0 0-5-15,0 0-4 0,0 0-18 16,0 0 21-16,0 0-2 0,0 0-30 0,0 0-3 16,0 0 15-16,0 0-2 0,0 0-2 15,0 0-16-15,0 0-1 0,0 0-7 0,0 0 1 16,0 0 13-16,0 0-3 0,0 0 0 0,0 0 8 15,0 0-21-15,0 0 12 0,0 0-1 16,0 0 0-16,0 0-15 0,0 0 3 0,0 0-1 16,0 0 12-16,0 0-1 0,23 2-33 15,-23 4 21-15,-4-4 2 0,4 5 14 0,-1-1 0 16,-1-1-18-16,2-5-10 0,0 7 0 0,-4 6 37 16,-1-1-14-16,1 1-7 0,0-8 21 0,1 2-17 15,1 0-6-15,-1 0 11 0,-1-4-13 16,3 4 12-16,0-4 4 0,0 2-2 0,-1-2 0 15,1 1 15-15,0-1-12 0,-1-2-3 16,2 3 11-16,-1-2-29 0,1-1-1 0,0 2 29 16,-2-1 1-16,2 0 21 0,0-1-7 15,0-1 13-15,-2 2-10 0,2-1 7 0,0 1 9 16,-1-1-7-16,1-1-26 0,0 1-14 16,0-1 35-16,-1 0-20 0,1 2-21 0,0-2 19 15,0 0 6-15,-3 1-12 0,3-1-5 16,0 2-8-16,0-2 18 0,0 1-11 0,-1-1 14 15,1 0-6-15,0 0-3 0,0 0-3 0,0 0 0 16,0 0 1-16,0 0-24 0,0 0 21 16,0 0-8-16,0 0 11 0,0 0 2 0,0 0 7 15,0 0-16-15,-1 1-12 0,1-1 20 0,-2 0 5 16,2 0-14-16,0-1 15 0,0 1-20 16,0 1 12-16,0-1-18 0,0 0-9 0,-1 2 23 15,2-4-2-15,-1 4 0 0,0-2 4 16,-2 0-3-16,2 0 1 0,0 0-5 0,0 1-15 15,0-1 18-15,0 0 3 0,0 0 1 0,1 0-6 16,-1 0-14-16,0 0 2 0,1 0 14 0,-1 0-9 16,0 0 0-16,0 0-32 0,0 0-21 0,0 2 24 15,0-1-5-15,0 1 4 0,0-1-65 16,0 0-81-16,-1 0-179 0,0 4 20 0,1-4 13 16,-2 0-2-16</inkml:trace>
  <inkml:trace contextRef="#ctx0" brushRef="#br0" timeOffset="252909.4988">12974 7422 310 0,'0'0'85'15,"-15"-14"24"-15,15 14-11 0,0 0-36 0,0 0-7 16,0-14-4-16,-24-2-7 0,22 14-3 15,-1 0-7-15,0-3-2 0,0 4-4 0,-4-1-2 16,2 0-4-16,0 1-14 0,0-1 29 16,-1 2 0-16,6 0-44 0,0 0 44 0,-11 0-11 15,2 0-2-15,3 0-3 0,0 0 2 0,6 0-8 16,-10 0-11-16,3 0-2 0,1 0 1 16,6 0 12-16,-11 0-15 0,3 0 2 0,8 0-1 15,-8 0 16-15,-6 13-14 0,11-11 8 0,-3 0-4 16,2 1 1-16,-1-1 23 0,2 1-19 15,1 0 6-15,-2 0 13 0,2 1-17 0,0 0 7 16,2-3-1-16,1 1 45 0,2-1-33 16,1-1 13-16,1 2 6 0,13-5 25 0,-3-1-17 15,-5-2-6-15,6 2-15 0,-1 0 5 16,-1-5 1-16,-1 0-8 0,0-1 20 0,-4 0-19 16,2-1-24-16,-1 3 13 0,-2-1 6 0,-3 1-13 15,-1 0 7-15,-3-2-32 0,1 3 29 16,-2-1-4-16,1 2-19 0,-1 6 17 0,0-6 9 15,0-2-13-15,0 3-12 0,0 5-9 0,-12-25 21 16,4 16-11-16,3 3 7 0,-3 3-15 16,1 0 3-16,1 0 10 0,-1 2-4 0,0 1 10 15,2-2-16-15,-4 2 9 0,9 0-2 0,-7 0-2 16,-5 0-2-16,-10 10-4 0,8-4 8 16,-1-1-26-16,4 5 24 0,1-6 3 0,5 2-6 15,-2-2-15-15,1 1 8 0,0 0 16 16,2-1-2-16,-1-3-12 0,2 2 4 0,0 1 3 15,0-4 11-15,3 3 3 0,-2 0 9 16,1-3-17-16,1 0-4 0,3 2 9 0,-2-4 6 16,1-1-14-16,7-7 14 0,0 3 2 0,0-3-2 15,-1 2-18-15,-2-2 15 0,0-2-12 16,2 1 6-16,-3-1 5 0,1 0 5 0,-5 2-17 16,-1 2-2-16,0 0 8 0,0-2-16 0,0 10 21 15,0-7-8-15,0 7 6 0,0-8-22 0,0 1 15 16,0 7-16-16,-15-12 14 0,11 6 0 15,0 6 2-15,-2-3 8 0,-1 2-5 0,2 2 1 16,-6-1-23-16,-15 9 13 0,11 0 6 16,-4 1 7-16,3-2-6 0,0 5 0 0,3-1 1 15,-3 1-3-15,6 4-6 0,-2-1 20 0,2 1-25 16,1 0 6-16,3-2-6 0,2 3-5 0,2-6 16 16,2-2 4-16,0-10-5 0,0 11 4 15,12 10 10-15,1-13-7 0,4 3-8 16,-2-5 3-16,7-5 16 0,1 1-12 0,2-2 18 15,-13 0-13-15,6 0 4 0,24-14-10 0,-22 7 9 16,0-6-10-16,-2 2 4 0,-3 1-1 16,2-2 0-16,-8-3 2 0,3 2-6 0,-4-2 9 15,1 1-9-15,-3 0 6 0,2 0-8 0,-6 6 0 16,1-2 4-16,0 5 1 0,-3 0-4 0,2 0 0 16,0 2 1-16,-2 1-6 0,0-3-1 15,0 5 2-15,0 0 8 0,-6 0-16 0,2 0 17 16,2 3-19-16,-2 1 5 0,-1-1 4 0,0 0 10 15,-4 9-20-15,0 3-1 0,-1-3 22 16,3 3-14-16,2-2 4 0,1-3 4 0,1-3 3 16,-1 9-24-16,0-4 15 0,4 1-2 15,0-13 10-15,0 9-2 0,0 4-5 0,15 15 11 16,-7-19-16-16,5 0 13 0,0 2-7 16,3-4 9-16,0 0-12 0,3-5 11 0,-4 3-13 15,0-3 10-15,-2-2-2 0,-3 0 8 0,-10 0 0 16,9 0-2-16,-1 0-1 0,-2 0 2 15,7-10 3-15,-9 5-6 0,0 2 7 0,-2-1-8 16,0 1 0-16,0 1-3 0,-2-3-12 0,0 3 5 16,-2-1 6-16,-3 0-5 0,-1 3 5 0,-2-1 7 15,-9 1-4-15,0 0 4 0,8 0-20 16,-6 0 18-16,-21 11-3 0,17-4-9 0,-1 0 5 16,0 0 4-16,2 2 1 0,1 1 3 0,2 3-1 15,0-6-7-15,4 4-10 0,-1-2 19 16,2 1-20-16,4-2 12 0,0-1-8 0,2-1 3 15,1 0 1-15,1-2-11 0,2 3 14 0,0-7 11 16,0 0-13-16,0 0 8 0,15 8-3 16,4-9 0-16,-10 1 0 0,21-10-10 0,-8 5 7 15,-4-7 12-15,4 2-6 0,-7 1 4 16,3-2-12-16,-4-5 20 0,3 4-5 0,-6-1 2 16,1 1-17-16,-5 2 10 0,0-2 2 15,-3 2-4-15,-1 2 13 0,1 1-4 16,-1 0-5-16,-3 1 0 0,0 6-7 0,0 0 7 15,0-5-7-15,0 5-6 0,0-6 20 0,0 6-19 16,0 0-1-16,0 0 5 0,0-7-2 16,0 7 4-16,0 0-9 0,-13-7-2 0,9 9-13 15,2 1-5-15,-1-1 1 0,-1-1-27 0,2 5-2 16,-2-3-12-16,-6 5-14 0,-1 5-41 0,2-4 12 16,-1-3-94-16,-1 1-182 0,3-2 19 0,-1-3 25 15,4-1 19-15,2 1 44 0,0-2-24 16</inkml:trace>
  <inkml:trace contextRef="#ctx0" brushRef="#br0" timeOffset="262021.936">824 14200 436 0,'0'0'199'0,"0"0"-24"16,-14 14-9-16,14-14-15 0,0 0-7 0,-24 10-22 16,21-10-15-16,2-2-17 0,1 1 17 0,0 1-40 15,-3-3 13-15,1-1 0 0,3-1-41 0,2 1-16 16,4-1-8-16,-3-1-30 0,1-3 4 16,3 1 2-16,-3 0-105 0,0-1-82 15,1-1-110-15,1-1-26 0,-1-4 20 0,1-2 3 16</inkml:trace>
  <inkml:trace contextRef="#ctx0" brushRef="#br0" timeOffset="267635.1735">5902 8856 337 0,'0'0'210'15,"0"0"-22"-15,0 0-20 0,0 0-7 16,0 0-22-16,0 0-16 0,0 0 1 0,7-13-8 15,3 7-22-15,3-3 12 0,-2-2-19 16,0 1-12-16,4 2-12 0,-1 0 13 0,4-1-13 16,0 1-12-16,3-3-5 0,0 1 21 0,-3 3-14 15,2-2-10-15,2 0 6 0,0 0-10 16,-1 2-3-16,0 1-6 0,2 1-3 0,-4 1-11 16,-1-1 13-16,0 4-21 0,-2-1 11 15,-7 2-4-15,5 0 1 0,2 0-12 0,18 17 9 16,-17-11-3-16,0 1 3 0,-2 2-2 0,3 0 4 15,-2 1-15-15,3 0 9 0,-4 2-6 0,1-2 0 16,1 2 4-16,-4 1 1 0,5-4-13 16,1 2 16-16,0-3-4 0,-1 6 0 15,2-6 7-15,-2 0-4 0,3-3 10 0,0 2 9 16,-3-2-10-16,4-2-5 0,-3-1-5 0,3 1 9 16,1-2 7-16,0-1-8 0,-13 0 2 15,8 0-1-15,3 0 0 0,27-14-3 0,-21 8-9 16,0 0 5-16,-2 0 1 0,4-1 2 0,-5-3 9 15,4 3-21-15,-5-3 16 0,1 2-9 16,-2 0-3-16,0 1 5 0,-3-3 14 0,0 3-17 16,-2-1 0-16,-2 3-5 0,-2 2 18 15,3-1-1-15,-7-1-22 0,-1 4 21 0,-2-4-10 16,1 5-13-16,-2-1 12 0,0 0-8 0,1 1 11 16,-6 0-16-16,0 0 11 0,9 0-12 15,-1 0 19-15,-1 0-4 0,0 0-12 16,1 0 14-16,5 0-19 0,20 8 3 0,-14-6-5 15,-1 2 3-15,-4-3 3 0,5-1 0 0,-1 2 0 16,-3-2 20-16,-3 1-16 0,2-1 0 16,-14 0 0-16,14 0 0 0,3 0-8 0,-2 0 29 15,0 0-28-15,12-10 12 0,-15 9-15 16,-3-1 7-16,-2 1-8 0,2-2 21 0,-4 2-10 16,2 1 12-16,-1-3-1 0,-2 1-13 0,4 0 2 15,-3 1-1-15,0-1 6 0,-1 1 9 16,1-2-6-16,0 0-3 0,1 3 21 0,-3-3-18 15,1 2-9-15,-2-2 27 0,3 2-17 0,-1-1-2 16,0-1-2-16,-1 1-11 0,2 1 26 0,-3-1-18 16,-1 1-4-16,1 0 1 0,-1-2-6 15,2 1 6-15,-1 2 12 0,-2-1 2 0,3-1-15 16,-2 1 7-16,2 1-6 0,-2-2 2 16,0 1 14-16,-1 0-9 0,2 1-9 0,-1 0-5 15,-1-2 6-15,1 1-6 0,-1 1 8 0,0-2-4 16,1 1 12-16,2 0 9 0,-3 1-17 15,1-1-5-15,-1 1-5 0,-4 0 4 0,4-2 6 16,-1 2 10-16,1-1-20 0,0 1-26 0,-1 1-23 16,-2-1-17-16,3 2-36 0,-5-2-30 15,3 1 13-15,-4 0-112 0,2 2 20 0,1-2 20 16,-5 1 15-16,3-2-224 0,0 0 26 0,1 1 19 16,-2-1 44-16,-1 3 18 0</inkml:trace>
  <inkml:trace contextRef="#ctx0" brushRef="#br0" timeOffset="271483.4391">10593 8319 421 0,'0'0'225'0,"0"0"-10"0,0 0-34 0,0 0-19 15,0 0-7-15,0 0 4 0,0 0-20 0,0 0-3 16,-13 0-16-16,13 0 13 0,0 0-13 0,0 0-15 16,0 0-10-16,0 0 4 0,0 0-4 0,0 0-30 15,0 0 5-15,0 0 5 0,0 0-6 16,23 0-30-16,-9-2 7 0,3-2-10 0,1 0 0 15,0 2 1-15,1 0-3 0,3-2-4 0,1 2 7 16,-2 0-18-16,4 0-3 0,-1 0 15 16,4 1-18-16,-1-1 20 0,2-3 6 15,-15 5-32-15,8 0 5 0,5 0-1 0,0 0 8 16,4 0 8-16,-2 0-7 0,0 0 1 16,2 0-13-16,25-10 19 0,-29 9-31 0,4-1 9 15,-2 0 3-15,-1 0 25 0,0-1-8 0,3 1-6 16,0 1-17-16,-2-2-8 0,2 1 29 15,0 0-22-15,1-2 29 0,2 2-16 0,-2 0 5 16,1-2-26-16,2 3 1 0,1-4 18 16,2 2-10-16,0 0 25 0,2 0-21 0,0 0-1 15,2 0 24-15,-1 1-29 0,1-1 4 0,1-1 4 16,0 1-2-16,1 0-2 0,-1 1 34 16,-4-3-5-16,3 2-16 0,-1-2 6 0,-1 1 4 15,-2 0-20-15,1 0 8 0,-4-1-17 0,1 2 26 16,-3-3-19-16,-1 0 7 0,0 1-8 15,2 0 0-15,-4 0 6 0,2 0-18 0,-2 0-2 16,-1 0-3-16,2-1 13 0,-1 2-9 0,-1-1 11 16,-3 3 12-16,0-2 2 0,-1 0-1 15,-4-4 8-15,1 4-22 0,-3 1-6 0,-2-1 1 16,-2 3 14-16,-5-2 1 0,5-3-15 0,-4 4 18 16,-4 0-17-16,-1 2-3 0,1 0 22 0,-4-4 26 15,2 2-28-15,-1 2 8 0,-2-1-1 16,-1-1-2-16,3 0 0 0,-2 1-13 15,0-1 29-15,-1 1-43 0,1 0-26 0,-2 0-45 16,0-3-36-16,0 4 10 0,0 0-388 16,0 0 47-16,0-6 30 0,0 6 27 0,0-13 9 15,14-11 19-15,5 11 22 0,8-1 14 0,2-1-2 16</inkml:trace>
  <inkml:trace contextRef="#ctx0" brushRef="#br0" timeOffset="276607.7032">16112 7820 354 0,'0'0'224'16,"0"0"-47"-16,0 0 2 0,0 0-10 0,-13 0 0 15,13 0-6-15,0 0-14 0,0 0 2 16,0 0-16-16,0 0-20 0,0 0 5 0,0 0-12 16,0 0 7-16,0 0-22 0,0 0-17 15,0 0 3-15,15 20-9 0,-9-20 13 0,2-2-28 16,-1 2 7-16,2 0-3 0,5 0 4 0,18-7-16 16,-12 6-1-16,-1-1-5 0,-3-1-7 0,5 2 1 15,-3-3 5-15,-3 2 26 0,4 2-19 16,-6 0-8-16,1-2-17 0,-3 1 0 0,7-1-9 15,-13 2 19-15,4 0-17 0,4 0 18 0,-3 0-8 16,-1 0-5-16,8 0-17 0,-3 0 29 16,4 0-10-16,-1 0-23 0,0 0 30 0,2 0-27 15,0 0-10-15,1 0 28 0,-1 0-18 16,2 0-17-16,-4 0 12 0,3 0 39 0,0 0-32 16,1 0-9-16,-1 0 29 0,22 12 2 0,-28-11-37 15,7 1 29-15,-5 0 4 0,4 1 1 16,-2-1-12-16,3-1 10 0,0-1-21 0,-3 4 36 15,3-3-36-15,-5-1 2 0,2 4-12 0,3-4 47 16,2 0-37-16,-1 2 15 0,0-2 2 16,1 2 12-16,-5-1-36 0,3-1 41 0,0 1-17 15,-2 1-5-15,2-1-10 0,-1 0-8 0,-1 0-15 16,2 0 11-16,-2 0 25 0,0-1-8 0,3 0-7 16,-13 0 3-16,7 0 8 0,4 0-6 15,0 0 13-15,3 0-25 0,0 0 8 0,26 10 12 16,-25-8-13-16,1-2 2 0,-3 2 3 15,4 0-21-15,-5-1 31 0,5-1-24 0,-3 0 40 16,-2 1-27-16,0 1 7 0,1 0-2 0,-4-2-26 16,-7 0 22-16,5 0-7 0,1 0 1 15,2 0 10-15,0 0 9 0,-3 0-8 0,3 0-30 16,1 0 14-16,-1 0 3 0,20 10 6 16,-25-10 20-16,8 3-24 0,-14-3-10 0,5 0 48 15,3 0-19-15,5 0-24 0,-2 0 34 0,1 0-28 16,-2 0 4-16,3 0-11 0,-3 0 28 15,-3 0-29-15,-1 0 10 0,-1 0-14 0,-3 0 21 16,7 0-5-16,-2 0 4 0,-2 0-17 16,-2 0 20-16,-1 0-22 0,-1 0 15 0,-2 0-11 0,-1 0 0 15,3 0 1-15,-9 0 23 0,7 0-23 16,-1 0 13-16,-6 0 3 0,9 0-17 0,0 0 3 16,-9 0 9-16,8 0 4 0,-8 0-2 15,9 0 5-15,-9 0-19 0,6 0 9 0,-6 0 23 16,10 0-16-16,-10 0-16 0,6 0 1 0,-6 0 37 15,0 0-4-15,7 0-3 0,-7 0-1 16,0 0-30-16,8 0 8 0,-8 0 7 0,0 0 3 16,7 0-3-16,-7 0 0 0,0 0-21 15,0 0 1-15,7 0 50 0,-7 0-15 0,0 0 1 16,0 0-6-16,0 0-3 0,0 0 0 16,6 0-9-16,-6 0 0 0,0 0 0 0,0 0 7 15,0 0-4-15,0 0 3 0,0 0 3 0,0 0 6 16,0 0-23-16,0 0 0 0,0 0 26 0,6 0-30 15,-6-7 10-15,0 7 6 0,0 0 0 16,0 0 2-16,0 0 14 0,0 0-33 0,0 0-5 16,0 0 22-16,0 0 1 0,0 0-2 15,0 0-6-15,0 0 0 0,0 0 3 0,0 0-15 16,0 0 7-16,7-11 9 0,-7 10-4 16,1-1-13-16,-2 2 22 0,2 0-1 0,-2 0-2 15,2-2-18-15,-2 4 17 0,1-4 0 16,0 0-24-16,0 2 8 0,0 0-3 0,0 0 0 15,0-2 1-15,0 2 8 0,0 0-5 0,0 0 22 16,0 0-3-16,0 0 0 0,0 0-13 16,0 0 19-16,0-1-9 0,0 1 0 15,0 0-2-15,0-2 1 0,-1 2-6 0,1 0-17 16,0 0 8-16,0 0 5 0,0 0 16 0,-2-2-11 16,4 2-14-16,-4 0 1 0,1 0 0 15,1 0 9-15,0 0-4 0,0-1 0 0,0 1 0 16,0 1 2-16,0-2 9 0,0 1 1 0,0 0 5 15,-1-2-18-15,-1 2 2 0,2 0-13 16,-1 0 13-16,2-1 1 0,-1 1 11 0,0 0-8 16,0 0-13-16,0 0 21 0,0 0-3 0,0 0 2 15,0 0-8-15,0 0-7 0,-1 0 26 16,2 0-24-16,-2 0 4 0,1 0-6 0,0 0 2 16,1 0 0-16,-1 0 1 0,0 0 0 0,0 0-2 15,0 0 0-15,-1 0 9 0,1-1-14 16,1 2 1-16,-2-1 2 0,1-1 16 0,1 1 4 15,-2 0 8-15,1 1-4 0,-1-1 0 0,2 0-1 16,-2 0-21-16,1 0-1 0,0 0 1 16,0 1-4-16,0-1-2 0,0 0 16 0,0 0-4 15,-1 0 4-15,1 0-10 0,0 0 0 16,0 0 3-16,0 2-3 0,-2-1 16 0,1-2-7 16,1 2 0-16,0 1 3 0,0-2 11 0,0 0-3 15,-1 0-1-15,-1 0 0 0,2 0-12 0,0 0-11 16,0 2 18-16,-1-2-22 0,1 0 23 0,0 0-19 15,0 0 21-15,0 0-16 0,-2 0 10 16,3 0-10-16,-2 1-7 0,3-1 2 0,-2 0 2 16,0 0 2-16,-1 0-2 0,0 0 15 15,1 0 2-15,0 0-13 0,0 0 2 0,0-1 23 16,0 1-11-16,0 0-8 0,-2 0 1 0,2-2-1 16,-1 2 1-16,1 0-1 0,0 2 1 0,0-2-1 15,0 0 8-15,0-2-15 0,0 2 2 0,0-2 1 16,0 4 1-16,0-2 0 0,-1-2 1 15,1 1-1-15,0 1 10 0,0 0-11 0,0 0 4 16,0 0 10-16,0 0-13 0,0 0 0 16,0 0 1-16,0 0-6 0,0 0 1 0,0 0 0 15,0 0 13-15,0 0-9 0,0 0-6 0,0 0 29 16,0 0-30-16,0 0 13 0,0 0 1 16,0 0-1-16,0 0-1 0,0 0 2 0,0 0 1 15,0 0-1-15,0 0-14 0,0 0 9 16,0 0 4-16,0 0-1 0,0 0 0 0,0 0-8 15,0 0-10-15,0 0 27 0,0 0-23 16,0 0 8-16,0 0-10 0,0 0 21 0,0 0 1 16,0 0-21-16,0 0 27 0,0 0-18 15,0 0 13-15,0 0-10 0,0 0 1 0,0 0 0 16,0 0-16-16,0 0 20 0,0 0-8 0,0 0 9 16,0 0 19-16,0 0-21 0,0 0-12 0,0 0 12 15,0 0-2-15,0 0 0 0,0 0-22 16,0 0 1-16,0 0 21 0,0 0-10 0,0 0 7 15,0 0-1-15,0 0 0 0,0 0-1 16,0 0 5-16,0 0-10 0,0 0 16 0,0 0-9 16,0 0 0-16,0 0-15 0,0 0-5 0,0 0 1 15,0 0 13-15,0 0 12 0,0 0 2 16,0 0 2-16,0 0-1 0,0 0-11 0,0 0 1 16,0 0 1-16,0 0 0 0,0 0 7 0,0 0-8 15,0 0 12-15,0 0-15 0,0 0 6 0,0 0 4 16,0 0-13-16,0 0 2 0,0 0 0 15,0 0 9-15,0 0 8 0,0 0-2 0,0 0-11 16,0 0 11-16,0 0-15 0,0 0 25 16,0 0-12-16,0 0-7 0,0 0-1 0,0 0 1 15,0 0-13-15,0 0 10 0,0 0-2 0,0 0 1 16,0 0 1-16,0 0 5 0,0 0-4 16,0 0 0-16,0 0 0 0,0 0 1 0,0 0 16 15,0 0-13-15,0 0 26 0,0 0-28 0,0 0-1 16,0 0-11-16,0 0 18 0,0 0-12 0,0 0 22 15,0 0 0-15,0 0-3 0,0 0-19 16,0 0 3-16,0 0-1 0,0 0 1 16,0 0 14-16,0 0-11 0,0 0-16 0,0 0 18 15,0 0 0-15,0 0 5 0,0 0 10 0,0 0-31 16,0 0 12-16,0 0-10 0,0 0 27 16,0 0-10-16,0 0-1 0,0 0 0 0,0 0-20 15,0 0 16-15,0 0 1 0,0 0-21 16,0 0 3-16,0 0 7 0,0 0 9 0,0 0-8 15,0 0 0-15,0 0 2 0,0 0 9 0,0 0 15 16,0 0-2-16,0 0-2 0,0 0-5 16,0 0-14-16,0 0 1 0,0 0-2 15,0 0 3-15,0 0-3 0,0 0 6 0,0 0 0 16,0 0-1-16,0 0-2 0,0 0 9 0,0 0-2 16,0 0 2-16,0 0 5 0,0 0-14 0,0 0 2 15,0 0-1-15,0 0 13 0,0 0-13 16,0 0 11-16,0 0-3 0,0 0-22 0,0 0 0 15,0 0 15-15,0 0 12 0,0 0-12 16,0 0 4-16,0 0 3 0,0 0-1 16,0 0-2-16,0 0-6 0,0 0-1 0,0 0 1 15,0 0 0-15,0 0 20 0,0 0-9 0,0 0-1 16,0 0-6-16,0 0-7 0,0 0 6 0,0 0-3 16,0 0 14-16,0 0-21 0,0 0 4 15,0 0 27-15,0 0-25 0,0 0 6 0,0 0-2 16,0 0-4-16,0 0 2 0,0 0-1 0,0 0 15 15,0 0-1-15,0 0-1 0,0 0-9 0,0 0-4 16,0 0 18-16,0 0-2 0,0 0-2 16,0 0-6-16,0 0-1 0,0 0 0 15,0 0 1-15,0 0-1 0,0 0 0 0,0 0-21 16,0 0 9-16,0 0 2 0,0 0 0 0,0 0 16 16,0 0-11-16,0 0-16 0,0 0 16 0,0 0-5 15,0 0 1-15,0 0-1 0,0 0 4 16,0 0-1-16,0 0-1 0,0 0-7 0,0 0 18 15,0 0-2-15,0 0-30 0,0 0 1 0,0 0 27 16,0 0 7-16,0 0-1 0,0 0-1 16,0 0-2-16,0 0 0 0,0 0-2 0,0 0-8 15,0 0 20-15,0 0-1 0,0 0-15 16,0 0-1-16,0 0 3 0,0 0-8 0,0 0 2 16,0 0 0-16,0 0 5 0,0 0 17 15,0 0-23-15,0 0 6 0,0 0 12 0,0 0-2 16,0 0-2-16,0 0-12 0,0 0-1 15,0 0 1-15,0 0 0 0,0 0 0 0,0 0-4 16,0 0 0-16,0 0 1 0,0 0 16 0,0 0-1 16,0 0 8-16,0 0-19 0,0 0 5 15,0 0-3-15,0 0 2 0,0 0-12 16,0 0 13-16,0 0-9 0,0 0 23 0,0 0-20 16,0 0 12-16,0 0 4 0,0 0-15 0,0 0 18 15,0 0-31-15,0 0 18 0,0 0 10 0,0 0-1 16,0 0-8-16,0 0-7 0,0 0 4 15,0 0-10-15,0 0 14 0,0 0-12 0,0 0 14 16,0 0 5-16,0 0-18 0,0 0-2 16,0 0 10-16,0 0 1 0,0 0-10 0,0 0 8 15,0 0-2-15,0 0 12 0,0 0 0 0,0 0-40 16,0 0 4-16,0 0 42 0,0 0-3 16,0 0-2-16,0 0-11 0,0 0 11 0,0 0-1 15,0 0-1-15,0 0-24 0,0 0 25 0,0 0-5 16,0 0 8-16,0 0-18 0,0 0 0 15,0 0-12-15,0 0 3 0,0 0 6 0,0 0 10 16,0 0-4-16,0 0-3 0,0 0 9 0,0 0-2 16,0 0-4-16,0 0-7 0,0 0 21 15,0 0 0-15,0 0-25 0,0 0 28 0,0 0-14 16,0 0 0-16,0 0-1 0,0 0 1 16,0 0-1-16,0 0-2 0,0 0 7 0,0 0-21 15,0 0 22-15,0 0-3 0,0 0-11 0,0 0 0 16,0 0 2-16,0 0-8 0,0 0 13 15,0 0 17-15,0 0-20 0,0 0 6 16,0 0-9-16,0 0-3 0,0 0 20 0,0 0-12 16,0 0 0-16,0 0 4 0,0 0-16 0,0 0 39 15,0 0-27-15,0 0 8 0,0 0 11 16,0 0-4-16,0 0-10 0,0 0-2 0,0 0-9 16,0 0 23-16,0 0-30 0,0 0 8 0,0 0 14 15,0 0-19-15,0 0 16 0,0 0-4 16,0 0-4-16,0 0-3 0,0 0 20 0,0 0-19 15,0 0-5-15,0 0 1 0,0 0 2 16,0 0 10-16,0 0-1 0,0 0 0 0,0 0-1 16,0 0-9-16,0 0 16 0,0 0-1 0,0 0 1 15,0 0-3-15,0 0 1 0,0 0 6 16,0 0-3-16,0 0-16 0,0 0 2 0,0 0 5 16,0 0 0-16,0 0 0 0,0 0 0 15,0 0-1-15,0 0 0 0,0 0 1 0,0 0-3 16,0 0 2-16,0 0-1 0,0 0 0 0,0 0-4 15,0 0 11-15,0 0 1 0,0 0-1 16,0 0-7-16,0 0 1 0,0 0 0 0,0 0-10 16,0 0 14-16,0 0-13 0,0 0 2 0,0 0-1 15,0 0 26-15,0 0-25 0,0 0 24 16,0 0-3-16,0 0-1 0,0-11-18 0,0 11 0 16,0 0 4-16,0 0 0 0,0 0 6 15,0 0-1-15,0 0 0 0,0 0-1 0,0 0 2 16,0 0 22-16,0 0-12 0,0 0-31 0,0 0 23 15,0 0-1-15,0 0 1 0,0 0-2 0,0 0 0 16,0 0 2-16,0 0-1 0,0 0 0 16,0 0-1-16,0 0 0 0,0 0 0 0,0 0-1 15,0 0 1-15,0 0-6 0,0 0-3 0,0 0-7 16,0 0 30-16,0 0-13 0,0 0-13 16,0 0-6-16,0 0 16 0,0 0 3 0,0 0-1 15,0 0 13-15,0 0-23 0,0 0-10 0,0 0 22 16,0 0-12-16,0 0 11 0,0 0-21 15,0 0 13-15,0 0-3 0,0 0 27 0,0 0 0 16,0 0-3-16,0 0-24 0,0 0 5 0,0 0 12 16,0 0-16-16,0-14-2 0,0 14 2 15,0 0 0-15,0 0 4 0,0 0 4 0,0 0 9 16,0 0 0-16,0 0-9 0,0 0-6 16,0 0 11-16,0 0-29 0,0 0 13 0,0 0 15 15,0 0-11-15,0 0 1 0,0 0 3 0,0 0-11 16,0 0 9-16,0 0-1 0,0 0 1 15,0 0 4-15,0 0 0 0,0 0 6 0,0 0-24 16,0 0 13-16,0 0 2 0,0 0-13 0,0 0 7 16,0 0 9-16,0 0 12 0,0 0-14 15,0 0 0-15,0 0 0 0,0 0 10 0,0 0-16 16,0 0 23-16,0 0-13 0,0 0-5 0,0 0 3 16,0 0-1-16,0 0 0 0,0 0-9 15,0 0 7-15,0 0 9 0,0 0-1 0,0 0 2 16,0 0-7-16,0 0-1 0,0 0 0 15,0 0-8-15,0 0 5 0,0 0 7 0,0 0 0 16,0 0-2-16,0 0-6 0,0 0-3 0,0 0 32 16,0 0-37-16,0 0 20 0,0 0 1 0,0 0-24 15,0 0 14-15,0 0 7 0,0 0-7 16,0 0 1-16,0 0 18 0,0 0-3 0,0 0-23 16,0 0 2-16,0 0-8 0,0 0 12 0,0 0 7 15,0 0-11-15,0 0-10 0,0 0 11 16,0 0-2-16,0-11-1 0,0 11 26 0,0 0-20 15,0 0 2-15,0 0 16 0,0 0-17 0,0 0-1 16,0 0 1-16,0 0-2 0,0 0 2 16,0 0-1-16,0 0 0 0,0 0 11 0,0 0-18 15,0 0-5-15,0 0 23 0,0 0-12 16,0 0 10-16,0 0 0 0,0 0-1 0,0 0-6 16,0 0 4-16,0 0 0 0,0 0-1 0,0 0-7 15,0 0 7-15,0 0-20 0,0 0 23 0,0 0-9 16,0 0-9-16,0 0-1 0,0 0 6 15,0 0 10-15,0 0-8 0,0 0 7 0,0 0 0 16,0 0 0-16,0 0 6 0,0 0-1 0,0 0 6 16,0 0-9-16,0 0-20 0,0 0 30 15,0 0-28-15,0 0 19 0,0 0-2 16,0 0 0-16,0 0-1 0,0 0 1 0,0 0-1 16,0 0-21-16,0 0 0 0,0 0 14 15,0 0 5-15,0 0 10 0,0 0-2 0,0 0 0 16,0 0-1-16,0 0 3 0,0 0-17 15,0 0 1-15,0 0 14 0,0 0-11 0,0 0-1 16,0 0 1-16,0 0 3 0,0 0-11 0,0 0 18 16,0 0 14-16,0 0-23 0,0 0 13 15,0 0-2-15,0 0 0 0,0 0 2 0,0 0-22 16,0 0 9-16,0 0 4 0,0 0 4 0,0 0-7 16,0 0 8-16,0 0-10 0,0 0 2 15,0 0-4-15,0 0 12 0,0 0-6 0,0 0-7 16,0 0-7-16,0 0 2 0,0 0 5 15,0 0 1-15,0 0 9 0,0 0-7 0,0 0 4 16,0 0-7-16,0 0-8 0,0 0 0 16,0 0 3-16,0 0 0 0,0 0 0 0,0 0 3 15,0 0 9-15,0 0 0 0,0 0 0 16,0 0 4-16,0 0 10 0,0 0-9 0,0 0-2 16,0 0 3-16,0 0-16 0,0 0 32 0,0 0-29 15,0 0 6-15,0 0-14 0,0 0 2 0,0 0-19 16,0 0-37-16,0 0-30 0,0 0-16 0,0 0-7 15,0 0-17-15,0 0 0 0,0 0-48 16,0 0 19-16,0 0-172 0,0 0-73 16,0 0 32-16,0 0 26 0,0 0 26 0,0 0 21 0,0 0-17 15,0 0 18-15,-27 4-7 0</inkml:trace>
  <inkml:trace contextRef="#ctx0" brushRef="#br0" timeOffset="281278.4876">28611 2790 270 0,'0'0'175'16,"0"0"12"-16,0 0-2 0,0 0-29 0,0 0-4 16,0 0 3-16,0 0-32 0,0 0-7 15,0 0-4-15,0 0 10 0,0 0-31 0,0 0 1 16,0 0-3-16,0 0 15 0,0 0-15 16,0 0-16-16,0 0 3 0,0 0-2 0,0 0-4 15,0 0-6-15,0 0-6 0,0 0 10 0,0 0-16 16,0 0-7-16,0 0 9 0,0 0-21 15,0 0-11-15,0 0 17 0,0 0-22 0,0 0 20 16,0 0-20-16,0 0 16 0,0 0-22 0,0 0 13 16,0 0-10-16,0 0-1 0,0 0 4 0,0 0 3 15,0 0-19-15,0 0 14 0,0 0-10 16,0 0-8-16,0 0 17 0,0 0 3 0,0 0-24 16,0 0 18-16,0 0-19 0,0 0 25 15,0 0-19-15,0 0 0 0,-4 5 6 0,14 5-7 16,3 2 15-16,-2 0-11 0,2 1-3 15,1 2 23-15,0-1-24 0,3 6 4 0,-2-4 7 16,3 0 2-16,0 0-17 0,-1 0 11 16,2 2 3-16,-2-2 14 0,0 2-1 0,0-1-19 15,1 1 4-15,1-3 5 0,-4 1 2 0,2 0-8 16,-2-3-3-16,-1 4 25 0,2-4-33 16,-1-1-2-16,-2 0 22 0,-4 1-15 0,4 0-3 15,-4-3 11-15,-3-1 12 0,1-3-2 0,0 0-2 16,-3 0-13-16,0-2 10 0,0 0-17 0,-2 1 7 15,2-3-3-15,-1 2 2 0,-1-1 7 16,3 0 3-16,-4 1-16 0,2 0 5 0,0-4-4 16,-1 4 2-16,-1-1-4 0,2-2 9 0,-2 2-9 15,-1-2 14-15,3-1-37 0,-2 3-12 16,-1-3-48-16,0 0-18 0,0 0-41 16,-14 4 15-16,11-6-274 0,-9-7-1 15,-1 1 35-15,4 0 24 0,0-2-6 0,0-5-7 16,4 5-10-16</inkml:trace>
  <inkml:trace contextRef="#ctx0" brushRef="#br0" timeOffset="281744.9836">29034 2899 539 0,'1'-5'296'0,"0"3"-41"0,1-2-38 0,-2 0-19 15,1-1-21-15,-1 3-7 0,0-2-13 0,1 1-41 16,-1 2 2-16,0-1-4 0,0-1-16 16,0 3-30-16,2-1 1 0,-4 1-1 0,2 1-14 15,-1 2 4-15,-2 0-15 0,1 4 14 0,-5 5-9 16,0 1-6-16,-2 4-22 0,0 1-4 16,-4-1 4-16,2 2-3 0,-1-1-2 0,-3 1-2 15,1 2 23-15,-4-3-29 0,5 3 7 16,-4-2-10-16,2 2 7 0,-4 0 11 0,2 0-14 15,5-3 2-15,-5 6 8 0,3-4-11 0,-4 0 14 16,1 0-7-16,2-1-4 0,1 0 35 16,-1-2-28-16,2 1 25 0,0 1-28 0,0-2 14 15,3-4-11-15,-3 0-9 0,4 0 32 16,2 1 12-16,-1-4-37 0,3-2-2 0,0 1-3 16,1-3 13-16,-1 1-11 0,1-4 9 0,1 2-2 15,2-1-15-15,-2-1 3 0,2 2 1 0,-1-3 26 16,-1 2-1-16,2-1-33 0,-2 0 4 0,2-2 3 15,0 2-6-15,1 0 13 0,-3-2 7 16,2-1-21-16,1 2-45 0,-3-1-34 0,1-1-65 16,3-3 14-16,-2-1-328 0,3 0 25 15,5-16 39-15,3-2 16 0,1 0 30 0,1 0 21 16,3-3 17-16,-1 0-3 0</inkml:trace>
  <inkml:trace contextRef="#ctx0" brushRef="#br0" timeOffset="282660.687">30957 2874 259 0,'0'0'294'0,"0"0"-39"0,0 0-40 0,0 0 4 16,0-12-34-16,-14 12-16 0,14 0-30 0,0 0-1 15,0 0-12-15,0 0-6 0,0 0-12 16,0 0-17-16,0 0-9 0,0 0 8 16,19 2 3-16,-3 10-2 0,0 0-23 0,2 2-4 15,0 3 8-15,-3-3 0 0,4 1-6 0,-1 1-2 16,0 2-22-16,-1-2 17 0,0 2-1 16,3 0-25-16,-5 0-4 0,1 0 24 15,0-1-18-15,3 2-22 0,-3-4 25 0,-4 3-19 16,1-3-8-16,-1 0 23 0,2-3-19 0,-5 1-14 15,2-1 13-15,-2 1 31 0,-1-1-25 16,-2 1 19-16,2-6-28 0,-5-6 23 0,5 4-17 16,-6-2-11-16,3 4-20 0,-4-5-17 0,0 2-16 15,1-1-10-15,0-1-41 0,-1 1-12 16,1-2-16-16,-2-1-36 0,0 0 14 0,0-1-266 16,0-3 27-16,3 0-29 0,-1 0 25 0,0-2 21 15,-1-1 12-15,9-5 56 0</inkml:trace>
  <inkml:trace contextRef="#ctx0" brushRef="#br0" timeOffset="283127.528">31505 3073 310 0,'4'-7'356'0,"-1"0"-60"15,1 0-34-15,-2 0-2 0,2 3 14 0,-2 0-7 16,0 0-23-16,0 0-24 0,1 1-24 16,-2-2 13-16,2 3-40 0,-3 2-11 0,1-5-16 15,0 3-36-15,2 0-26 0,-3 1-9 0,1-1 32 16,-1-1-19-16,1 3-7 0,-1 0-6 15,0 3-7-15,-1-1-6 0,1 2-8 0,-1 2-34 16,-6 7 0-16,0 1 29 0,0 9-4 0,0-8-3 16,-1 3-5-16,-1 1-24 0,-2 5-2 15,0 0 21-15,-5-5-8 0,5 2-1 0,0-1-3 16,-3 0-1-16,4 2-30 0,-2 1 19 16,-2 0-1-16,1-1-1 0,-2 2 2 0,1-1 0 15,-1 0 12-15,0 2-1 0,-2-2-2 0,4 1-1 16,0-2 0-16,-2 1-13 0,-2-1 30 15,3 1-3-15,-4-1-3 0,4 1-19 0,-3-4-2 16,5 2 1-16,-5-6 0 0,4 5 1 16,3-2 0-16,-4 0 0 0,4-4 0 0,0-2-2 15,1-1 0-15,-2-2 1 0,2 2-13 16,6-3 0-16,-3 0 1 0,3-4 32 0,-1 1-18 16,1-3 0-16,1 0-3 0,-1 1-6 0,2-2 18 15,-2 2-18-15,3-2 1 0,-1 1-25 16,0 0 3-16,-2-1 3 0,2 1 1 0,0-2 54 15,1 1-24-15,-2 1-5 0,1-2 15 0,1 0-25 16,0 0 2-16,0 0-126 0,0 0-52 16,-3-14-77-16,3 8 23 0,-3 1-232 0,-3-13 34 15,-3-2 33-15,-2 2 7 0,-4-1 28 0,-4 1 54 16,0 1 23-16,-1 5-69 0,-5-5 1 0</inkml:trace>
  <inkml:trace contextRef="#ctx0" brushRef="#br0" timeOffset="285159.3555">28598 4630 512 0,'0'0'335'0,"0"0"-66"0,0 0-24 0,0 0-11 15,0 0-26-15,0 0-24 0,0 0-2 16,0 0 7-16,0 0-47 0,0 0 24 0,0 0-30 15,0 0 7-15,0 0-33 0,0 0 35 0,0 0-67 16,-1 2 6-16,12 8 9 0,-1 1-13 16,8 2-14-16,-5-1 13 0,2 2-11 15,1 3-30-15,0-3-5 0,4 4-2 0,-3-2-4 16,1 3 44-16,-1-3-7 0,1 2-5 0,-3 0-8 16,3 2-5-16,-2-1-4 0,1 3-5 15,-1-2-9-15,2-1-2 0,-3 1-1 0,-1-1-5 16,1 2 5-16,2-3 0 0,-4-1-14 15,1-1 2-15,0-1 7 0,-3-2 0 0,1 1-3 16,-3-3-12-16,1-1-1 0,-1-1 1 0,-3 1 5 16,-3-4-6-16,1 1-1 0,2-3-1 0,-2 0 0 15,-1 1-40-15,-1-4-22 0,-1 2-4 16,2 0-32-16,-2-1-20 0,1-1-40 0,-2-1-16 16,0 0 14-16,0 0-224 0,0 0-86 0,6-15 52 15,-6 7 38-15,0-12 20 0,4-2 45 0,1-4 2 16,0 1 45-16,0-2 6 0</inkml:trace>
  <inkml:trace contextRef="#ctx0" brushRef="#br0" timeOffset="285493.8009">29122 4651 403 0,'-4'-9'398'0,"3"3"-77"16,-1 2-40-16,0-1-53 0,1 1 14 0,0 0-28 15,-1 2-37-15,1-2-37 0,1 1 0 0,-2 2-10 16,-1 1-12-16,-1 1 5 0,-9 6-13 15,1 3 12-15,-4-2-2 0,-2 5-9 0,2 2-2 16,-2-1-12-16,1 7 5 0,3-3-6 16,-2 0-4-16,-2 1-5 0,-2-3-20 0,1 6 11 15,-3 1-14-15,2-1 9 0,1 2-24 0,-2 1 12 16,1 0-30-16,2-1 0 0,-1 1-4 0,0-3 27 16,3 3-12-16,0-3-11 0,0-1-19 0,0-1 6 15,4-1-14-15,-3 0 24 0,2-2-17 16,2-2 28-16,-1 2-20 0,2-6 0 0,2 3-14 15,1-9 6-15,3 5-1 0,0-5-95 16,1 0-6-16,1-2-39 0,-1-3-20 0,2 0-70 16,1 0 19-16,0 0-183 0,1-8 32 0,4-7 28 15,2-5-92-15,8-1 28 0,-5-2 25 16,4-7 30-16,0 2 38 0,5-4 1 0,2 1 49 16</inkml:trace>
  <inkml:trace contextRef="#ctx0" brushRef="#br0" timeOffset="285809.2824">29192 4241 376 0,'6'-2'316'0,"0"-1"-21"15,13-1-26-15,-1-2-19 0,4 1-29 0,-1 0-14 16,5-1-21-16,-4 0 1 0,5 0 12 0,-2 1 0 16,2 3-42-16,0-3-9 0,-4 1-43 15,-3 0 12-15,3-1-10 0,-1 2-12 0,-4 0-11 16,-5 2-8-16,-3 0-9 0,7-1-6 16,-8-2-10-16,-3 2 1 0,-1 2-48 0,-2-2-65 15,-2 1-47-15,-1 1-48 0,0 0-14 16,0 0 17-16,0 0-211 0,-10-3-60 0,5 3 28 15,-1 0 28-15,1 2 22 0,-2-1 22 16,-1-4 18-16,0 3 15 0</inkml:trace>
  <inkml:trace contextRef="#ctx0" brushRef="#br0" timeOffset="286076.0305">29471 4180 304 0,'-2'2'306'16,"-1"1"-28"-16,2 0-33 0,-1 0-15 0,1 2-31 15,-1 2-16-15,-1-1 13 0,-1 8-40 0,0 3 7 16,1 0-15-16,-1-1-15 0,0 2 11 15,0 2-28-15,-1 1 17 0,-1 1-40 16,-1-1 27-16,2 0-50 0,1-2 9 0,-2 4-10 16,-3-4 11-16,6 1-25 0,0 0 4 0,-4-2 6 15,-1 1-13-15,1-2 29 0,-1-3-42 0,2 1-11 16,-1-3 6-16,2 3-5 0,-2-7-15 16,1 7 5-16,1-6-31 0,0 0-12 0,1-4-19 15,2 1-23-15,-1-2-16 0,-3-1-57 0,6-2 13 16,0 1-169-16,-1-2-135 0,1 0 31 15,1-2 28-15,2-1 30 0,0-1 25 0,1-1 20 16,8-6-7-16,-2-3 2 0</inkml:trace>
  <inkml:trace contextRef="#ctx0" brushRef="#br0" timeOffset="286676.7747">29507 4532 431 0,'6'2'390'0,"1"-2"-85"16,-1 1 21-16,1 0-55 0,9 3-35 15,2 0-28-15,-1 0 23 0,-2 2-27 0,-3 1 11 16,3-1-15-16,-2 5-4 0,1 1-28 16,-1 0-4-16,0 0-19 0,3 2-48 0,-3-2 20 15,-2 3-9-15,0-1-15 0,-1 3 17 0,-3 0-63 16,2 2 24-16,-2-3-15 0,3-1 3 16,-4-1-25-16,-2 4 14 0,1-1-13 0,0-9-44 15,0 4 8-15,-1 4-1 0,-1-6-55 16,-2-1-12-16,0-2-55 0,2-1 3 0,-3-2-12 15,1-1-11-15,1-2-9 0,0 2-35 16,-2-3 18-16,0 0-66 0,19-14 3 0,-9 0 16 16,2 0-3-16,-1 3 25 0,2-7 17 0,-1 5 152 15,-3-2 48-15,-2 0 39 0,1 3 12 16,1 1 39-16,-8 3-1 0,3 2 12 0,-1 3 14 16,-1-1-7-16,2 0 8 0,-3 2 10 0,2-1-65 15,-2-1 15-15,1 4-27 0,-1-1 33 0,0 1-50 16,-1 2 4-16,-2 3 4 0,-6 5-5 15,5 0-17-15,-3 7 20 0,-6-1-11 0,2 4-23 16,1 1 13-16,-5 1-3 0,3-2-5 0,-5 1-3 16,2 0 28-16,-1 2-4 0,-3-1-8 15,0 0 23-15,1 1-18 0,0 0 11 0,0-1-7 16,-1-2-7-16,5-2-5 0,-3 1-3 0,0 2-15 16,-2-5-18-16,4 3 44 0,2-2-18 15,-1-2-10-15,1 2-8 0,3-4-2 0,2-1-4 16,-2-4 16-16,1 2-18 0,3-3 30 0,1-1-13 15,0 1-10-15,2-4-1 0,-1 1 9 16,0-1-11-16,2 0-2 0,-1-2-13 0,-1 3 31 16,2-3-26-16,0 0 5 0,-1 1 2 15,1 0 18-15,-1-2-40 0,0 1-17 0,2 1 1 16,-1-1-40-16,0-1-32 0,-1 2-21 0,2-2-31 16,0 0-98-16,0 0 22 0,0 0-198 0,0 0-38 15,-13-13 19-15,11 6 63 0,-2 2-2 16,-1-12 23-16,3 6 24 0,2-9 46 0,0 11-18 15</inkml:trace>
  <inkml:trace contextRef="#ctx0" brushRef="#br0" timeOffset="287493.7205">31558 4689 377 0,'0'0'423'16,"0"0"-71"-16,0 0-13 0,0 0-51 0,0 0-24 15,0 0-9-15,0 0-30 0,-23-19 3 16,21 18 0-16,2-1-24 0,-2 2-18 0,2-1-4 15,0 1-36-15,-3 0-10 0,1-2-22 0,2 2-34 16,0 0 22-16,0 2-16 0,2-2-20 0,1 1 19 16,1 5-19-16,6 5-24 0,4 0 15 15,0 4-32-15,4 1 26 0,-1 2-17 0,2-2 10 16,-4 4 5-16,2-1 1 0,3-1-13 0,-1 4-9 16,-1-2 0-16,0 3-19 0,0-2 22 15,0 0-7-15,-4 0-23 0,2 1 22 0,-1-3-7 16,0 1-15-16,-2 0-33 0,0-4 3 0,2 5 4 15,-2-3-122-15,1-3 5 0,-5-2-37 16,0 0-10-16,-1-1 16 0,-1-7-163 0,-2-2 29 16,0 1-186-16,-5-4 33 0,0 0 100 0,0 0-3 15,7 0 28-15,17-23 25 0,-10 6 12 16,-1 0 44-16</inkml:trace>
  <inkml:trace contextRef="#ctx0" brushRef="#br0" timeOffset="287775.5251">32143 4853 777 0,'0'-4'345'16,"1"2"-32"-16,1-3-56 0,-1 2-41 0,-1 2-42 16,0 2-11-16,0 1 3 0,-3-1-6 15,1 5-30-15,-8 7 25 0,1 5-26 0,0 2 5 16,-6 1-15-16,3 0-13 0,-3 2-11 0,2-3 39 16,0 2-29-16,-2 0-15 0,1 1 8 15,-2-2 1-15,1 3-32 0,0 2 7 0,-3-2-2 16,0-3-7-16,0 4-14 0,4-4-3 0,-3 0-12 15,3 1-2-15,-2-2 9 0,0 0-16 16,2-3 12-16,-1-1 4 0,3-2-27 0,1 2-6 16,2-4 16-16,2 2-31 0,1-6 0 0,4-3-51 15,-2 0-19-15,0-2-21 0,3 0-22 16,-2-3-28-16,3 0-28 0,3-3 17 0,-2 1-312 16,13-9 25-16,-4-1 32 0,2-5 30 0,5-1 26 15,0-6 22-15,4-1 11 0,0 0 33 16,3-5 18-16</inkml:trace>
  <inkml:trace contextRef="#ctx0" brushRef="#br0" timeOffset="288091.3247">32396 4380 771 0,'2'-3'279'16,"-1"-1"-26"-16,1 1 2 0,2 0-55 0,2 1-11 16,7-6-23-16,10-1 49 0,-1 1-53 0,4 3-9 15,-1-2-8-15,2 2 9 0,-1-3-16 16,-3 2-15-16,2 6-16 0,-13 0-12 0,2 0 13 16,1 0-38-16,-1 0-8 0,-1 0-5 15,1 0-2-15,7-11-25 0,-21 11 19 0,0 0-5 16,10 0-46-16,-4 0-36 0,-1 0-24 0,-2 0-25 15,-3 0-17-15,0 0-32 0,-3 3 12 0,2-1-126 16,-7 2-66-16,2-2-83 0,-4-1 20 16,1 3 25-16,1-2 28 0,2-1 9 0,-3 3 12 15,-1-2 4-15</inkml:trace>
  <inkml:trace contextRef="#ctx0" brushRef="#br0" timeOffset="288308.5206">32625 4357 380 0,'-1'0'260'0,"1"3"-18"15,-4-2-45-15,3 3-34 0,1 0-2 0,-1 5 25 16,-5-1-2-16,0 1-23 0,2 7 36 15,-2 5-21-15,-1-3-24 0,0 4-24 16,-1 1-2-16,-2 2 32 0,-2-5-40 0,6-3-25 16,-7 4 8-16,5-1-19 0,-2 1 21 15,-1 0-56-15,-1 0 3 0,2 3-19 0,0 0 28 16,-2-1 14-16,1-4-24 0,-1 3-19 0,2-1-9 16,4-1-28-16,-3-2-49 0,0-1-17 15,2-3-50-15,1 0-5 0,2 1 12 0,-5-5-140 16,7-2-111-16,2-8-9 0,0 0 28 0,0 0 21 15,11 9 3-15,-7-11-12 0,1 1 13 16</inkml:trace>
  <inkml:trace contextRef="#ctx0" brushRef="#br0" timeOffset="288567.7098">32616 4810 758 0,'7'4'280'0,"-2"5"-35"0,2-3-13 0,8 4-1 16,-3 4 0-16,5-3-40 0,-2 6 2 15,-5-3 15-15,5 0-48 0,-1 3-16 0,-2-1-8 16,6 2-33-16,-7-1 16 0,2-5-15 16,-1 5 0-16,-2-1-23 0,0 4-13 0,1-2 20 15,-1 3-32-15,-2-4 6 0,1-1-36 0,-3 2 19 16,-1-2-19-16,4-1-2 0,-5-2-3 0,-3 0-2 16,6 0-1-16,0-4-32 0,-4 2-18 15,-2-4-61-15,-1-2-28 0,0-1-32 0,0-4 6 16,0 0 14-16,1 3-201 0,-2-6 29 0,-3-3 22 15,8-3-92-15,-4 0 25 0,1-4-27 16,-1 4 18-16,0-6 72 0,17-21-19 0</inkml:trace>
  <inkml:trace contextRef="#ctx0" brushRef="#br0" timeOffset="288875.478">32951 4951 477 0,'-5'-3'327'16,"5"-3"-52"-16,0 6-40 0,-4 2-1 15,-6 3-36-15,-5 5-44 0,-3 5-14 0,-3-1-3 16,3 4-14-16,-5 3-16 0,3 1 1 0,-4 1 33 15,-4 1-48-15,2 2 1 0,3-6 23 16,1 5-40-16,-3-1 7 0,3-1 34 16,-1-1-72-16,5-5 58 0,3-3-52 0,1 0 14 15,-2-2 27-15,3 1-50 0,0-1 0 16,2-2-3-16,-2 1-5 0,3 3 2 0,4-8-8 16,1-1-1-16,-2-1-5 0,3 1 0 0,-1 0-4 15,3-4 48-15,-1 1-10 0,2 1-4 0,-2-2-5 16,1 0-33-16,2 1 16 0,-1-1-26 15,-1-1 1-15,1 2-1 0,0-1-2 0,-1-1 2 16,0 0-1-16,2 1-2 0,0 1-11 0,-3-2-27 16,3 0-53-16,0 0-61 0,-1-7 13 15,1 4-321-15,0-3 35 0,-1 1 11 0,1-1 29 16,-2-13 26-16,2 9 23 0,0-5 21 0,0-3 12 16,0-4 14-16</inkml:trace>
  <inkml:trace contextRef="#ctx0" brushRef="#br0" timeOffset="319792.7348">4277 7915 560 0,'0'0'224'0,"0"0"-42"0,0 0-23 0,0 0-32 16,0 0 8-16,0 0 1 0,0 0-43 16,0 0 32-16,-11 0-21 0,11 0-1 0,0 0-4 15,0 0-7-15,0 0 12 0,0 0-18 0,0 0 9 16,10 17 14-16,9-17-15 0,-7 0-21 0,22-7-9 16,-3 1 11-16,0 2-24 0,-2-3 4 15,-1 4-4-15,3-2 16 0,-2-2-32 16,2 2 35-16,-2 0-29 0,-1 2 20 0,3-3-14 15,-2-2-20-15,2 3 34 0,-5-2-31 0,1 0 3 16,2 1-3-16,-6 0-13 0,0 0 21 16,-5 2-17-16,2 1-21 0,-5-3 11 0,-3 3 21 15,-3 1-19-15,-1 1 2 0,-2-1-3 0,-3 2-10 16,-1-1-12-16,-2 1-8 0,2 0-38 16,-4 1-14-16,1-1-48 0,-2 0-10 0,1 0 12 15,-6 0-218-15,7 0 25 0,-4-2 26 16,0-1-93-16,-7-7 6 0,1 0 26 0,1 1-19 15,1-5 7-15</inkml:trace>
  <inkml:trace contextRef="#ctx0" brushRef="#br0" timeOffset="320197.2489">4775 7636 413 0,'0'0'210'0,"1"-3"-63"15,2 3 18-15,-1-1-8 0,2 1-34 0,2 1-18 16,-1 1 21-16,8 6-35 0,1-1-24 0,0 4-7 15,-1 2 17-15,2-2-18 0,-2 3 0 0,4 0-12 16,-6-1 9-16,2 4-11 0,-4 0-2 16,0-1-4-16,-5 1 2 0,2 0-8 0,-2 1-31 15,-4 1 22-15,0-6 6 0,0-3-22 0,0 5 18 16,-14 22-30-16,8-18 10 0,-5 3 8 16,1-3 12-16,1-1-28 0,3 1 34 0,-5-3-6 15,-1 2-22-15,0-5 8 0,1 3-1 16,-2-1 6-16,1-1-20 0,1-1 13 0,-2-2 15 15,3 1-10-15,0 1 9 0,-3-3-6 16,0 1-2-16,0-2 2 0,2 0-11 0,-2-1 19 16,5-2 4-16,-3 1-21 0,1-2 8 0,1 0-6 15,2-1 14-15,2 0-27 0,-2 0 22 0,0-3-9 16,3 1 7-16,0 0-9 0,1 0-5 16,0-1-13-16,-2 0 5 0,3 1 15 0,-1 0-2 15,0-1-12-15,1-1 10 0,-1 1-7 0,1 1 7 16,0-2 0-16,1 1-11 0,-1-1-35 15,0 0-19-15,1 2 7 0,1-2-299 0,0 0-37 16,0 0 26-16,0 0 37 0,-10-15 13 0,10 8 9 16</inkml:trace>
  <inkml:trace contextRef="#ctx0" brushRef="#br0" timeOffset="325092.9991">1945 10450 491 0,'0'0'163'0,"0"0"6"15,0 0-19-15,0 0-13 0,0 0 22 0,0 0-30 16,0 0-5-16,0 0-25 0,0 0-2 0,0 0 7 16,0 0 13-16,0 0 7 0,0 0 2 15,0 0-17-15,0 0-7 0,14 0-16 0,-14 0-3 16,43 17 24-16,-33-17-32 0,6 0 7 0,2 0-19 15,30-11-9-15,-25 8-6 0,5-1 16 16,-4 0-31-16,2 2-6 0,3-3 7 0,-3 4 6 16,2-4-22-16,-1 2 24 0,-3-2-14 0,2 3 14 15,0-1-26-15,1 1-4 0,-3-3 12 0,1 2-6 16,-2-3 25-16,-1-2-12 0,-1 5-3 16,-2-4-20-16,1 0 32 0,-4 1-14 0,-3 1-18 15,0 2 12-15,-4-1 1 0,-2 1-29 16,-1 2 21-16,-1-1-21 0,0 1 11 0,-2-1-22 15,1 1-31-15,-1 1-5 0,0-1-27 0,-2-1-39 16,1 0-35-16,0 0 16 0,-2 2-160 0,0 0-131 16,0 0 39-16,0-8 38 0,0 8 24 15,0-9 18-15,0 2 7 0</inkml:trace>
  <inkml:trace contextRef="#ctx0" brushRef="#br0" timeOffset="325489.4863">2532 10180 722 0,'-2'-5'284'0,"-2"-1"-34"16,1 0-30-16,2 5 4 0,0-4-35 16,-1 3-44-16,2 1 2 0,2-2-39 0,-2 2-13 15,1 1 19-15,3 0-33 0,0 1-2 16,11 3 7-16,2 4-13 0,-1 4-31 0,2 1 8 16,-1 2-3-16,-1 1-19 0,2 2 14 15,-2-1-23-15,-1-1-5 0,-3 6 5 0,3-2 10 16,-8 5-9-16,0-3-9 0,-1 1-9 0,-3 1 26 15,-3-5-17-15,0-7-5 0,0 4 13 0,-14 23 4 16,6-19-15-16,0 0-15 0,-6-3 10 16,5 2 0-16,0-5 18 0,-3 0-22 0,3 0-8 15,0 0 36-15,-4-2-21 0,4-1 2 16,-4-1 21-16,3 2-26 0,0-5 2 0,-2 3 1 16,1-2 6-16,0-1 11 0,-1 1-8 0,3-3-3 15,2 0-20-15,0-3 2 0,0 1 20 16,2-2-11-16,-1 0-3 0,2 1 6 0,-1-1 21 15,2 2-28-15,-2-1-1 0,5-2 23 0,0 0-10 16,0 0-34-16,-7 0-2 0,7 0-43 0,0 0-18 16,-8 0-45-16,8 0 11 0,0 0-237 15,0 0 27-15,-12-10 24 0,12 4 23 0,3-11-103 16,-3 10 25-16,14-24 73 0,-5 11 2 16</inkml:trace>
  <inkml:trace contextRef="#ctx0" brushRef="#br0" timeOffset="336153.2214">5630 9954 442 0,'0'0'211'0,"0"0"-21"0,-15 0-28 16,15 0 5-16,0 0-7 0,0 0-20 0,0 0 0 15,0 0-28-15,-13 0 17 0,-4-11-2 0,13 11-16 16,1 0 2-16,0-2-22 0,-1-1 18 16,0 2-19-16,-1 1-4 0,0-3-3 0,1 0 13 15,-1 1-25-15,3 1 1 0,-1-3 24 16,0 1-28-16,1 0-20 0,-1-2-1 0,3 2 18 16,-1-1-4-16,1 1-19 0,1-1-5 0,-1 4-18 15,0 0-6-15,0 0 8 0,9-14 19 16,-6 11-8-16,1 1-33 0,0 2 3 0,1 0 13 15,0 0-10-15,-1 2 0 0,-2 3 10 16,2-4 10-16,6 10-27 0,-4-1 28 0,-3 0-33 16,-2 0 7-16,-1-2 13 0,0-8-2 0,0 8-17 15,0 6 4-15,0-1 0 0,-14 19-5 16,9-17 0-16,-2 0 22 0,0-4-16 0,-2 4-2 16,0-5 11-16,0 0 5 0,-3 0 18 0,3-4-7 15,0-1-13-15,2 0-15 0,-2-2 7 16,4 0 19-16,-3-3-25 0,5 1-2 0,-5-1 17 15,8 0 25-15,0 0-27 0,-8 0 3 0,8 0 0 16,-9 0 15-16,-2-10 9 0,2 0-35 0,5-1 2 16,2 0 7-16,2 2-22 0,0 9 27 15,0-8-13-15,0-3 40 0,16-14-45 0,-11 11-14 16,3 3 19-16,-2 2 1 0,2 3 10 0,0-1-6 16,5-1-9-16,-3 4 32 0,2 1-43 15,3 0 3-15,2 0 8 0,-11 3 40 0,8 0-23 16,11 12-8-16,-8-5-14 0,-4 3-2 15,3 1 5-15,-4 3-14 0,-3-1 15 16,2 1 1-16,-3 2 10 0,0 4 11 0,-1 0-24 0,-4 3 12 16,-1 2 6-16,-2 2-9 0,0-14 6 15,0 7-17-15,-18 30 16 0,12-25 5 0,-6 1-17 16,1 3 12-16,-4 0-12 0,-2-1 7 0,-2 2-2 16,-2-2-4-16,-3 1 14 0,0-1 5 15,-1 0-8-15,-1 0-34 0,-2 0 22 0,1-2 1 16,0-1 23-16,-1-1-16 0,0-2-27 0,0-1 3 15,-1-1 16-15,0-2 2 0,3-2 14 0,-1 0-3 16,-1-3-14-16,2-1-7 0,0-3 11 16,1 2-20-16,-1-6 27 0,3 2-5 0,-1-5-4 15,13-2 19-15,-7 0 0 0,-17-14 10 16,18 6-35-16,2-4 8 0,7-1-4 0,-5-3 16 16,3 1-8-16,6-1-11 0,-5 1 17 0,5 0-19 15,4 3 8-15,-2 1 8 0,2 4 4 16,0-4-1-16,0 1-1 0,18-15-1 0,-9 12 7 15,6 1-2-15,-1 2-2 0,4 1-2 0,0 0 6 16,1 2-4-16,5 2-3 0,-1 2-13 16,3 2 8-16,-15 1 0 0,7 0 3 0,5 0 12 15,27 12-5-15,-25-5-14 0,1 3-24 0,-3 2 31 16,0 1-13-16,-3 2-7 0,-3 0 16 16,1 1-20-16,-1 3 20 0,-2 2-11 0,1-2 29 15,-2 3-28-15,-2 2 12 0,0 1-2 0,-1-2-6 16,-3 1-4-16,2 2 12 0,-2-1 2 15,0 0 0-15,-1 0-1 0,2-5 6 0,-2 1-1 16,2 0 12-16,-6-2-2 0,4-3-15 16,-4-3-2-16,-1-3 14 0,1 6 8 0,1-5-4 15,-1-2-58-15,-2-6-18 0,2 2-20 16,0-3-37-16,-2 1-31 0,0-3-48 0,-1 0 18 16,0 0-242-16,0 0 32 0,7 0 29 0,13-27-28 15,-6 7 14-15,1 0 22 0,0-1-2 0,4-6 70 16,0-2-10-16</inkml:trace>
  <inkml:trace contextRef="#ctx0" brushRef="#br0" timeOffset="336601.4689">6493 10001 259 0,'2'-6'343'0,"0"3"-42"15,0-1-56-15,1 3-32 0,-2-2-18 0,0 0-18 16,-2 2-11-16,0 1-33 0,-3 2 2 0,-1 3 17 16,-6 4-9-16,-1 1-31 0,-2 9 4 15,-1-1-1-15,-2 1-11 0,3-1 0 0,-2 5-8 16,0-1-7-16,-3 2-3 0,3 3 2 15,-1 0-9-15,0 4-8 0,2-1 1 0,2 1-6 16,-4 2-8-16,4 1-15 0,0-2 20 0,1 3-10 16,1 1 4-16,0-1-20 0,5 3-4 0,-1 2-2 15,5-1-21-15,-2-3 25 0,4 1-4 0,0-20-2 16,0 8-6-16,13 32 6 0,-6-28-14 16,3-4 7-16,2 0-2 0,1 0 6 0,0-3-2 15,2-3-3-15,-1 3-2 0,1-7-15 16,6-2 1-16,-6-4 1 0,2-1-3 0,1 3-46 15,-4-5 22-15,5-5-62 0,-6-1-24 0,-8 0-55 16,8 0-24-16,16-12 18 0,-16 6-250 16,1-6-7-16,2-1 28 0,-2-2 8 0,-1-3 36 15,1-3 13-15,-2-2 34 0,-3-2 8 0,2 2-3 16</inkml:trace>
  <inkml:trace contextRef="#ctx0" brushRef="#br0" timeOffset="336934.4354">6738 10193 543 0,'3'-14'341'0,"-3"5"-71"16,1 1-27-16,2 2-24 0,-2 1-13 0,3 1 6 16,-1 2-21-16,-2 2 8 0,4 0-17 15,1 2-37-15,4 10-21 0,1-1 3 0,4 3-1 16,-2 3 1-16,1 3-28 0,-3 3 1 0,0-3-11 15,1 3-10-15,0-1 6 0,-1 1-10 16,0-1 3-16,-1 2-10 0,0 1-7 0,-1-2-6 16,-4 4 14-16,2-2-10 0,4 0-16 0,-3 1-4 15,-4-1-3-15,-1-3-11 0,3 1-2 16,-5-4-18-16,4-1-26 0,-1-4-25 0,-3-2-28 16,-1-12-20-16,0 9-23 0,0-9-18 0,0 7-25 15,0-7-28-15,0 0 16 0,9 8-188 0,-5-12 29 16,10-7 27-16,-4-3-82 0,0-5 24 15,3 0 26-15,-1-6 46 0,1 6-23 0,-2-3 4 16</inkml:trace>
  <inkml:trace contextRef="#ctx0" brushRef="#br0" timeOffset="337216.9415">7132 10431 210 0,'8'-25'408'0,"1"1"-62"15,-1-1-27-15,2 5-61 0,-7 1-8 0,0 1-21 16,1 7-16-16,-1 1-31 0,-1 2-2 16,-1 4-24-16,1-1-27 0,-1 0-7 0,2 3-10 15,-5 4-5-15,4 1-7 0,-4 1 6 16,1 14-6-16,-3-1-9 0,-1 4-10 0,1 1-10 15,-6 1 15-15,-2 0-4 0,1 2 10 0,-4 2-4 16,-2 0-7-16,-1 0 1 0,1 3-6 16,-3-3-4-16,-3 6-7 0,2-4 10 0,0 2-44 15,-1 1 31-15,4-4-33 0,-1 0 11 0,1-3-9 16,3 0 8-16,-2-3-17 0,3 0 11 16,0-1 7-16,0 0-16 0,4-5 3 0,-1-1-15 15,4-3 2-15,3-2-40 0,0-2-15 16,-1-1 3-16,5 0-69 0,-1-6 3 0,1 2-35 15,0-3-45-15,3 0-48 0,1-4 21 16,5-6-196-16,4-5 33 0,1-2 29 0,3-6-87 16,-3 6 44-16,2-5 33 0,1 1 25 0,3 2 19 15,0 2 8-15,0-1 5 0</inkml:trace>
  <inkml:trace contextRef="#ctx0" brushRef="#br0" timeOffset="337412.1312">7300 10587 458 0,'17'-8'395'0,"2"1"-79"0,-3 0-29 16,2 1-17-16,-1 0-1 0,-2 2-31 0,2-1-24 16,-3 1-1-16,3 1-66 0,-2 0 6 15,0 1-17-15,2 1-11 0,-7-1-10 0,3 1-23 16,-2 1-21-16,-1 0-48 0,-10 0-33 0,8 0-35 16,1 0-40-16,-2 0-95 0,1 0 15 15,-3 0-266-15,2 0 18 0,17-11 27 0,-7 4 22 16,1-2 18-16,-2 1 36 0,6-3 6 0</inkml:trace>
  <inkml:trace contextRef="#ctx0" brushRef="#br0" timeOffset="338133.5924">8212 10292 291 0,'12'-10'515'0,"-7"6"-110"15,0 0-48-15,0-2-46 0,0 0-26 0,-2 6-35 16,-2-3-41-16,1 3-19 0,-1 0-17 0,-1 3-19 15,0-1-6-15,0 4 11 0,-7 16-18 16,7-11-14-16,-8 23-26 0,1-4 8 0,2-4-44 16,-1 0 12-16,-2 2-6 0,-1-4 18 0,0 1-22 15,0 0-10-15,-2 1-19 0,0 1 5 16,0-2-13-16,-3 0 3 0,4 0 10 0,-2-3-27 16,3-1 1-16,0-2-2 0,3-4-16 15,-3-1 8-15,6-5 25 0,-2-1-30 0,4-3 27 16,-2-3-8-16,3-2-10 15,0 0 28-15,0-7-7 0,3 1-11 0,2-11-15 16,0-3-12-16,4-2 21 0,0-5 5 0,1 2-13 16,0-3 11-16,-1-5-10 0,3-3 9 0,-1-3-11 15,-2-1-11-15,2 0 20 0,-1-2-6 0,-1 2 4 16,0 1-8-16,-3 3-4 0,2-2 1 16,-4 3 20-16,1 3-1 0,-3-1 23 0,2 1-14 15,-1 5 4-15,-1 1-11 0,1 4-5 0,2 5-2 16,-4 5 8-16,0 1 3 0,3 5-15 15,1 1-10-15,2 4 17 0,-7 1-5 0,11 0-3 16,15 17 11-16,-11-4-15 0,2 4-3 16,-2 0-10-16,-1 2 3 0,0 2 15 0,-1 2 4 15,1 1-1-15,-1 4-10 0,-3 1-11 0,4-2 20 16,-1 3-16-16,-2 0-9 0,2 0 20 16,-2-1 5-16,1 0 11 0,0-1-12 0,1-3 2 15,-2 1 0-15,-1 1 1 0,0-2-17 0,-3 1 10 16,-2 3-7-16,3-3 14 0,-1-1-19 15,-2-2 11-15,-1-2-4 0,-4-2-11 16,0-4 1-16,4-5 0 0,-3 0-5 0,-1-10 3 16,0 8 19-16,0-3-9 0,0-5-2 0,-10 16 21 15,5-14-8-15,-1 0 1 0,-1-2-12 0,0 1-7 16,-2-1 4-16,-7 0 21 0,-19-13-22 0,12 8 5 16,0-3-8-16,2 0 18 0,-6-1-11 15,2 2 5-15,-1-2 5 0,1 3-2 16,1-2-23-16,3-2 19 0,-1 5-7 0,3 0 9 15,0 1-9-15,2-2 8 0,4-1-16 0,0 2-14 16,3 1-10-16,4 2-34 0,-2 0 6 16,4 2-87-16,-3-2-47 0,2-1-56 0,1 1 23 15,-1 0-261-15,1-1-20 0,0 1 33 0,3-1 35 16,-1-1 4-16,2 4 28 0,0 0 72 0,13-21 17 16,-1 10 25-16,2 0 8 0</inkml:trace>
  <inkml:trace contextRef="#ctx0" brushRef="#br0" timeOffset="338683.6039">8744 10254 736 0,'19'-16'351'16,"-1"6"-12"-16,-1 0-39 0,-4 1-39 15,-2 0 27-15,3 3-34 0,-6-1-15 0,-3 2-24 16,-1 2-56-16,1 3 6 0,-2-1-21 0,-1 1-5 15,-2 0-43-15,0 4 0 0,0 1 5 16,-5 11-28-16,0 1-15 0,-3 0 30 0,2 6-10 16,0-3-19-16,0 3-14 0,1-2 14 0,5-1-18 15,0 0-5-15,0-9-16 0,0 6 7 16,12 19 2-16,-4-20 0 0,2 2 9 0,1-5-34 16,0 2 5-16,1-4 15 0,1 0 2 15,0-4-5-15,1 0 1 0,-4-4-6 0,0 0 21 16,3-3-44-16,-3 0 15 0,0 0 5 15,3 0-8-15,17-17 7 0,-15 5 10 0,0-2-16 16,0-1-4-16,-1-5 13 0,-2 3-12 0,1-3 27 16,-3-2-6-16,-2 2-1 0,0 1 12 15,-2 0 18-15,-3 1-1 0,-2 6-21 0,4-1 1 16,-1-1-7-16,-1 8 8 0,-2-1 0 0,0 0-1 16,0 2 0-16,2 3-5 0,-2 0-6 0,-1 2 15 15,0 0-32-15,0 0 24 0,8 16-28 16,-8 4 11-16,4 0-2 0,-2 2 16 0,-1 2-15 15,1-1 7-15,-2 1-12 0,4-2 10 16,-4-10-3-16,0 4 1 0,0 3-15 0,0 2 18 16,-12 24 4-16,8-23-12 0,-1 3-9 0,1 0 9 15,1-3-15-15,0 2 8 0,0-3 9 16,1-1 2-16,-1 0-17 0,1-3-46 0,0-4 2 16,1 0-82-16,-2-5-67 0,3 1-51 0,-1-5-56 15,1-4 32-15,0 0-261 0,0 0 49 16,0 0 56-16,1 4 32 0,-1-8 28 0,0 0 33 15,2-5-8-15,-1-10 18 0,-1 9 57 16,0-9-16-16</inkml:trace>
  <inkml:trace contextRef="#ctx0" brushRef="#br0" timeOffset="339183.1591">9545 9959 1021 0,'19'-8'331'16,"0"3"-62"-16,3 3-9 0,-2 1-12 15,-11 1-30-15,5 0 14 0,23 11-27 0,-16-3-24 16,-2 5-12-16,-2 4-18 0,2 1-27 0,-6 2 10 16,-1 3-26-16,-3 0-4 0,2 6-24 0,-1 0-6 15,-4 6-2-15,-1 0 3 0,-1 3-13 16,-3-1-20-16,1 2-3 0,-2-22 15 0,0 10 1 15,0 8-36-15,-13 42 36 0,4-38-19 16,0 5-3-16,-1-7 12 0,-1 3-6 16,-3 0-17-16,-2-3-6 0,-1-2-17 0,-2 1 1 0,0-6 30 15,-5 1-30-15,1-6 16 0,1 1-5 16,-6-2 4-16,3-3 6 0,-1-3 13 0,-1 0-26 16,1-2 39-16,6 1-8 0,-3-6 6 0,0 2-10 15,5-2 8-15,0-3-21 0,4 0 22 16,2 1-25-16,3-5-12 0,2 0 3 0,3 1 10 15,-3-2 2-15,4 0-20 0,-1-1 22 0,1 2-7 16,1-4-11-16,0 1-7 0,1 3 21 16,-2-2-30-16,2-1 6 0,-1-1 11 0,2 0-5 15,-2 2 15-15,-1-1-19 0,3-1-33 0,0 0 4 16,0 0-68-16,-2-3-16 0,2 0-43 16,2-2-49-16,-2-1-20 0,0 0 19 0,5-11 21 15,-2 1-335-15,3-4 40 0,-4 3 55 0,-1-1 33 16,-1 7 27-16,0-3 49 0,0-7 5 0,0 0 15 15,0 1 2-15</inkml:trace>
  <inkml:trace contextRef="#ctx0" brushRef="#br0" timeOffset="344480.1816">5768 10387 299 0,'0'0'204'0,"0"0"-16"0,0-13-28 0,0 13 9 16,13-24-64-16,-9 19 11 0,5-3 10 16,-3 2-15-16,0-1 16 0,-3 1-8 0,1 0-4 15,-3 1-2-15,2-1-2 0,-1 1 5 0,1 2-16 16,-3-3 9-16,2 3 7 0,0-2-15 0,-1 1-19 16,1 0 15-16,-2 1-15 0,0-1 0 15,2 2-21-15,-1-1-7 0,0-1-9 0,1 2-4 16,-2-1-12-16,0 2 3 0,0-2 10 0,0 3-9 15,0 0-17-15,0 3 19 0,0-1 4 16,-2 4-30-16,1-1-1 0,0 2 4 16,-3 11 2-16,-1-1 0 0,-4 0-14 0,5 2 26 15,1-3-19-15,-3 3-2 0,0 0 8 0,0 2 19 16,3 1-30-16,1-2-7 0,-4-3 4 0,0 3 5 16,1 1-2-16,-3-2 7 0,5 1-20 0,-1 2 11 15,-2-4 3-15,2-2-3 0,2 2-7 16,-2 0 8-16,1-2 0 0,1-3 1 15,2-13-1-15,0 9 4 0,0-1 19 0,0-1-1 16,0-7-30-16,0 8 17 0,0-8 21 0,0 8-21 16,0-8 23-16,-9 11-20 0,9-11 3 0,0 0-5 15,0-1 3-15,0 0 6 0,1-4-11 16,2 0-2-16,2-12 20 0,-1 2-8 0,1-4-22 16,5-2 5-16,-2 1 0 0,-1-1-7 0,0 2 14 15,3-1-9-15,-3 1-6 0,1 0 33 16,-1-2 3-16,1-1-36 0,-2 3 25 0,-1 1-34 15,-1-1 27-15,-1 1 1 0,0 3-12 0,0 1-2 16,0 3 44-16,1-3-37 0,-1 4 13 16,-2 1 1-16,-1 1-6 0,1 2-15 0,-1 1-12 15,2 2 50-15,-2 3-33 0,0 0-6 16,0 0 28-16,0 0-44 0,0 0 0 0,9-6 16 16,-7 7-3-16,2 4-15 0,6 4 31 0,-1 4-9 15,1 0-3-15,2 0 4 0,-5 1-10 0,5 0 22 16,-2 2 13-16,-3 2 6 0,2-2-32 15,1-4-10-15,-3 7-2 0,2-1 1 0,-1 2 9 16,0-2-22-16,-2-1 1 0,1 3 4 16,-1-3 4-16,0 3 16 0,1-4-2 0,-2 1-19 15,-3-6 29-15,2 3-6 0,-4-3 6 16,3-1-9-16,-1-2-5 0,0-2 2 0,-1-2 7 16,0 0 33-16,1-1-54 0,-2 1 44 0,1-2-11 15,0 1-23-15,-1-1 4 0,0-2 33 0,0 0-21 16,0 0 0-16,0 0-1 0,-4 3 14 0,0-5-16 15,1 1 4-15,-3-1-8 0,1 1 28 16,-11-3-36-16,0-2 13 0,-4 4-10 0,0-5 1 16,1 2-15-16,-6 2 16 0,2-3 0 15,1 3 10-15,3-3-2 0,-1 2-23 0,2 0 27 16,4-3-15-16,-3 3 1 0,3 3-1 0,4-2 8 16,4 1-7-16,-4 1-2 0,5 0-5 0,3 1-12 15,-2-2 8-15,0 0 40 0,0 2-34 0,1 0 6 16,0-1 10-16,0 1-48 0,1-1-40 15,0 1 4-15,1-2-35 0,-1 2-41 0,0-2-14 16,1 2 15-16,0-3-299 0,-1 0-3 16,2 3 72-16,0 0 22 0,0-7 23 0,0-5 25 15,18-16-9-15,-10 11-9 0</inkml:trace>
  <inkml:trace contextRef="#ctx0" brushRef="#br0" timeOffset="344850.0291">6033 9945 512 0,'4'-4'269'0,"-1"0"-25"0,1 1-27 0,9-5-11 16,0-2-22-16,1-1-22 0,2 2 2 0,2 0-20 15,0 3-17-15,3 3-20 0,2-7-10 16,-3 4 19-16,-1-2-27 0,0 4-9 0,3 0-17 16,-5-2 0-16,0 3-13 0,0-1 6 15,-9 2 0-15,0 0-17 0,-1 1 0 0,-2-1 0 16,1 1-18-16,-4 0 20 0,1 1-15 0,-1-2-30 15,0 2-20-15,-2 0-5 0,0 0-30 0,4 6-30 16,-6-4-57-16,1-1 13 0,-2 1-198 16,1 0-56-16,-1 0 27 0,1-2 13 15,-2 1 57-15,0 1-18 0,0-1 7 0</inkml:trace>
  <inkml:trace contextRef="#ctx0" brushRef="#br0" timeOffset="345149.697">6292 9841 401 0,'-4'-3'275'0,"2"2"-32"0,-1 1-12 16,1-2-18-16,-1 0-27 0,1 2-12 0,-2-1-42 15,2 0-2-15,0 2-21 0,-1 2-6 16,1-1-13-16,1 1-1 0,-1 3-18 0,-2 10-12 16,1-2 9-16,-1 3-4 0,0-1 10 15,-1 3-11-15,2-2-10 0,1 1-2 16,-1 3 3-16,-1-1 10 0,2-3 2 0,-3 6-21 16,1-5 4-16,1 0 11 0,-1-1-3 0,-1-2-24 15,0 3 0-15,1-2 1 0,2 0 9 16,-5 0-21-16,5-6 0 0,-1 2-1 0,1-2-11 15,-5 4 4-15,5-6 0 0,-2-2 31 0,3 2-30 16,-2-1 8-16,2-1-17 0,1-3-1 16,-1 3 10-16,-1-3-17 0,2 2 37 0,0-1-50 15,-1 1 3-15,0-3-14 0,1 4-49 16,-2-4-61-16,1 3 13 0,0-4-314 0,1 1 33 16,0-2 3-16,0-3 26 0,1-1 0 15,7-8 20-15,-2-2 59 0,6-3 4 0</inkml:trace>
  <inkml:trace contextRef="#ctx0" brushRef="#br0" timeOffset="345936.0335">10688 10151 317 0,'-13'0'286'0,"13"0"-32"0,0 0 3 15,0 0-17-15,0 0 7 0,0 0-38 0,0 0-16 16,0 0-8-16,0 0-21 0,14-13 16 0,-5 13-11 15,10 0-24-15,22-7 3 0,-17 5-14 0,3-1-3 16,-1-2-13-16,0 3-1 0,4-4 19 16,-7 5-30-16,0-4-8 0,0 3-8 0,-5 0-15 15,-3 2-10-15,-2 0-9 0,-5-3-3 16,-1 2-18-16,0-1 30 0,-2 1-19 0,0 1-10 16,-5 0-18-16,0 0-2 0,9 0-111 0,-9 0-21 15,0 0-32-15,10 13-34 0,-10-10 16 0,0 3-267 16,-8 7-34-16,1 0 39 0,-3 0 41 15,-3 1 21-15,3 0 28 0,-1 5 19 16,1-2 13-16,-4-1-1 0</inkml:trace>
  <inkml:trace contextRef="#ctx0" brushRef="#br0" timeOffset="346165.8383">10819 10450 293 0,'-2'6'332'0,"1"-2"-52"0,-2 0-42 15,2 1-20-15,1-2-12 0,1-1 9 0,0 2-25 16,2-1 6-16,2 0 7 0,2 0-43 15,9 4-23-15,0-2-24 0,2-1 7 0,4 0-28 16,-1-2 27-16,2-2-22 0,1 3-8 0,0-2 21 16,-1-1-43-16,-1 4 6 0,0-4-27 15,1 2 5-15,-3 0 1 0,-1 1-29 0,3-3-33 16,-5 0-26-16,3 0-36 0,-13 0-40 16,8 0-36-16,4 0 14 0,4 0-277 0,28-12 32 15,-20 7 27-15,-2-2 24 0,3-1 23 16,0-2-39-16,9-5 43 0,0 1-14 0</inkml:trace>
  <inkml:trace contextRef="#ctx0" brushRef="#br0" timeOffset="346814.8261">12584 10113 226 0,'20'-13'354'0,"-3"0"-60"0,-4 0-7 15,0 1-27-15,0-4-40 0,-5 4-18 0,0-1 13 16,-5 2-33-16,0 1-11 0,1-8-24 16,-4 12 3-16,0-1-23 0,0 0-17 0,0-1 13 15,-10-8-19-15,1 7-23 0,-1 0 6 16,-1 1-4-16,1 0-9 0,-4 1-18 0,-3 3 21 16,2-1-27-16,1 4-13 0,1 1 9 0,-5-4-17 15,9 4 1-15,-4 0-8 0,-16 14 5 16,10-7 6-16,0 1-3 0,2 2-18 0,-1 3-17 15,2-1 45-15,-1 1-18 0,3 5-19 16,-3-2 4-16,5 2 13 0,-4-1 7 0,3 1-24 16,4 5-16-16,-1 1 23 0,1 1-4 0,2 0 2 15,1 2 2-15,3 1 5 0,2 1-5 16,1-14 2-16,0 6-1 0,0 2-1 0,12 27-2 16,-7-23 16-16,4-4-15 0,3 2 0 15,-1-2-2-15,4-2 1 0,-2-1 20 0,5-2-3 0,-4 0-2 16,4-2-2-16,-1-1 4 0,1-5-2 15,1 4 11-15,1-3-3 0,1-4-3 0,-2 1 6 16,1-2 4-16,5-2 19 0,-5 0-11 16,5-4-6-16,-15 0-9 0,6 0 1 0,3 0 15 15,2 0-5-15,22-13-1 0,-22 1 1 0,1 4 11 16,-1-3-13-16,-3-1-3 0,1 0 5 0,2-1-18 16,-4-3 25-16,-1-2-8 0,0-3-6 15,-2 1 14-15,-5-3-4 0,0-2-14 0,-1-3 10 16,-3 2-2-16,-2-4-12 0,0 0 3 15,-3 16 3-15,0-8-10 0,-16-27 9 0,7 24-4 16,-1-1-1-16,-4-1-12 0,1 2 2 0,-2-1-1 16,1 2-8-16,-3 1-3 0,3 1 18 0,1 3-5 15,-2 0 0-15,3 1 1 0,-1 3-20 16,4 2 3-16,1 7 5 0,-1 0 8 0,3 2-44 16,-3 4-37-16,0 0-37 0,-14 14 9 15,4-2-144-15,-2 3-91 0,1 3 30 0,-3 1-261 16,-2 1 47-16,9-3 36 0,-9 6 36 0,9 0 32 15,-9 2 49-15,6 4 25 0,-4 1 23 0,3-1 4 16,-1 9 10-16</inkml:trace>
  <inkml:trace contextRef="#ctx0" brushRef="#br0" timeOffset="347262.7157">12100 11268 891 0,'2'-2'287'0,"-1"1"-25"0,0-2-29 16,4 0-4-16,-1 0 2 0,11-9-13 0,-2 2-29 15,1-2-19-15,4-1 9 0,0 4-43 0,6-5-15 16,-2 4 51-16,4 0-32 0,4-5 4 0,-1 5-13 16,1-2 5-16,1 1-5 0,3 1-5 15,0-1-13-15,0-2 12 0,4 0-12 16,-2 1-19-16,1-1-1 0,1 1-9 0,-5 0 10 16,0-1-22-16,0 4 6 0,-3-2-16 0,-1-2 9 15,-2 6-15-15,-2-1-2 0,2-2-2 16,-2 2-14-16,-5-1 2 0,-1 1-6 0,-8 4-7 15,4 0 0-15,-5 0 2 0,-3 1-8 0,0-1-19 16,-2 3-15-16,-1-2-41 0,-1 3 6 16,-3 0-79-16,0 0-19 0,0 6-59 0,-6-3-70 15,-11 10 24-15,-1-4-262 0,-5 0 10 16,1 2 38-16,-2 3 31 0,2-6 39 0,-2 5 26 16,1 5 23-16,-5-3 11 0,-2-1 13 0,-1 1 4 15</inkml:trace>
  <inkml:trace contextRef="#ctx0" brushRef="#br0" timeOffset="347580.2154">12272 11334 645 0,'-16'10'362'0,"3"-1"-44"0,2 2-42 15,2-6-22-15,1 1-66 0,3-3-27 0,3 1 38 16,-1 0-40-16,3-4 13 0,0 0-17 16,0 0-13-16,13 14 4 0,4-9-16 0,10-4-14 15,-15-1-12-15,10 0 32 0,4 0-27 0,32-13-8 16,-23 6 26-16,-1-3-34 0,2 2 16 15,2-2-30-15,0 3 8 0,-4-1-17 0,1-3 6 16,-2-3-28-16,-4 2 18 0,-1 2-27 16,1 1 20-16,-1-2-20 0,-5 4 5 0,-4 3-12 15,0-4 9-15,-3 2-5 0,-3-1-8 0,-4 4 15 16,-1 1-17-16,-2 2-6 0,-2-5-1 16,1 3-15-16,-2 1-42 0,0-4 17 15,-3 5 2-15,0-3-86 0,0 3-51 0,0 0-31 16,0 0-55-16,-20-22 24 0,6 12-255 0,-1-3 38 15,0-1 33-15,-1-7-23 0,6-1 68 0,4-6 6 16,0 1 10-16,5-5 21 0,1 14 37 0,0-14-4 16</inkml:trace>
  <inkml:trace contextRef="#ctx0" brushRef="#br0" timeOffset="355608.0567">5817 2839 400 0,'0'0'188'0,"0"0"12"16,0 0-44-16,0 0 4 0,0 0-10 0,0 0-19 15,0 0-20-15,0 0 3 0,0 0 3 0,0 0-26 16,0 0-1-16,0 0-3 0,0 0 1 0,0 0-18 15,0 0-3-15,0 0 1 0,0 0-27 0,26-1 1 16,-24-2 10-16,2 0-12 0,-1-2-14 16,8-3 17-16,0-1-11 0,1 1 2 15,2 2-14-15,-4 0 13 0,-2 1-9 0,1 2-6 16,5-6 4-16,-1 5-4 0,2-2 0 0,-1 1-13 16,1-1 9-16,1 3 0 0,-1-1-5 0,2-1-4 15,0 2-4-15,1-2 7 0,1 3-2 16,2 1-1-16,-1-1 0 0,0-1-1 0,1 2 8 15,-10 1-3-15,4 0-4 0,4 0-2 0,1 0 2 16,1 0-8-16,-1 0-5 0,-1 0 3 16,1 0 1-16,19 14 11 0,-25-9-14 0,6-1 11 15,-6 2-12-15,0 2 20 0,0-1-8 0,0-1-4 16,-5-2 6-16,-1 2-1 0,7 5-7 16,-2-3-2-16,1 0 9 0,-2 1-4 0,-1-1-6 15,5 3 16-15,-3-4-21 0,0 0 7 0,0 1 7 16,2-1-2-16,2-3-9 0,-2 2 9 15,-5-1 8-15,0-2-7 0,1 0-1 16,-1-2-5-16,4 4 11 0,0-4 4 0,-1-1-8 0,-13 0-12 16,10 0 20-16,2 0-3 0,0 0-1 15,5 0 7-15,19-10-10 0,-22 7-5 0,2-2 16 16,2 1-10-16,-1 0 6 0,-1-2 4 0,1 0-5 16,0 1-9-16,-2 2 12 0,3 0 0 15,-3 1-13-15,3 2 12 0,-4-2-5 0,-1 2 0 16,-13 0-13-16,17 0 12 0,-2 0-6 15,2 0 9-15,2 0-14 0,1 0 12 0,0 0-6 16,19 10 1-16,-21-8 3 0,2 1-5 0,-3 0-2 16,4 0-6-16,-1 0 1 0,-11-3 6 15,7 0-5-15,0 0 8 0,2 0-5 0,0 0 13 16,19 11-14-16,-18-11-9 0,4 2 20 0,-2 1-12 16,0 0 7-16,2-1-8 0,0-1 12 0,-1 2-16 15,0 0 9-15,-1-3-6 0,4 0 18 16,-5 2-14-16,1 0-6 0,-10-2 5 0,7 0-3 15,5 0 12-15,-2 0 1 0,2 0-3 16,1 0 7-16,-4 0-14 0,2 0 1 0,2 0-7 16,-3 0 23-16,-1 0-13 0,1 0-6 0,17-11 9 15,-18 11-6-15,1-2-4 0,-2-1 18 16,0 1-11-16,-3 1 0 0,-2-1-1 0,6 2 5 16,-1 0-8-16,-10 0 18 0,5 0-28 0,3 0 14 15,2 0-12-15,5 0 13 0,-4 0 5 16,1 0-12-16,0 0 15 0,-1 0-10 15,1 0 3-15,2 0-9 0,1 0 7 0,-3 0-3 16,0 0 9-16,2 0-1 0,19-10 3 0,-21 10-10 16,-4-4-13-16,0 1 12 0,1 0-3 0,1-2 18 15,-2-1-11-15,-2 2 7 0,1-1-22 16,-1-3 2-16,0 5 14 0,-1-4-11 0,-1 1 11 16,1 0 1-16,-6 1 5 0,1 2 6 15,0 0-2-15,-4 1-8 0,1-2-2 0,7-2 11 16,-6 1-27-16,3 2 26 0,-1-2-18 0,6 3 16 15,-8-5-11-15,0 5-4 0,1 1 21 16,-3-1-17-16,0-1 15 0,-1 1-13 0,1 2-2 16,-1 0-8-16,1-3 20 0,0 2-16 0,0 1-3 15,0-3 10-15,0 2-9 0,-1 1 7 16,1 0-13-16,2-2 13 0,-3 2 5 0,2 0-8 16,-1-2 12-16,-1 2-18 0,2 0 10 0,-6 0-11 15,0 0 6-15,8 0 7 0,-8 0-5 0,9 0-6 16,-9 0 19-16,6 0-18 0,-6 0 5 15,8 0 16-15,-8 0-19 0,9 0 1 16,-9 0 0-16,6 0 4 0,-6 0-5 0,0 0-3 16,0 0 11-16,8 0 7 0,-8 0-15 0,0 0-7 15,7 0 11-15,-7 0-2 0,0 0-4 0,0 0 12 16,7 0-9-16,-7 0-6 0,0 0 12 16,0 0-6-16,0 0-5 0,0 0 15 0,0 0 2 15,6 0 11-15,-6 0-18 0,0 0-5 16,0 0 7-16,0 0 19 0,0 0-22 0,7 0-1 15,-7 0 4-15,0 0-14 0,0 0-30 16,0 0-34-16,5 9-65 0,-8-6 14 0,-2-3-289 16,0 0 13-16,-1-3 27 0,-6-4 25 15,-1-6 34-15,7-2 14 0,-3-4-64 0</inkml:trace>
  <inkml:trace contextRef="#ctx0" brushRef="#br0" timeOffset="358424.0084">5934 1264 236 0,'0'0'209'0,"0"0"-30"0,0 0 10 16,-7-22-4-16,10 14-35 0,2-2-36 0,-1 5 17 0,3-3-12 15,1-1-19-15,0-2-29 0,3 0 9 16,3-3 1-16,2 5-29 0,5-2 4 0,-1 2-27 16,6-1 18-16,3 2-14 0,3-2 24 0,3 2-42 15,4 2 6-15,-2 0 19 0,0 1-16 16,4 1 8-16,-6 0 1 0,2 4-15 0,-20 0-16 16,7 0 12-16,4 0-4 0,31 10 5 15,-26-2-2-15,-6-1-16 0,10-1 7 0,-8-1 12 16,1 6-22-16,0-1 1 0,-2 1 8 0,1 3 13 15,0-1-9-15,-3 2-2 0,2 1 1 0,-1-1-7 16,-6-1 12-16,0-3-6 0,1-1 13 16,2 2-19-16,-2 1-2 0,3-1 3 0,-3 1 7 15,1-3-16-15,0 1 7 0,4-1 23 16,-3 2-15-16,-1 0 3 0,4 0-4 16,-3-4-2-16,2 3 0 0,-3-3 13 0,2 3 1 0,1-2-14 15,2-2-14-15,0 2 15 0,-1-2-9 16,1 0 1-16,3-1 7 0,-2 0-11 0,-3-1 5 15,2 1 11-15,0-4-6 0,2 3-13 16,-2-3 8-16,0 2 12 0,0-2 4 0,0 0-11 16,-1 0-20-16,1-2 13 0,-14 0 9 0,6 0 3 15,5 0 10-15,-1 0-2 0,4 0-31 0,-1 0 2 16,28-10 5-16,-27 8 4 0,0-3 9 16,3 0 9-16,-2 0-21 0,1-1 3 15,-2-1 6-15,4 3-26 0,-3-2 29 0,1 0-1 16,0 1-10-16,2-1 6 0,-5 2 1 0,1 0 0 15,-1 0-10-15,0 0 15 0,-3-2 2 0,3 5-25 16,-3-3 27-16,1 1 11 0,-1-1-24 16,-1 0 15-16,2 2-4 0,-4-2-11 15,-1 0 22-15,1 2-7 0,0-3 4 16,-1 1 1-16,-4-1-6 0,-1-1-8 0,1 0 17 16,-6 2-3-16,-2 0-2 0,-3 0 11 0,0-2-12 15,0-5-47-15,-5 11-60 0,-20-22 8 0,1 5 9 16,-3 1-347-16,-1-3 25 0,-4-3 24 15,-2-2 12-15,-1-2 3 0</inkml:trace>
  <inkml:trace contextRef="#ctx0" brushRef="#br0" timeOffset="359073.6928">7278 638 348 0,'23'-3'168'16,"5"1"-12"-16,-5-1-15 0,5 3 10 0,5-1-11 15,-1 2-23-15,4-1-45 0,-22 0-5 0,7 0-12 16,8 0 28-16,3 0-32 0,5 0 1 16,31 12 30-16,-36-9-18 0,-4 3-15 0,0 0-6 15,-5-1-14-15,-1 0 15 0,-8-1-5 16,1 1 2-16,-6 5-39 0,-5-4 22 0,-1 2-10 15,-5 0-6-15,0 4 6 0,-6-3 6 0,-6 4-26 16,-1 0 17-16,-6 3-8 0,1 0 9 0,-2-3 6 16,-5 6-15-16,4-8 18 15,4 3-2-15,-5 1-1 0,-2-1-9 0,3-1 8 16,4 0-4-16,2 1 4 0,3 0-6 0,2-2-2 16,0 0-1-16,8 1-25 0,2-3 34 0,2-10 11 15,0 13-12-15,15 8 16 0,3-12-5 0,1-2-9 16,11-2 27-16,0-2-12 0,6 2 5 15,2-3 3-15,2 0-14 0,1-1 0 16,-3 1-5-16,2-2 12 0,-2 0-10 0,2 0-12 16,-22 0-8-16,6 0 17 0,4 0-10 0,0 0 1 15,27-12 2-15,-32 10 1 0,4-1 0 0,-22 3-4 16,6 0 6-16,-3 0 1 0,8-8 1 16,-16 8-1-16,10 0-3 0,-10 0-5 0,0 0 5 15,6 0-3-15,-2-4 0 0,-9 4-17 0,-4 0-19 16,-6-1-55-16,-2 6-37 0,11-5 10 15,-7 0 10-15,-22 7 9 0,15-4-312 0,1 1 19 16,2 1 36-16,2 2 13 0,2 0 10 0,-1-1-1 16</inkml:trace>
  <inkml:trace contextRef="#ctx0" brushRef="#br0" timeOffset="362803.4638">5098 11011 262 0,'0'0'166'0,"0"0"-26"0,0 0-19 15,0 0-22-15,0 0-11 0,-14 13-16 16,14-13-9-16,0 0-29 0,0 0-21 0,0 0-15 15,0 0-102-15,0 0-129 0,0 0-92 16</inkml:trace>
  <inkml:trace contextRef="#ctx0" brushRef="#br0" timeOffset="371916.8927">1779 12525 401 0,'0'0'303'0,"0"0"-48"16,0 0-21-16,0 14-9 0,0-14-21 0,0 0 3 16,0 0-32-16,0 0-4 0,0 0-11 15,0 0 3-15,0 0-46 0,0 0 12 0,0 0-39 16,5 15-11-16,3-16 8 0,-2 1-7 0,4 0 11 15,6 0-11-15,4 0 16 0,1 0-17 0,1 0-25 16,3 0-15-16,-1 0 37 0,25-10-45 0,-23 7 11 16,0 3-9-16,-1 0-26 0,-2-1 31 15,-3 1 5-15,-1 0-20 0,-4-2-14 0,-7 2 1 16,0 0-32-16,0 0-11 0,15 10-35 16,-14-4-17-16,-5-1-37 0,-2 2-56 0,0 2 18 15,-2-1-212-15,-11 14 28 0,2-7 28 0,-1 2-65 16,2-6 49-16,-3 4 23 0,-4-5 16 15,2 4-20-15</inkml:trace>
  <inkml:trace contextRef="#ctx0" brushRef="#br0" timeOffset="372139.2995">1974 12789 550 0,'-4'0'302'0,"1"0"-40"16,0 2-12-16,3 0-27 0,0-2-18 0,3 0 7 16,2 0-28-16,-1-2-6 0,3 0-27 0,10-3 9 15,2 3-55-15,-1-2 22 0,4 1-3 16,-3 0-34-16,3 0-15 0,-3-1 8 15,-1 3 16-15,1-1-46 0,0 1 4 0,-8-3-15 16,8 3 4-16,-6-2 27 0,-2 2-29 0,-1 0-18 16,-1 1-19-16,-2-1-30 0,1-2-2 15,-8 3-46-15,0 0-20 0,7 0-39 0,-7 0-28 16,8 0 15-16,-8 0-233 0,13-8 29 0,-8 2-85 16,-3 1 25-16,5-9 48 0,-4-3 42 15,3 1 17-15</inkml:trace>
  <inkml:trace contextRef="#ctx0" brushRef="#br0" timeOffset="372537.8494">2279 12385 823 0,'-1'-8'279'16,"1"0"-36"-16,2 1-38 0,0 1-23 0,0-1 3 16,-1 4-48-16,3-2-12 0,0 3-5 15,4 0-15-15,6-3 0 0,0 6-3 0,-5-1-32 16,23 10 21-16,-11-4-29 0,-1 5-14 0,3 3 3 15,-3 1-10-15,-1-1-5 0,-1 4 3 16,3-2 4-16,-5 3-7 0,1-1 13 0,-2 4-20 16,1 1-12-16,-2-2 0 0,0 3 1 15,-4-2 4-15,0-1-12 0,0 8-10 0,-5-6-3 16,-1 5 39-16,-4-1-29 0,0-17 1 0,0 9-16 16,-16 27 32-16,7-21-6 0,-1-3-15 15,-4 0-3-15,1-1 29 0,-2 1-11 16,-2-4-15-16,0 3-5 0,2-2 6 0,-4-2-1 15,1 0 0-15,-1-2 8 0,-1-1-14 0,-1 1 21 16,0-5-15-16,0 5 32 0,4-5-17 16,-4 1 13-16,4-1-1 0,-1 2-34 0,0-3-1 15,4-4 27-15,0 7-30 0,5-7-8 16,-2-2 38-16,3 1-13 0,-4 3-27 0,4-4-25 16,0 2-33-16,2 1-34 0,1-2 10 0,-1 0-214 15,1 0-86-15,1-3-14 0,4 2 28 0,-3-2 24 16,3-1 78-16,0 0-17 0,4-1 9 15</inkml:trace>
  <inkml:trace contextRef="#ctx0" brushRef="#br0" timeOffset="373649.8804">4427 12731 307 0,'0'-9'325'0,"-3"1"-45"16,3 5-24-16,-1-2-44 0,0 1-27 15,-1-1-17-15,0 2-28 0,2 2-9 0,-1-2-28 16,-2 3 10-16,1 3-16 0,-2 0-13 0,-4 10-2 15,-6 0-11-15,4 6-15 0,1 2-1 0,-1 3-9 16,1-2 9-16,0 6 9 0,2-2-21 16,0 1-9-16,2-1-8 0,-3 0 17 0,0 6 5 15,-1 1-22-15,4 1-9 0,-1-3 2 16,-2 0 0-16,3-2 13 0,-4-2-1 0,1-2-24 16,2 3-4-16,1-6 7 0,-2-2 3 0,1-2 43 15,5-6 19-15,-2-2-1 0,1-2-6 16,-1-4 50-16,3 0-3 0,-4-1-12 15,3-3-3-15,1 0-17 0,0 0 1 0,0-11 18 16,0 3-50-16,1-13-14 0,-1 8 38 16,0-5-27-16,13-32 1 0,-7 23-14 0,-1-4-27 15,3 0 34-15,1-3-3 0,1 5-9 0,-1-4-27 16,3-1 16-16,-2 2 6 0,3 1-12 0,-4 3 5 16,2 1-18-16,1 6 19 0,-3-4-10 15,1 3 20-15,0 0-15 0,-3 5-11 0,-1 3-8 16,0 2 20-16,-2 0-15 0,-3 6 6 0,3 0-7 15,0 2 13-15,1 1-33 0,-1 2 39 0,-4 1-7 16,9 0 1-16,1 0-12 0,20 18-15 16,-11-6 27-16,-1 1-4 0,0 2-10 0,-2 2-15 15,2 0 2-15,0-1 18 0,0 8 3 0,1-4-19 16,-2 3 21-16,-1 2-2 0,1 0-1 16,-2-3-3-16,-2 3 2 0,2-3 4 0,-3 1-8 15,-2 0 3-15,3 0-5 0,-3 0 16 16,-2 0-14-16,1-2-7 0,-3-1 6 0,-2-4-9 15,-1-2 5-15,-1 1 5 0,2-5 2 0,-4-10-24 16,0 0 29-16,0 8-6 0,0-2 10 16,0-6-33-16,0 7 41 0,0-7-20 0,0 0 17 15,-8 12-15-15,-6-8-11 0,-1-2-18 16,-5-2 30-16,-4 0-5 0,-4 3 5 0,13-3 5 16,-9 0-8-16,-29-11 3 0,21 8-8 0,-1-1-9 15,0 0 20-15,-3-2 6 0,3 1 7 16,1-1-3-16,-3 0-14 0,2 1 6 0,1-1-18 15,5-2 22-15,-1 1-20 0,4 1 7 0,3 3-2 16,2-5-5-16,8 6 8 0,-2-1-24 16,8 1 3-16,1 1-81 0,1 0-17 0,3 1-35 15,-1-3-19-15,1 3-60 0,0 0 21 16,0 0-289-16,19-18 32 0,-7 8 25 0,1-2 62 16,2-3 13-16,2-2 49 0,1 0 23 0,2 1 13 15,-1-3-10-15</inkml:trace>
  <inkml:trace contextRef="#ctx0" brushRef="#br0" timeOffset="373961.7188">4897 12439 403 0,'2'-2'304'0,"-1"0"-18"0,3-1-43 16,0 0-24-16,10-2-11 0,-3-4-8 0,7 1-15 15,-1 0-6-15,4-1-14 0,-1 1-7 16,1-2-13-16,8 2-34 0,-3 0-3 0,2-1-28 16,1 1 27-16,-3 0-34 0,2-1-16 0,-1 2 28 15,-6 2-39-15,-2 2 6 0,-2-2-14 16,-1 0-9-16,-5 2-23 0,-3 2-52 0,-3 1-9 15,-1-2-31-15,-4 2-48 0,0 0 12 0,-1 8-144 16,-2-7-120-16,0 2 7 0,-4-2 24 16,4 2 25-16,-4-2 22 0,2 1 12 15,-1 0-13-15</inkml:trace>
  <inkml:trace contextRef="#ctx0" brushRef="#br0" timeOffset="374232.556">5217 12325 272 0,'-8'3'335'0,"3"-3"-67"15,1 3-48-15,0-2-22 0,3 0-3 0,-3 3-3 16,3-1-14-16,-3 3-18 0,1 8-27 0,-4 4 1 15,3 1-16-15,-1-1 6 0,0 6-10 0,-3-2 4 16,2 0-10-16,-2 4 24 0,-2-3-34 16,1 2 7-16,1-1 18 0,-3 2-50 15,0 1 8-15,0 0-8 0,0-1-9 0,-1-1-10 16,3 2-3-16,-5-4 15 0,1 2-7 0,2-1-6 16,2 4-9-16,-4-5-3 0,2-2-5 15,0 2 9-15,2-3-17 0,3-3-15 0,1 1-2 16,-5-2 3-16,5-3 21 0,2-1-24 15,0-3-54-15,3-2-23 0,-1 0-7 0,0-1-36 16,-2-3-63-16,2 2-19 0,1-4 17 0,0-1-246 16,1 0-22-16,4 0 61 0,-5-4 25 15,4-1 24-15,12-7 23 0,-4-1 16 0,6-2 3 16</inkml:trace>
  <inkml:trace contextRef="#ctx0" brushRef="#br0" timeOffset="374499.2323">5226 12808 845 0,'9'-1'261'0,"-3"0"-38"16,1-1-13-16,3 1-17 0,4 7 11 0,1-1-5 15,-1 2-49-15,0 1 0 0,1 2-21 0,-3 3-9 16,2-1 19-16,1 3-45 0,-2 2 2 16,0-1-4-16,3 3-5 0,-5 0-26 0,3-1-5 15,-4 3 11-15,-1-2-14 0,0 2 8 16,1 0-12-16,-2-3 4 0,0 3-18 0,-2-2-5 15,1-2 10-15,-2 1-30 0,2-2-14 0,-1 0-21 16,-2-1-12-16,0-5-29 0,0-1-45 16,-2-2-47-16,1 0 13 0,0-3-121 0,-2-1-118 15,1 0 4-15,-2-3-4 0,0 0 38 0,0 0 32 16,17-17 14-16,-8 4 9 0</inkml:trace>
  <inkml:trace contextRef="#ctx0" brushRef="#br0" timeOffset="374866.283">5808 12906 491 0,'11'-17'396'0,"-3"4"-44"0,3 1-91 0,-4 4-18 0,-3 4-28 16,1-1-28-16,-3-1-12 0,0 4-23 15,1 2-16-15,-1 0 31 0,-2 0-56 0,0 7 3 16,0 0-25-16,-5 13 40 0,-1 0-47 16,-3 3 37-16,-1 2-37 0,1-1-9 0,-1 1-21 15,-1 1 2-15,0 2 14 0,-3 0-32 0,-2 3-1 16,-1-1 15-16,-3 2-9 0,-1 0-3 15,3 1 14-15,-4-2-24 0,1-1-1 16,-3 0 22-16,6-1 4 0,-4-2-5 16,0 1-27-16,3-3-14 0,1 0 0 0,0-3 30 15,0-2-2-15,0 2-34 0,3-5 12 0,-2 3-5 16,5-6-8-16,-3 3 0 0,4-2 0 0,3-3 7 16,-8 1-2-16,9-3 14 0,2-1-2 15,0-3-17-15,2 0 0 0,1-5 0 0,1 2-8 16,-2 0 2-16,2 0-1 0,-2-1 1 0,1-1 1 15,1-1-12-15,1 2-13 0,0-2-32 0,0 0-30 16,0 0-38-16,0 0-49 0,0 0 17 16,0 0-279-16,-6-11 36 0,6 8 29 0,0-4-23 15,3-9 56-15,-3 7-23 0,13-20 20 16,-2 8 12-16,2 3-35 0</inkml:trace>
  <inkml:trace contextRef="#ctx0" brushRef="#br0" timeOffset="376032.8376">6502 12862 454 0,'0'0'280'0,"0"0"-33"0,0 0-36 0,0 0-12 16,0 0-2-16,-14 0-32 0,14 0-23 0,0 0-2 15,0 0-17-15,0 0 10 0,0 0-23 0,0 0-6 16,0 0 9-16,0 0 9 0,14 10-29 15,8-6 13-15,-12-4-35 0,9 0 7 16,2 0-21-16,2 0 5 0,1 0 8 0,1 0-37 16,23-12 1-16,-23 10-3 0,-4-1 15 0,-2 3-24 15,-3-5-1-15,-3 4-11 0,-3 1-6 16,-10 0 7-16,7 0 30 0,-7 0-46 0,0 0 35 16,6 0 9-16,1 3-32 0,-9 0-2 0,-1 0 32 15,-3-1-25-15,-5 6-11 0,-3-2 0 16,0 0 27-16,-3 1-34 0,2-1 32 0,-3 0-28 15,0-1 29-15,-1-4-17 0,-2 4 7 0,5-3-21 16,-2 4-3-16,-1-3-4 0,3-1 19 16,6 2-8-16,0-4 28 0,4 2-16 0,-2-2-9 15,8 0-3-15,0 0 3 0,0 0-15 0,0 0 6 16,-7 3 19-16,11-2-15 0,3-2 12 0,0-1-1 16,18 2-26-16,-10 0 38 0,6 0-34 15,32-9 31-15,-23 6-22 0,-1 0 2 16,0 0-14-16,-1 2 1 0,-2 0 14 0,-2-2 4 15,1 0-10-15,-8 1 3 0,-1-2 7 0,-3 3 1 16,-4 1 2-16,-2 0-15 0,0-1 10 16,-1-1 15-16,-2 2-12 0,0 0 9 15,-4 0-19-15,0 0-15 0,0 0 7 0,0 0-44 16,4 10-19-16,-4-7-75 0,1 1 12 16,-2 0-200-16,1-1-96 0,0-2 29 0,1 2 29 15,3-1 23-15,0-2 25 0,1 0 16 0,1-1-48 16</inkml:trace>
  <inkml:trace contextRef="#ctx0" brushRef="#br0" timeOffset="376915.0763">7907 12701 209 0,'6'-7'396'0,"-2"2"-90"0,0 0-48 16,0 2-12-16,-1 0-14 0,0 1-45 15,-2-2-17-15,1 4-27 0,-2 0 14 0,0 0-39 16,-2 2-17-16,-1 2 17 0,-2 8-27 0,-6 5 7 16,2 0-18-16,-2 3-17 0,-3 1 20 15,2 3-27-15,2 1-8 0,-3 0-9 0,2 2-6 16,-1 3 7-16,1 2 15 0,-2-1 1 0,1 3-29 16,1-1-6-16,1-1 0 0,1-1 17 15,1-2-27-15,1-3 15 0,0 2-14 0,3-3 21 16,-1-6-11-16,1-1 12 0,2-5-9 0,-2-2-1 15,3-4 45-15,-2-1-6 0,3-4 29 16,0-2 2-16,0-1-29 0,1 0 22 0,1-4-7 16,-1-2-4-16,5-11-5 0,1-4-9 15,-1-1 3-15,2-2-16 0,2-2-4 0,-2-3-14 16,5-1 18-16,0-5-15 0,4 1 2 0,0-1-17 16,-2 0 1-16,4 4 3 0,-2-3 7 15,-2 3-37-15,2 3 21 0,-6 3 2 0,2 1 20 16,-1 1-28-16,-2 1-15 0,5 6 27 0,-7-1-17 15,-2 4-2-15,-3 3 1 0,2 4 6 16,0 4-2-16,1-2-15 0,-1 3 7 0,2 2 13 16,-2 0 4-16,4 0-12 0,14 10-14 15,-4 2-5-15,-2 1 9 0,1 4 17 0,-3 1-18 16,4 2 20-16,-1 0 1 0,0 2-5 0,0 0 2 16,0 1-8-16,0 2 7 0,1 0-6 15,-4 0-8-15,3 1 4 0,-4-1 4 0,3-3-11 16,-6 3-1-16,2-4-3 0,1-3 21 15,-2 3-2-15,-3-3-3 0,-2-2 16 0,-2-4-19 16,-1 1 6-16,1-5 0 0,-1-1-9 0,0-3 4 16,-3 2-2-16,0-3 6 0,1 0-4 15,-2-3-20-15,0 0 31 0,-8 4-8 0,6-2 9 16,-2-2-4-16,-3 0-3 0,1-2 4 16,-14 1-20-16,9 1 17 0,-8 0 10 0,-26-7-14 15,17 4 8-15,-4 1 8 0,-1 0-14 0,-3-2-5 16,-1 4 2-16,5-3-7 0,-1 2 10 15,-1-1-4-15,0 2-11 0,-3-1-3 0,5 0 16 16,-4 1 17-16,-2 0-20 0,7 0-11 0,2 0 0 16,19 0 17-16,-7 0-20 0,-2 0-28 15,0 0 2-15,6 0-88 0,3 0-22 0,0 0-11 16,2 0-43-16,8 0-18 0,0 0 18 16,0 0-206-16,-10 0-54 0,12-5 45 0,7-7 10 15,-1-6 29-15,1 3 23 0,5-6 24 16,4 1 17-16,-3-2 10 0</inkml:trace>
  <inkml:trace contextRef="#ctx0" brushRef="#br0" timeOffset="377203.2519">8422 12225 915 0,'13'-9'261'0,"-3"1"-15"0,5-1-29 0,-2 0-3 15,5 1-11-15,0-2-27 0,4 3-16 16,-1 0 19-16,6 1-47 0,-5-1 6 0,6 3-40 16,-2-2-7-16,-1 2-3 0,-2 0-17 0,-3-1-10 15,0 3 32-15,0-2-24 0,-8 3-35 0,-3 0-26 16,-3-1-55-16,-1 2-45 0,-1 0-38 15,-4 0 12-15,0 0-169 0,-1 3-100 0,-2-3-16 16,-2 1 26-16,3-1 24 0,-1 0 59 16,-2 2-27-16,0-1 44 0</inkml:trace>
  <inkml:trace contextRef="#ctx0" brushRef="#br0" timeOffset="377463.9442">8693 12128 328 0,'-1'-1'364'0,"-3"1"-66"0,0 1-43 15,2-2-17-15,-1 2-13 0,1-1-44 16,2 0-7-16,-3 3-8 0,0 0-7 0,-2 2 1 15,5 1-43-15,-7 11 23 0,2 3-6 0,-1 1 9 16,0 4-40-16,-1 0 3 0,-1 0-5 16,1 1-3-16,-2 1-3 0,-1-1-12 15,2 0 32-15,-1 1-11 0,-2 0-29 0,1-6 1 0,2 4-18 16,-2-1 11-16,2-2-7 0,-1 1-18 16,3-3-3-16,-2-1 8 0,4 1-14 0,2-2 2 15,-7 0 6-15,5-1-43 0,1 1 1 16,1-1-67-16,-2-1-60 0,0 1-60 0,3-6 18 15,0-2-313-15,-2-2 1 0,2-4 37 16,1-1 28-16,0-2 29 0,1-2 23 0,1-2 43 16,6-8 17-16,-3-7 5 0</inkml:trace>
  <inkml:trace contextRef="#ctx0" brushRef="#br0" timeOffset="378530.4227">8971 12627 616 0,'0'-5'359'0,"1"5"-51"0,-1-1-27 0,0-2-31 16,3 0-28-16,-3 3-36 0,0-1-26 16,1 1 18-16,2 1-60 0,-3 2 12 0,3 1 31 0,-3 3-37 15,0 11-13-15,0-8-15 0,0 5 21 16,-13 27-35-16,10-12 4 0,-4-2-7 16,1 1-17-16,-2-2 1 0,2 4-15 0,-2-1-5 15,-1 2 18-15,-1-5 10 0,2 4-8 0,4-2-27 16,-3-1-21-16,-2-3-13 0,2 3 22 15,1-6 0-15,-1-3-10 0,2-3-1 0,1-3 25 16,1-1 22-16,0-3 8 0,2-3 19 0,-2-2-13 16,2-1 3-16,-1-2-15 0,2-1-5 0,0 0-14 15,0 0-13-15,-6-13 22 0,6 5-11 16,0-12 1-16,0 8-14 0,0-8 9 16,15-28-29-16,-7 19 10 0,1-1 15 0,3-1-9 15,1-5-7-15,-1 1-5 0,2 0 0 0,1 1 9 16,-3 0-8-16,2 2-7 0,-2 2 6 15,2 5 2-15,-2-1-1 0,-3 2-12 0,3-1-8 16,-3 5 30-16,0 1-19 0,-4 4-3 0,2 1 8 16,-4 4-11-16,1 5 9 0,0-1 0 15,1 4 2-15,-1 0-3 0,-4 2-1 0,0 0-20 16,24 14 18-16,-8-5-2 0,-9 3 7 16,6-2-4-16,0 5-12 0,0 0 11 0,2 2 4 15,-3 1-2-15,2 4-4 0,-2-1-12 0,3 0 18 16,-3-2-2-16,-1 5-8 0,2-1-10 15,-2 2 6-15,2 2 12 0,-2-5 1 0,-1 3 8 16,1-2-9-16,-5 4-1 0,3-1-4 0,0-2-5 16,0-1 17-16,-7 0-5 0,5-4-19 15,-1-1 5-15,-1-3 0 0,-1 0 18 0,0-5-25 16,-3-1 13-16,3-6 8 0,-1 2 2 16,-3 1-2-16,1-4-2 0,0 0-8 0,-1 1 12 15,0-2-1-15,0-1 0 0,0 0-21 0,-2 0 24 16,2-1 4-16,-4-2-9 0,0 0-12 0,-6-6 3 15,-2-3 16-15,-2 2-21 0,-1 1 5 16,-4-4-6-16,-1 3 17 0,-1-1 6 16,-5 1-10-16,3-2-8 0,-2 5-16 0,-2-2 9 15,-2 2 16-15,-1-2-2 0,0 1 0 0,1 2-8 16,0 1 10-16,-1 1-14 0,2 1 1 0,3 0 25 16,0 1-24-16,9 0 10 0,0 1-17 0,5-1-6 15,2 2 20-15,3 0 8 0,-1 0 1 16,3-3-4-16,4 3 10 0,0 0-14 15,0 0-5-15,0 0-2 0,-7 0 13 0,7 0-5 16,0 0-2-16,0 0-7 0,-7 0-29 0,-2 10-9 16,8-9-29-16,1 1 8 0,-1-1-73 15,-1-1-17-15,2 0-27 0,0 2-35 0,0-2 21 16,0 0-267-16,3-5-31 0,0 2 37 0,11-7 32 16,-2-5 38-16,5-1 62 0,4 3 9 0,-4 0-31 15,5 0 58-15,1 3-4 0</inkml:trace>
  <inkml:trace contextRef="#ctx0" brushRef="#br0" timeOffset="380346.0751">9894 12582 522 0,'14'-13'349'0,"11"-10"-39"0,-17 11-56 0,5 0-19 16,-9 5 22-16,2-1-44 0,-2 3-31 0,-3 0-12 16,0 4-16-16,1-5-19 0,-2 5-14 15,2-1-14-15,0 1-10 0,-1-1 26 0,-1 1-43 16,1 1-7-16,-1 0-30 0,-1 3 19 0,0 0 20 16,-1 4-46-16,-3 8-1 0,-2 1-3 0,-1 3 21 15,0 1-22-15,2 3-16 0,-4 2 26 16,6-2-43-16,-1 4 16 0,-1-1 0 0,4 3 30 15,-2-1-39-15,1 0 1 0,2-6 0 16,1-8 16-16,0 4 13 0,0 4-32 0,0 0-16 16,12 21 27-16,-11-23-3 0,4-3-7 15,-2-1 32-15,4-1-8 0,-2-2-13 0,4-1 1 16,2 1-2-16,-1-4-14 0,-2-4 3 16,2-1 16-16,-1-1 0 0,-3-2-4 0,3-1 0 15,-9 0-2-15,14 0-1 0,21-10 13 16,-20 3-1-16,4-4-1 0,-2-1-4 0,3-2-19 15,-1 0 17-15,-5-4-2 0,3-1-3 0,-2-1 4 16,-2-2-2-16,-1 1 11 0,2-1-3 0,-4 2-18 16,0 2-1-16,1 4 0 0,-3 1 1 15,-1 0 32-15,-2 3-11 0,-3 5 15 0,2-3-5 16,-1 6-11-16,-2-2-23 0,2 1 0 16,-3 3 0-16,0 0 18 0,0 0-15 0,0 0 22 15,6 15-1-15,-2 3-23 0,1 2 0 0,1 1 20 16,1 2 7-16,-2 4-28 0,4-1 0 15,-3 1-7-15,1 0-3 0,0 2 12 0,1 0 5 16,-4 2-4-16,1-2 16 0,-2 1-29 0,0-1 21 16,0 2-24-16,0-1 22 0,-2-2-15 15,-1-3 23-15,2 2-26 0,1-6 28 0,-3-2-4 16,0-2-12-16,0-4-12 0,1-3 16 0,-1 0-14 16,0-2-5-16,0-8 3 0,0 6 12 15,0-6-24-15,0 7 3 0,0 0-46 0,0-7-1 16,0 7-51-16,0-7-45 0,0 0-29 0,10 6 16 15,2-14-233-15,1-4-69 0,-1-3 33 16,6-2 64-16,-1-3 25 0,3-3 22 0,3-6 24 16,2 2-25-16,2-4 0 0,-1 0 37 0</inkml:trace>
  <inkml:trace contextRef="#ctx0" brushRef="#br0" timeOffset="380595.386">11098 12828 367 0,'8'-3'345'0,"-3"0"-37"16,0 3-38-16,10-6-11 0,3-1-5 0,-4 1-9 15,4 0-26-15,-3 5-23 0,2-4-11 16,1 1-25-16,-4 0 13 0,5 2-18 0,1-4-17 16,-3 3-15-16,-2 0-45 0,1-1 14 15,2 1-14-15,0 0-18 0,-3-2 6 0,-3 5-6 16,-2-1-9-16,-1 1-24 0,-9 0-72 0,6 0-21 15,-6 0-37-15,9 0-35 0,0 11-51 16,-9-6 17-16,0 2-133 0,-6 6-71 0,-2 2 6 16,-1-1-11-16,-2-1 25 0,-4 3 25 0,2 1 13 15,-3-3-47-15</inkml:trace>
  <inkml:trace contextRef="#ctx0" brushRef="#br0" timeOffset="380765.345">11265 12956 461 0,'-6'6'270'0,"-3"0"-24"0,4-2-25 15,1 0-11-15,2-2 3 0,-1 3-20 0,0-2-12 16,2 0-2-16,1-1 60 0,0 0-51 0,0 1-30 15,3-2-6-15,-2 2 8 0,4-1-17 16,-2 0-44-16,2 0 5 0,8 7-10 0,2-5-31 16,-6-1 18-16,4 1-1 0,2 1-42 0,3 0-42 15,1 0-12-15,-1 1-55 0,1-5-41 0,2 2-37 16,-10-3 14-16,7 0-273 0,1 0-15 16,28-17 54-16,-21 9 26 0,5-4 22 0,6 0 20 15,4 0-27-15,1-2 26 0</inkml:trace>
  <inkml:trace contextRef="#ctx0" brushRef="#br0" timeOffset="381396.6953">12304 12752 400 0,'16'-15'387'0,"3"2"-42"16,-6-2-72-16,-1 3-7 0,0-2 3 0,-2 2-14 16,-4-2-18-16,1 4-28 0,-4 3 2 15,1 1-26-15,-2 1-10 0,-2 0-34 0,0 2 7 16,3 1-42-16,-2-2 7 0,-1 3-23 0,0 1-22 15,0 0 16-15,0 0-10 0,0 0-14 16,-9-5-3-16,5 7-6 0,-9 2-4 0,-2 3 24 16,-1 2-23-16,0-4-22 0,-3 2 9 15,3 3-14-15,-2 1-6 0,1-3 20 0,0 6-7 16,1-3-16-16,-1 3 14 0,-1 1-2 0,4-1-23 16,-1 3 15-16,3 1-13 0,-4-2 12 15,3 5-5-15,0 0-7 0,1-3 1 0,1 3-17 16,-1 0 25-16,1 1-6 0,2 0 2 0,-1-1-24 15,5 2 38-15,2 0-8 0,2 1-10 0,-3-2-6 16,4-11 3-16,0 4 1 0,0 2 12 16,12 18-28-16,-8-19 41 0,6-1-10 0,-1-3-13 15,2 0 14-15,6-4 12 0,-2-2 4 16,4 0-5-16,-1-1 3 0,0-4 16 16,4 1-16-16,-12-2 3 0,9 0-5 0,26-15 20 15,-15 6-23-15,-4-1 17 0,-1-1-9 0,1 0-10 16,1-4 2-16,-1 0-5 0,-3-2-6 15,3-1 13-15,-3-1-6 0,-1-1-11 0,-3 0 12 16,0 1 2-16,-4-2 5 0,2 2-9 0,-7-2 9 16,2-2 2-16,-2-1-11 0,-7-1-2 0,-1 2 15 15,-2 0-22-15,0 12-1 0,0-7 17 16,-18-21-7-16,8 18-1 0,-1 1-9 0,0 7 8 16,-1-2 3-16,1-2-14 0,-1 2 9 15,6 0 2-15,-6 5-12 0,2-2 13 0,0 0-17 16,1 1-5-16,0 4 13 0,1 0-4 15,2 3 2-15,1 0-2 0,-2 0-2 0,0 1-3 16,-9 0-4-16,-3 0 4 0,1 2-21 0,-6-1-31 16,-1 2-45-16,13 0 8 0,-30 11-119 15,11-7-40-15,5 2 24 0,-7-3-342 0,4 4 21 16,-4-4 52-16,1 1 33 0,-3 0 15 0,7-3 44 16,-3 1 26-16,2 1-20 0,11-3 21 0,-6 0 82 15,-6 0-6-15</inkml:trace>
  <inkml:trace contextRef="#ctx0" brushRef="#br0" timeOffset="383278.7137">16296 10697 234 0,'0'0'357'0,"0"0"-77"0,0 0-1 0,-12 0-28 16,12-13-31-16,0 13-4 0,0 0-34 16,0 0-8-16,-16-21 24 0,15 20-50 0,1 0 37 15,1 1-26-15,-1-2-18 0,-1 0 6 0,1 2-15 16,3-3 5-16,-1 2-18 0,3-1 21 16,2 0-32-16,8-4 10 0,4 0-24 0,-3 1-6 15,4-2-20-15,2 3 12 0,-1 0-9 0,2-1-17 16,2 2-16-16,-2-2 5 0,-4 1 6 15,4 1-9-15,2-1 3 0,0 1 0 0,-6-2-17 16,1 5 5-16,-5-3-8 0,6 3 3 0,-14 0-7 16,3 0 1-16,-1 0-9 0,-3 0-24 0,1 0 0 15,1 0-43-15,-8 0-49 0,12 12-60 16,-12-7-52-16,-1-1 21 0,-6 12-292 0,-3 1 37 16,1-3 34-16,-2 3 30 0,-2-2 27 15,3 2 25-15,-5-3 22 0,2 5 4 0,0-2 6 16,-4 1 30-16</inkml:trace>
  <inkml:trace contextRef="#ctx0" brushRef="#br0" timeOffset="383577.5978">16281 10983 400 0,'-8'4'322'16,"5"0"-49"-16,-1-2-6 0,1 2-48 0,-1-1-27 16,0-2 5-16,4-1 15 0,0 0-21 0,0 3 16 15,3 0-59-15,0-2-3 0,0 0-20 16,4-1 11-16,0 0-25 0,14 2-12 0,2-2-9 15,0 0 7-15,-1 1-2 0,-10-1-9 0,6 0-10 16,7 0-7-16,27-11-8 0,-25 4-6 0,-2 4 27 16,1-4-27-16,0 4-5 0,-1 0-7 15,-2 1-4-15,-2 0-5 0,-3-3-2 16,1 4-3-16,-6-3-4 0,-2 1-2 0,-3 3-24 16,-1 0-8-16,-1-2-41 0,-1 1 5 15,0-1-25-15,-3-1-33 0,2 1-53 0,-1 0-19 16,-3-3 16-16,1 0-172 0,0-1-97 0,-1-1 31 15,0-1 28-15,1-9 25 0,-1-2-26 0,0 9 22 16,0-8 25-16,0-4-1 0</inkml:trace>
  <inkml:trace contextRef="#ctx0" brushRef="#br0" timeOffset="384027.2619">16593 10401 581 0,'-7'-9'320'0,"4"-1"-5"15,0 4-67-15,2 2-19 0,-2 0-29 0,1 1 18 16,-1 0-38-16,3 1-12 0,-1 2-26 16,2-1-4-16,1 2-47 0,0-1 12 0,5 2 29 15,9 5-22-15,4 0-51 0,4 4-1 0,0-3 7 16,3 4-5-16,1 1-3 0,0 4-27 16,3-4 18-16,-3 4 29 0,1 0-1 0,3 0-51 15,-1 4 35-15,-2 1-19 0,-1 1-15 16,-2 0-9-16,0 2 10 0,-2 2-17 0,-4 0 17 15,-2 0-19-15,-1 1 29 0,-4-2 1 0,1 2-23 16,-4-2 14-16,-4 2-1 0,1-3-25 16,-4 7-16-16,-1-3 46 0,-2-15-39 0,0 5 22 15,-14 31-25-15,5-26 17 0,-2 1-26 0,-1-2 27 16,-1 2-14-16,-5-5-3 0,1 5 15 0,-2-2 1 16,-2 0-2-16,1-1 6 0,-5 0-1 15,2-1 1-15,-3 1 15 0,1-2-14 0,-2-1 1 16,1-3 34-16,-1-4-20 0,2 4 7 15,-1 0-17-15,3-1-2 0,0-4-1 0,3 4-2 16,-5-5-11-16,5 3-1 0,-2-1 38 16,1-2-30-16,2 0 0 0,2-1 1 0,2-2 1 15,4 1-82-15,2-2-43 0,3-4-63 0,0 3 16 16,3 1-308-16,2-6 2 0,1 0 33 16,4-5 30-16,6-3 28 0,10-3 23 0,1-3 26 15,1-3 62-15,9 1-16 0</inkml:trace>
  <inkml:trace contextRef="#ctx0" brushRef="#br0" timeOffset="385076.7728">19246 10478 861 0,'1'-4'300'0,"0"-1"-13"0,-1 4-55 15,2-3-21-15,-1 2-23 0,-1 0-30 16,0-1-18-16,0 3-10 0,1-1-17 0,-1 1 11 16,0 3-27-16,-1 1-16 0,0 4 23 15,-6 9-42-15,-1 4 6 0,-3 1-8 16,3 0 1-16,-1 3-22 0,-1 0 6 0,1 4-4 16,0 1 26-16,-3 0-19 0,3-3-40 0,1 0 32 15,0 1-15-15,-1-3-14 0,0 0 7 0,2-2 10 16,-1-2-12-16,6-6 6 0,-2 1 21 15,-3-7-31-15,5-2 37 0,0 0 13 0,0-3-8 16,-1 3 69-16,3-4-13 0,-1-3-1 0,1 0-14 16,0 0-25-16,0 0 5 0,-3-12 7 15,3-8-23-15,0 9-10 0,0-8-14 0,0-6 7 16,16-28 0-16,-10 24-1 0,6-1-13 16,-1-6-5-16,1 3 7 0,2-3-1 0,-1 1-15 15,-1-3 17-15,-3 4-12 0,2 3 10 16,-1 1-11-16,-1 5 10 0,-3-1-23 0,4 2 29 15,-3 4-11-15,0 2-3 0,-3 4 9 16,1 2-20-16,-3 2-3 0,2 4-6 16,-1 1 6-16,2 2 2 0,0 2-5 0,-5 1 14 15,0 0 1-15,30 10-33 0,-15 0 11 0,2 5-2 16,0 1 21-16,-2 1-3 0,0-1-10 16,2 6-3-16,-2-2 1 0,2 1 2 15,-2 1 0-15,0-1-1 0,-2 2 10 0,1-1-5 16,-2 3 12-16,0-3-24 0,-1 2 12 15,0-2 5-15,-1 0-14 0,0 3-9 0,0-1 7 16,-3-2 12-16,-2-3-11 0,-1-2-5 0,3 0-6 16,-5-7 31-16,4 0-14 0,-5-3-7 0,1-1 4 15,-2 1 10-15,0-4-7 0,4 1-4 16,-4-1 12-16,0-1-2 0,0 1-6 0,0 0 5 16,0-3 11-16,0 0-39 0,0 0 29 0,-14 7-10 15,9-7-1-15,-3 0 6 0,-11-2-7 16,7 2 4-16,-5 0 1 0,-24-11-2 15,16 9 2-15,0-5 4 0,-1 2-2 0,-2-1 10 16,1-1-7-16,-1 1-5 0,1-1 0 0,-2-1 2 16,1 2-1-16,2-1-8 0,-2 1 6 15,9 0 4-15,0 2 0 0,1-2 0 0,4 1 0 16,-3-1-14-16,8 5 10 0,0-2 7 0,4 1-4 16,-1 1-35-16,3 0-20 0,-1 1-15 15,3-2 5-15,-3 1-93 0,4-1-33 0,-4 1-36 16,2-2-63-16,2 1 28 0,0 2-260 0,0 0 52 15,0-12 28-15,17-14 32 0,-7 10 28 16,3 0 23-16,3-2-16 0,-2-3 15 0,5 1 109 16</inkml:trace>
  <inkml:trace contextRef="#ctx0" brushRef="#br0" timeOffset="385388.0918">19459 10072 651 0,'4'-2'308'0,"0"-5"-11"0,10-3-50 16,1 1-7-16,4-1 4 0,2 1-11 16,5 1-73-16,0-3 18 0,1 4 23 0,1 0-55 15,0-1 5-15,1-1-18 0,0 2-15 16,0-1-13-16,-2 1-9 0,0-1-12 15,0 0-8-15,-1 0-8 0,-6 0-7 0,-3 5 31 16,-5-3-16-16,-3 4-16 0,0-2 13 0,-2 3-6 16,0 0-41-16,-3 0-57 0,-1-1-32 0,-1 2-26 15,1 0-20-15,1 0-54 0,-3 0-20 16,-1 0 17-16,0 0-118 0,0 0-113 0,0 3 15 16,-1-2-10-16,0 1 24 0,-2 1 24 0,0-1 72 15,2-2 94-15</inkml:trace>
  <inkml:trace contextRef="#ctx0" brushRef="#br0" timeOffset="385643.7717">19939 9918 1073 0,'-3'1'198'0,"-1"-1"-8"15,2 0 2-15,1 1-17 0,-2-1-23 0,0 0 21 16,1 1-21-16,1 0-32 0,1 1-19 16,-3-1-9-16,0 3-7 0,2 1 22 0,-1 1 9 15,-5 10 28-15,0 4-34 0,-1-1-16 0,-2 3 16 16,-1-2-11-16,2 3-8 0,0-1-13 16,-4 3 18-16,3-1-11 0,-2 1 4 15,3 1-11-15,-3 1 12 0,1-2-14 0,-1 0-8 16,1-2-17-16,-1 2-3 0,3-3-24 15,-2 2 17-15,-1 1-5 0,3-4-22 0,0-1 1 16,3-2 18-16,-2 2-12 0,5-3 10 16,1 2 4-16,-2-2-22 0,2-3 0 0,2 5-84 15,0-12-68-15,0 3-41 0,0 4-31 0,0-3 19 16,11 11-297-16,-4-17 25 0,0-3 38 16,-2 1 28-16,5-5 26 0,-1 2 31 0,23-9 20 15,-6 2 16-15,-1-5 20 0</inkml:trace>
  <inkml:trace contextRef="#ctx0" brushRef="#br0" timeOffset="386377.1441">20114 10404 422 0,'9'-10'405'0,"2"-2"-57"0,-6 5-44 16,3 1-47-16,-4 2-45 0,-1 1-6 16,-2 1-25-16,3-1 15 0,-2 3-50 15,-1 3-13-15,2-1 9 0,0 4 4 0,-3 0-55 16,0 2 25-16,-4 10-23 0,4-8-10 0,0 5-8 15,-14 22 11-15,10-20-13 0,3 5-3 16,-7 1-10-16,3 2-12 0,-7 0-4 0,6-2-6 16,0-1-4-16,-1 1-5 0,0-1-1 0,1 1 3 15,3-4-10-15,0-4 5 0,0-2-3 0,1-3-1 16,1-3-8-16,1-1 9 0,-3-1-2 16,2-2 34-16,1 1 24 0,0-1 14 0,-3-1 7 15,3-1-7-15,0-1-32 0,0 0 4 0,1-11 0 16,1 4-10-16,2-8-6 0,-1-6-3 15,3 0-3-15,3-1-20 0,1-3 3 0,-3 0 14 16,2 3-11-16,1-5 1 0,2-2-8 16,0 1 8-16,-1-1-19 0,1 1-7 0,-5 0-7 15,2 3 22-15,-2 0 3 0,4 3-9 16,-3 1-6-16,-3 5 4 0,1 0-11 0,-2 5 14 16,0 4-12-16,0 0 12 0,0 4-3 15,2-1-13-15,-1 3 13 0,0 0-11 0,-5 1 1 16,23 11-3-16,-7-1 10 0,-2 3-23 0,4 3 14 15,-4 3 9-15,1-1-25 0,-1 2 20 16,3-1 13-16,-5 2-15 0,1-1-5 0,-1 3 1 16,0-3 3-16,-1-1 8 0,-1 2 0 0,0-3-10 15,-2 1 4-15,0 1 4 0,-2-2 0 0,3 0-3 16,-1 0-9-16,-1-4 7 0,2 2 6 16,-4-1-10-16,2 0-1 0,-3-5 17 0,1-2-19 15,-4-1 17-15,2-3-5 0,-1 0-2 16,2 1 0-16,-4-2 0 0,1 0-2 0,-1-2 1 15,1 2 22-15,-1-3-16 0,0 0 21 0,0 0-10 16,0 0-3-16,0 0 7 0,-12 2-15 0,7-2-9 16,-2-3 2-16,-9 0 4 0,-4-1 8 15,-1 1-11-15,-4-1 14 0,-1 3-13 0,-1-4-2 16,0 1-4-16,-4 0 0 0,2 0 9 16,-1 1-2-16,2-1 5 0,1 0-5 15,3 2-2-15,0 0-1 0,10-3 1 0,-3 4 2 16,5 0 5-16,3-1-12 0,1 2-2 0,3-2 0 15,1 1 8-15,0 0-5 0,1 1-16 0,1 0-18 16,0 0-40-16,2 0 7 0,0 0-80 16,-1 1-27-16,1 0-52 0,0-1-68 0,4 1 27 15,-1-3-229-15,-1 2-1 0,5-3 57 0,6-5 2 16,4 0 26-16,4-1 47 0,-2-1 51 16,4-2 26-16,-1-1-86 0,0 1 2 0</inkml:trace>
  <inkml:trace contextRef="#ctx0" brushRef="#br0" timeOffset="386960.2163">20760 10294 354 0,'15'-12'300'0,"-4"4"-3"0,1-2-10 16,-3 0-41-16,0 5-9 0,-7 0-24 15,2 3-32-15,-1-3 9 0,-1 2-47 0,1 1-2 16,0 2-1-16,-1-2-36 0,-2 2 13 15,0 2-34-15,-2 1 7 0,0-1-4 0,0 5-5 16,-5 9-28-16,1 4-4 0,-2-1 8 16,1-1-12-16,3-3-28 0,0 6 42 0,0-2-42 15,4-9 4-15,0 5 18 0,0 3-8 0,0-1-15 16,0 2 18-16,14 18-14 0,-6-22 12 16,-1 0-33-16,2-1 53 0,-1-6-50 0,-2 3 15 15,5-2 12-15,-2-2-3 0,1-3 9 16,-1-1-14-16,9 1 5 0,-7-3-10 0,-1 1 18 15,0-2 5-15,1 0-4 0,12-12 14 0,-9 0 4 16,0 2-11-16,-1 0-6 0,-2-2 32 0,-1-4-25 16,1-1 15-16,0-3-17 0,-3-1 11 15,-2 2 0-15,-1 2 2 0,-1-1-14 0,-1 3 0 16,-1 2 11-16,0 1-12 0,-2 4-5 16,1 2 0-16,-1-2 6 0,1 5-5 0,-1 0-4 15,0 3-3-15,-1 3-29 0,0 0 24 0,-1-1 1 16,1 18-13-16,-1-2 20 0,2-9-15 15,-6 19-3-15,4-12 1 0,2 5-19 0,-3-1 18 16,2 0-11-16,0-2-5 0,1 1 9 0,-3 2 6 16,2 0 0-16,1-11-15 0,0 5-12 15,0 2 15-15,0 2 8 0,0-2-3 0,0-1 5 16,0-2-3-16,0 0-6 0,0-3 7 0,0-1-16 16,0-2 14-16,0-1-20 0,0 1 13 15,0 0 17-15,0-1-34 0,0-3-36 0,13 8 6 16,-12-8-106-16,2 1-43 0,-2-3-61 0,0-2 26 15,2 0-266-15,3-1 37 0,6-7-39 16,2-6 35-16,6-3 112 0,3 3-4 0,0-4 24 16,-1 0 22-16,6-1 11 0,1 1 11 15</inkml:trace>
  <inkml:trace contextRef="#ctx0" brushRef="#br0" timeOffset="387223.8797">21655 10440 571 0,'3'-3'355'0,"3"3"-55"0,1-3 25 0,-3 1-42 15,2 1-27-15,11-6-23 0,-3 5-26 0,5-1 8 16,-2 1-26-16,1-1-20 0,-2 1-11 0,3 2-13 16,1-6-28-16,-11 6 13 0,4 0-31 15,0 0-12-15,-1 0 9 0,0 0-12 0,-2 0-11 16,0 0-11-16,-2 0 7 0,-1 0-7 0,1 0-65 15,-8 0-80-15,8 0-42 0,-8 0-59 16,6 0-27-16,4 3 17 0,-10 2-263 0,-1 0 18 16,-3 11 31-16,4-9 26 0,-14 10 31 15,2-4 30-15,1 2 15 0,-3-1 9 0</inkml:trace>
  <inkml:trace contextRef="#ctx0" brushRef="#br0" timeOffset="387410.3911">21795 10607 793 0,'-3'5'302'0,"3"0"-18"16,-1-1-22-16,2-1-30 0,2 1 10 0,0 0-29 15,0-2-24-15,1 0 39 0,2-1-37 0,0-1-1 16,4 1-19-16,-4-1-17 0,1 0-7 0,-7 0-46 16,16 0 11-16,-3 0-12 0,3 0 5 15,-5 0-21-15,-2 0-22 0,2 0-5 0,-3 0-112 16,0 0-50-16,-8 0-82 0,9 0 18 0,4-6-298 16,11-7 35-16,-14 4-33 0,0-2 28 15,4-4 94-15,-2 2-11 0,1-1 54 0,6 1 9 16</inkml:trace>
  <inkml:trace contextRef="#ctx0" brushRef="#br0" timeOffset="388358.7794">23544 10095 719 0,'3'-7'312'0,"-6"4"-44"0,1-2-21 0,0 3-46 0,0-1-12 16,1-1-27-16,-3 4-17 0,-2 1 4 15,3 3-37-15,-9 7 38 0,1 2-29 0,-1 6-27 16,2-1-19-16,-2 5 33 0,3-1-19 15,-2 5-17-15,2 1-28 0,3-1 22 16,-3 2 16-16,-3-1-43 0,4 0 32 0,-1-1-28 16,-2 1-16-16,2-4-5 0,0 2 30 0,-1-2-21 15,4-1-22-15,-4 1 4 0,3-2 30 0,-1-2-31 16,2-5 3-16,2-4-12 0,1-1 22 16,1-3-2-16,1 0 12 0,-3-3-4 0,2-1 52 15,2-1 3-15,0-2 5 0,0 0-11 0,0-2-6 16,3-1-16-16,1-1-18 0,6-10 16 0,-2-4-10 15,4 1-1-15,0-5 15 0,-1 0-53 16,1-5 9-16,2-1 8 0,0-3-14 0,-1 0 34 16,0-2-17-16,0 1-5 0,-3 0-1 0,3 1 6 15,-4 5-1-15,2 1 2 0,-5 0 19 16,3 1-25-16,0 4-2 0,-1-2 13 16,-3 9 8-16,0-1-8 0,-2 5-11 0,-1 0-21 15,4 4 25-15,-4 0-26 0,6 3 17 0,-2 1 8 16,-6 1-13-16,0 0 9 0,29 13-20 0,-11 0 10 15,-1 2-1-15,2 2-9 0,-1 0-18 16,0 0 27-16,-1 4-18 0,0-1 4 0,1 5 14 16,-1 0-1-16,-2-2 1 0,2-1 0 15,-5 2-2-15,1-2-3 0,0-1-4 0,1-1-1 16,-2 1 16-16,-1-1-15 0,2-2-17 0,-6-2 13 16,0-1 1-16,-2-3 10 0,2-1-6 0,-4-4 2 15,-1-2 13-15,2 1-12 0,-3-2-3 0,2-1-8 16,-3 0 3-16,0 0-8 0,0-1 21 15,0-2 1-15,0 0-14 0,0 0-13 16,-12 7 29-16,3-7-12 0,1 0-13 0,-15-1 23 16,12 1-14-16,-9 0 6 0,-25-14-14 0,17 10 14 15,2 0 20-15,-3-3-21 0,-1 0-1 16,1 0 14-16,-1 1-7 0,2-3-15 0,3 2-5 16,-1 0 21-16,0 0 0 0,5 0-2 0,3 0-10 15,0 3 8-15,3-1-23 0,4 1 26 0,2 2-32 16,2-1-8-16,3 3 2 0,0-3-91 15,0 3-27-15,2-4-56 0,1 1-92 0,1 3 31 16,0 0-252-16,0-7 22 0,11-18 52 16,-3 6 28-16,1-2 31 0,2-1 52 0,4-2 25 15,3 1-4-15,-1-2 5 0,5-2 51 0</inkml:trace>
  <inkml:trace contextRef="#ctx0" brushRef="#br0" timeOffset="388690.0919">23823 9775 484 0,'1'-4'333'0,"2"2"-12"16,7-9-62-16,3 2-14 0,5-2 9 0,-1 2 0 15,3 0-64-15,4 1-14 0,0 1-7 16,2-2 11-16,-1 3-36 0,1-1 2 0,0 3-17 16,-1-3-14-16,-3 3-11 0,-4-2-12 0,-3 2-8 15,-3 1 9-15,-3 3-9 0,1-4-10 16,-4 3-39-16,-1 0 9 0,-1 1-6 0,-4 0-3 16,0 0-11-16,0 0-19 0,0 0-49 0,7 0-29 15,-7 0-25-15,0 0-31 0,10 2-22 16,-13-2-29-16,2 0 18 0,-2 3-225 0,-2-2-50 0,3 2 31 15,-3-1 26-15,2 0 13 0,-1 1 23 16,0 0 11-16,0-3 167 0</inkml:trace>
  <inkml:trace contextRef="#ctx0" brushRef="#br0" timeOffset="388926.4362">24157 9674 500 0,'-4'2'199'0,"-1"1"17"0,3-2-20 15,0 1-33-15,-2 1-4 0,1-1 4 16,2-1-17-16,-2 1 8 0,-1 1-2 0,2 3 19 0,0-2 14 16,0 3-19-16,-2 9-20 0,1 1 3 15,-1 0-15-15,-3 2-2 0,-4-1-8 16,4 4-11-16,0-4-2 0,-1 5-10 0,-1-2-12 15,-2 2-10-15,2-2 8 0,-1 0-17 0,1 1-7 16,0-3-7-16,-2-1 15 0,0-3-2 16,1 2-34-16,2 0 8 0,2-2 7 0,0-2-12 15,1 0-22-15,0-4 14 0,1 7 9 0,2-5 2 16,-3 0-35-16,4-3 1 0,1 1 1 0,0-1-128 16,0-8-24-16,0 0-47 0,0 7 19 15,0-7-290-15,12 13-5 0,-5-13 36 0,-1-2 49 16,11-5-7-16,1-3 51 0,5-4 19 15,-2 2 16-15,-1-2 5 0</inkml:trace>
  <inkml:trace contextRef="#ctx0" brushRef="#br0" timeOffset="389509.2011">24329 10012 558 0,'12'0'331'0,"2"0"-35"0,-4 0-33 15,0 0-29-15,-10 0-22 0,14 0-6 0,13 9-5 16,-13-1 9-16,3 0-35 0,-3 1-23 15,0 4-12-15,-4-2-20 0,2 3-26 0,-1 2 35 16,1-1-45-16,-3-1-1 0,1 2 13 0,-4-1-8 16,1 3-44-16,3-2 5 0,-3-3-10 15,1 4 27-15,0-4-35 0,2 1 23 0,-4-1-16 16,1 2-19-16,-1-1 9 0,1 0-11 16,0-4-1-16,1 1-2 0,-2-2-28 0,1 1-20 15,-2-4-34-15,1-2-10 0,-1-1-32 0,0-1-3 16,-5-2-14-16,0 0-25 0,8 0-12 15,0 0 39-15,10-18 0 0,-3 3 13 0,-1 1 15 16,-2-2 49-16,3-3 20 0,-1 1 21 0,-3 2 17 16,0 2 22-16,-1 0 35 0,0 0 29 15,-1 3 14-15,-1 5 0 0,-2-1-18 16,-2 2 37-16,0 0-44 0,-2 3 5 0,1-3-20 0,0 4 0 16,-1 1 5-16,-2 0-8 0,0 0-6 15,0 0-7-15,0 16 23 0,-2 1 28 0,-4 0-9 16,0 5-7-16,-2-1-6 0,1 2 0 15,-2-1 16-15,0-3-3 0,-1 5-16 0,-3-5 22 16,0 1 2-16,-1 2-6 0,-1 0-12 0,-1-1 9 16,0 1-13-16,0-2 2 0,-3 0-3 15,4-1-5-15,-4 2-13 0,2-1 4 0,-1 0-7 16,4-2 16-16,-1 3-38 0,-2-3 0 0,2-1 3 16,-4-1-11-16,6 4 1 0,0-5 16 0,-2 3-18 15,3-6 0-15,1 3-16 0,2 0-3 16,0 0 10-16,1 0 13 0,-1 0-28 0,3 2 15 15,-2-2-11-15,3 2-32 0,-4-1-58 0,8-1-69 16,-7 0 13-16,2 2-248 0,-2-4 36 16,-1 1 30-16,3-6 28 0,2-2 31 0,1-2 23 15,-2-4-255-15,1 0 47 0,4 0 18 0,0 0 13 16,-21-8 57-16,4 1 22 0,4-1 25 16,-3 6 59-16,-6 0-37 0</inkml:trace>
  <inkml:trace contextRef="#ctx0" brushRef="#br0" timeOffset="390807.3711">18219 12047 962 0,'0'-14'329'16,"13"14"-19"-16,6-30-39 0,-12 21-22 16,-5 4-24-16,-1-1-17 0,1 1-45 0,-2 1-2 15,1 1-17-15,-1 1-16 0,0-1-16 0,1 2 0 16,1 0-17-16,-2-1-7 0,0 2-13 0,0 0-7 16,-3 0-7-16,2 4 1 0,-2 1 3 15,-6 7-5-15,-1 4-7 0,0 0-6 0,2 2-4 16,-3-2-5-16,3 7-3 0,-1-4-4 15,1 2 14-15,-2 4-7 0,4 0-2 0,-1 0-14 16,2 2 15-16,2-2-7 0,-1-2 11 0,1 2 3 16,3-3-4-16,-3 1-10 0,3-14 0 15,0 8-14-15,0 0 7 0,0 2 9 0,0-1-3 16,0 1 7-16,0-3-38 0,16 18 20 0,-13-21 4 16,4-3 5-16,-2 4 9 0,5-1-15 0,0-4 0 15,2 1-4-15,1-2 19 0,2-1-23 16,2 0-18-16,-2-2 23 0,2-4 8 15,-10-1-4-15,8 0 4 0,4 0-9 0,18-13-14 16,-14 5 21-16,-2-2-11 0,1-4-14 0,1 0 30 16,-1-2-19-16,0-4 7 0,-1 1-15 15,1-6 14-15,1 0-21 0,-1-2 20 0,2 0-13 16,-3 0-12-16,0 1 6 0,-1 1 8 16,-3 1-3-16,-1 5 2 0,-1-4 20 0,-1 4 4 15,-2 0 3-15,-3 5 7 0,-6 0-3 0,4 8-23 16,2-5 5-16,-5 2 10 0,-2 4-3 15,1 1 1-15,-1 1-12 0,0 3 5 16,-2 0 8-16,-4 0-6 0,1 3 2 0,-7 9-19 0,1-2 0 16,1 5 2-16,-2-1-8 0,-1 7 13 15,-1 0 9-15,3-1-9 0,-1 2-1 0,0 2-2 16,1 2-2-16,1 1-12 0,0-1 17 0,2-1-7 16,1 1 4-16,2 1-3 0,1-2-3 0,2-13 0 15,0 6 6-15,0 2-2 0,11 20 7 16,-7-18-5-16,4-3 3 0,1-4-9 0,0 2 1 15,-3-8 8-15,3 2 11 0,0-3 5 0,1 2-17 16,-1-3 18-16,-4-2 1 0,4-2-17 16,-4 1 9-16,2-1-3 0,-2 0 3 0,0-1-1 15,1 1-2-15,-2-1-8 0,10 6 1 0,-6-8-32 16,2 2-38-16,-2-2-64 0,0 0 13 0,2 0-114 16,13-10-66-16,-3 0 27 0,3-1 23 15,-2-3 25-15,4-1-309 0,2-2 66 16,4-3 34-16,-1 0 31 0,2-1 29 0,0-1 0 15,2 1 25-15,-2 2 23 0,-2 1 22 16,0 1 4-16</inkml:trace>
  <inkml:trace contextRef="#ctx0" brushRef="#br0" timeOffset="391043.226">19435 12322 568 0,'4'-1'332'0,"1"-1"-26"16,1-1-14-16,1 2-33 0,7-4 14 15,2 3-34-15,0 0 5 0,0-5-7 0,1 4-30 16,4-2 10-16,-1 3-22 0,-1-4-25 0,0 2-26 16,0 0-25-16,-1 1 13 0,1-1-16 0,0 0-2 15,-6 4-33-15,-1-4 5 0,-3 4-11 16,1 0-27-16,-10 0-6 0,7 0-125 0,-7 0-43 16,7 0-52-16,-7 0 18 0,7 0-272 15,2 12-44-15,-11-6 33 0,0-1 32 16,-4 9 32-16,-2 1 24 0,4-2-29 0,-9 3 14 15,-2 1 62-15</inkml:trace>
  <inkml:trace contextRef="#ctx0" brushRef="#br0" timeOffset="391274.1509">19537 12519 524 0,'-9'5'289'16,"4"3"-35"-16,1-4-16 0,4-1 2 0,0 1-15 16,0-1-4-16,0-2 15 0,4 1-53 0,1 1 18 15,2-2-39-15,0 0 0 0,13 3-26 16,0-1-15-16,-11-3-13 0,6 0-7 0,2 0-6 15,3 0 3-15,0 0-12 0,1 0-7 0,0 0-28 16,-4 0-19-16,-4 0 17 0,4 0-18 16,-3 0-2-16,-1 0-3 0,-2 0-3 0,-2 0-3 15,0 0-54-15,-1 0-21 0,-2 0-55 16,-6 0-34-16,9 0 13 0,-9 0-339 0,9 0 25 16,-1 0 30-16,15-12 29 0,-5 3 57 15,4 0 25-15,3-1-70 0,-3-3 24 0</inkml:trace>
  <inkml:trace contextRef="#ctx0" brushRef="#br0" timeOffset="392424.6381">22142 12307 436 0,'0'-4'363'15,"-2"-2"-47"-15,1 3-55 0,1 0-28 16,0 1-31-16,-1-2-42 0,-1 2 2 0,2 1-33 16,-1 1-18-16,0 2 41 0,-3 3-22 0,0-3-21 15,-3 14-4-15,-1 1-16 0,-1 0 2 0,-2 4 0 16,2-1 20-16,-2 2-18 0,-1 1-6 16,-1-3-4-16,0 7-31 0,4-4 13 0,-1 2-12 15,0-1-27-15,-1 1 19 0,4-2 1 0,-6 1-16 16,7-3-7-16,-1 4 16 0,1-5-20 15,-1-2 19-15,0-4-32 0,2 2 19 0,1-5-3 16,1-2-23-16,-1-4 1 0,3 2 0 0,-2-3-1 16,2-3 71-16,1 2 24 0,-3-3 14 15,3 4 1-15,0-4-35 0,0 0-12 16,0 0 20-16,-2-10-20 0,3 5-3 0,3-12 11 0,0-5-17 16,4-3-10-16,2 0 9 0,-1-1-12 15,1-4-5-15,0 3 1 0,3-5-12 16,-1 3-11-16,0-2 23 0,1 0-24 0,-3 5 15 15,-2 0-30-15,1 2 17 0,1-1-13 0,0 3 20 16,-2 3-12-16,1 2 10 0,-2 0 4 0,-2 2 0 16,-2 5-3-16,1 2-16 0,0 0 10 15,1 4 4-15,-1-1-1 0,3 4-10 16,-1-1-5-16,0 2 19 0,-6 0-28 0,12 0 19 16,18 10-12-16,-16 0 0 0,2-2 3 15,-1 8 2-15,-3-1 1 0,3 1 4 0,-1 4-17 16,0-2 16-16,0 3-5 0,2-2-6 0,-2 1 2 15,0 1 8-15,0 0-8 0,1-2 7 16,-1 0-1-16,0 2 0 0,0-3-10 0,0 0 15 16,-1-1-13-16,-1 0 9 0,-1-1-11 15,2 1 17-15,-4-4-22 0,0-1 22 0,0 1-25 16,-2-1 1-16,-2-5 21 0,1-4-12 16,-4 4 5-16,0-4 2 0,0 2 10 0,-1-4-10 0,1 2-11 15,0 0-2-15,-2-2 18 0,2-1 1 16,0 0-12-16,-2 0-5 0,0 0 20 0,0 0 5 15,-2 0-14-15,2-3 2 0,-2-1 0 16,0 1 0-16,-1-2 5 0,-1 1-8 0,-5-6 3 16,0-2 0-16,-3 0 1 0,-1 2-7 0,-3-2-12 15,0 2 2-15,-2 0 8 0,-2 1 1 16,-1-2 11-16,-3 1-15 0,-2 2 7 0,-2 0-4 16,1-1 11-16,-1 2-7 0,4 1-21 0,-3 0 8 15,0 0 15-15,3 2-2 0,1 2 1 16,2 0-16-16,2 0 20 0,0-2-16 0,7 3 8 15,2-2 2-15,0 3 4 0,4-1-6 0,-1 0 3 16,2 1-12-16,1-2-7 0,-1 1 10 16,1-1 12-16,0 2-7 0,2 0 2 15,-2 0-12-15,1 0-20 0,1-1-35 0,-2 1-20 16,4 0 7-16,0 0-55 0,0 0-48 0,0 0-40 16,-1-3-52-16,2 1 28 0,3 1-264 0,1-2 39 15,12-10-23-15,3 3 56 0,1-4 29 16,1 3 58-16,5-6 55 0,3-1 17 15,2-3 14-15</inkml:trace>
  <inkml:trace contextRef="#ctx0" brushRef="#br0" timeOffset="392764.6735">22622 11926 810 0,'0'-5'309'0,"4"0"-27"0,-1 1-33 0,8-7-16 16,3 3-11-16,-2-2-43 0,3 2-16 0,-1-1-3 16,2 2 0-16,5 1-14 0,-2 0-21 15,-2 4-6-15,6-4-2 0,-1 1 4 0,-2-1-30 16,1 1-5-16,-3 2-9 0,-2-2-9 0,-2 4 2 15,2-4-5-15,0 2-8 0,-6 0-5 16,0 1 10-16,-3 1-6 0,-2-1-31 0,0 2-13 16,-1-1-27-16,-1 1-7 0,-1 0-51 0,-2 0-8 15,0 0-30-15,0 0-52 0,2 4-40 0,-2-2 17 16,-2-2-128-16,2 0-83 0,0 0 27 16,-2 0 27-16,-1 0-18 0,2 3 24 0,-2-3 57 15,-1 2 115-15</inkml:trace>
  <inkml:trace contextRef="#ctx0" brushRef="#br0" timeOffset="393007.3524">22961 11809 707 0,'-4'0'199'0,"-1"0"0"0,3 0-13 0,-2 1-7 15,0-2-1-15,0 1-35 0,0 0 6 0,2 1 14 16,-2 1-30-16,3 0-16 0,-3 0 25 16,0 3-13-16,-8 7-10 0,6 2 7 0,-3 4-11 15,3-2 6-15,-2 2-17 0,0 1-6 0,1 2-13 16,-2-1 6-16,-2 4 0 0,1-2-14 16,3-1 3-16,-2 2-12 0,0-2-4 0,-3 0-7 15,3 0 25-15,0 0-13 0,2-1 2 0,-2-3-6 16,2 0-14-16,-2 2-6 0,-1-3 4 15,4 1-27-15,-1 0 18 0,1-3-27 0,1 1 1 16,0 3 29-16,2-7-29 0,1 6-1 0,0-7-34 16,1 2-45-16,1-3-35 0,0-9-30 15,0 6-43-15,0 0-58 0,0-6 20 0,0 0-269 16,12 15 36-16,-6-15 32 0,0-2 27 16,12-3-21-16,1-5 27 0,2 2 64 0,1-3 6 15</inkml:trace>
  <inkml:trace contextRef="#ctx0" brushRef="#br0" timeOffset="393839.2166">23199 12165 470 0,'6'-3'331'0,"-1"3"-51"0,0 0-26 0,-1 0-17 16,2 0-34-16,-4 3-18 0,-1 1 27 15,3-1-45-15,-4 3 2 0,3 3-13 0,-2 11-6 0,-1-11-16 16,0 8-18-16,0 2 10 0,-11 23-43 15,5-18 15-15,2 1-11 0,-3 1-9 16,-1 1 13-16,1-1-8 0,-1 1-16 0,0-1-7 16,-2-1-5-16,2-3-11 0,-1 2-17 0,2-5-1 15,0 2-4-15,1-3 15 0,-1-1-3 16,2-4-5-16,1-3-8 0,0-1-1 16,1-5 24-16,2 3 13 0,-1-5 33 0,2 3 27 15,-5-4-4-15,4 1-7 0,1-2-13 0,0 0 4 16,0 0-16-16,2-5-12 0,0 0-1 0,-1 0-8 15,6-8-7-15,0-6-14 0,1-1 3 16,1-5-2-16,-2 0-5 0,2-1-9 16,3-2 9-16,-1-1-23 0,1 2 10 0,-1-4-2 15,1 5-13-15,-2 0 10 0,0 1-11 16,-2 0 7-16,3 1 5 0,-2-1-20 0,1 5 15 16,-3-3-9-16,1 8 3 0,-3-2 6 0,1 5-3 15,4 0-8-15,-3 4 19 0,-1 3-13 0,1 1-8 16,1 1 9-16,-2 3-3 0,-6 0-2 0,13 0-6 15,13 11 6-15,-11-3 2 0,0 1 8 16,-1 6-8-16,-1-2-7 0,-3 1-1 0,1 3 7 16,0 0-15-16,0 2 13 0,0-3-1 0,-3 7 4 15,3-6-1-15,-1 5-6 0,-4-4 12 16,2 4-7-16,1-5 0 0,0 3-6 0,-3-3 1 16,2 3 11-16,-1-4-7 0,1 1 0 0,-2 0-13 15,1-4 14-15,1 0-1 0,-5-3-12 16,4-3 0-16,-4 1 20 0,0-2-11 0,0-2 4 15,1 3-14-15,-4-3 15 0,2 2 0 16,-1-5-5-16,1 2 7 0,2 1 8 0,-4-4 8 16,1 3 15-16,0 0 10 0,-1-3-2 15,0 0-22-15,0 0 12 0,0 0 0 0,0 0-25 16,1-9 11-16,-2 5-2 0,-1 0-16 0,0-1 9 16,-5-8 8-16,-4-1-10 0,-1-1 7 15,-1-2-6-15,-3 6 3 0,0-3-8 0,-2 3-10 16,-1-1 12-16,-1 2-6 0,1-2 0 0,-3-1 8 15,3 6-19-15,0-1 19 0,5-1 7 16,-1 4-24-16,5 1 0 0,2 0 7 0,1 1 7 16,3 1 2-16,-2 1-12 0,3-1 19 0,0 2-19 15,0 0 2-15,2-1 4 0,-2-1-1 16,2 2-11-16,-1 0 18 0,2 0-8 0,0 0-6 16,0 0 5-16,0 0-10 0,0 0 15 0,0 0-11 15,0 0-19-15,-6 0-44 0,6 0-39 16,0 0 10-16,-13 12-89 0,7-9-70 0,1-1-105 15,1 0 32-15,-4 2-243 0,1-4 40 0,7 0 40 16,-8 0 35-16,-3 0 46 0,-19-15 31 16,11 9 8-16,0 0 45 0,1-2-7 15,-5 1 10-15</inkml:trace>
  <inkml:trace contextRef="#ctx0" brushRef="#br0" timeOffset="394392.1689">21611 11875 897 0,'0'-4'331'16,"-1"1"-34"-16,-1-1-56 0,2 2-30 0,-1-2-31 15,0 1 12-15,-2 1-43 0,1-1 1 16,-1 3-30-16,-1 1-9 0,-1 1-18 0,-8 9 19 15,-3 0-18-15,0 4 20 0,0 3-22 0,-3 0-8 16,6 2 17-16,0-1-11 0,-3 3 38 16,4 0-24-16,-3 2-18 0,1 1-20 0,1 0 16 15,1 4 1-15,3-4-5 0,-2 7 16 0,2-1-16 16,0 2 8-16,1 0-24 0,3 4-3 16,1-1 0-16,2 2-3 0,-1 0-5 0,3 3-16 15,0 0 15-15,0-22-13 0,0 14-2 0,0 7-17 16,0 3 3-16,12 49-2 0,-8-39-1 15,2-1-6-15,-2 3 13 0,1 0-2 0,3-4-3 16,-3 3-7-16,5-5 2 0,-1-3 8 0,3-2-42 16,3-5-31-16,3 1 6 0,6-5-95 15,3-4-32-15,5-4-25 0,5-4-83 0,5-4 25 16,2-2-255-16,5-3 30 0,3-5 43 16,6-5 29-16,5-4 27 0,-31 0 25 0,79-10 32 15,-28 0 14-15,4-3 8 0</inkml:trace>
  <inkml:trace contextRef="#ctx0" brushRef="#br0" timeOffset="394989.4798">24315 11908 896 0,'-4'-5'322'0,"0"-1"3"0,1 3-40 15,1-1-37-15,1 1-30 0,0 0 3 16,-2 0-25-16,2 2-43 0,0 1-4 0,-1 1-18 16,1 2-12-16,0 4-11 0,1 11-2 15,0-6-16-15,0 6-27 0,0 5-5 0,16 29 34 16,-10-23-18-16,1 6 14 0,2 1-2 0,0 3-17 15,-1-1-27-15,1 4 10 0,1 2-19 16,-2-2 6-16,2 3 6 0,-6-5 1 0,-2 3-26 16,-2-6 13-16,0-15 0 0,0 8-17 15,0 6 4-15,-18 39 3 0,8-35-10 0,-3-1 18 16,-2-1-18-16,-2 0 21 0,-3-1-17 16,-4-3-6-16,1 2 11 0,-2 1 8 0,0-5-10 15,-3-2-11-15,1 1-16 0,-1-5 29 16,-1 0-19-16,4-2 11 0,2-3-31 0,-3-4 3 15,5 2-37-15,0-2-58 0,1-5 5 0,-2-1-46 16,2-5-65-16,1-2 19 0,11-4-205 16,-3 0-49-16,-9-14 4 0,16 3 40 0,4-2 26 15,0 4-7-15,0-10 25 0,17-26 61 0,-4 15 42 16</inkml:trace>
  <inkml:trace contextRef="#ctx0" brushRef="#br0" timeOffset="395388.0845">24628 11673 329 0,'3'-1'332'15,"1"0"-32"-15,-1-1-29 0,0 1-15 0,-2-1-35 16,3 1-20-16,-1 0-11 0,2 2 27 16,0-2-54-16,-1 1-7 0,2 0-8 0,1 0 3 15,-7 0-19-15,7 0-12 0,9 0-11 16,1 0 26-16,1 0-13 0,3 0-30 0,-3 0-9 15,-2 0-5-15,0 0-9 0,-2 0-8 0,0 0-6 16,-1 0-7-16,-4 0-4 0,-2 0-6 16,1 0-3-16,-8 0-4 0,6 0-104 0,-6 0-24 15,8 0-31-15,-8 0-31 0,6 0-46 16,3-14 18-16,-4 12-273 0,0 0 36 0,8-4 27 16,0-1 20-16,-3-3 26 0,3 3 4 15,2-1 35-15,0-3-18 0</inkml:trace>
  <inkml:trace contextRef="#ctx0" brushRef="#br0" timeOffset="395722.0884">25145 11458 285 0,'6'-7'364'0,"-2"4"-45"15,-1 0-29-15,0-1-42 0,0 2 17 0,1-1-41 16,-2 1-45-16,1 1-4 0,0 1-26 0,-1-2-2 16,0 2-41-16,0 2 4 0,-1 4 22 15,-1-2-30-15,0 3 24 0,0 11-37 0,0-6 9 16,0 5-10-16,0 4-10 0,0 4-7 15,-10 25 18-15,6-24 13 0,3 1-18 0,-2-1-6 16,2-2-5-16,1 2-11 0,0-14 18 0,0 7-1 16,0 3 23-16,0 0-15 0,0 0-8 15,-12 21 1-15,11-22-23 0,0-1 19 16,-2-1-2-16,1-4-24 0,2 4 1 0,0-13-21 16,0 4 16-16,0 1-4 0,0-3-13 15,0 2 2-15,0-2 0 0,0-1-4 0,-9 17-5 16,5-11 11-16,1-2-24 0,0 3-53 0,0-2 3 15,-6 1-153-15,1-7-113 0,-3 5 29 16,2-4-245-16,1-3 32 0,5-4 30 0,3 0 24 16,0-7 32-16,0 2 26 0,7-11 24 15,6-4 23-15,-2 1 42 0,3-2 38 0</inkml:trace>
  <inkml:trace contextRef="#ctx0" brushRef="#br0" timeOffset="396904.6872">25384 12057 560 0,'5'-7'325'0,"5"4"-64"0,-1 2-47 0,-1-1-5 16,1-1-16-16,-3 3-27 0,-2 0 1 16,-4 0-11-16,0 0 16 0,9 0-40 0,-9 0 23 15,8 0-22-15,3 16-6 0,-7-1-9 16,-4-2 15-16,5 5-16 0,-4 1-12 0,1 2-10 15,-2-11-11-15,0 7-7 0,0 3-21 0,0 4 1 16,0 1-20-16,-12 23 19 0,4-21-6 0,3-2 23 16,3 1-8-16,-2 0-27 0,-5-1-5 15,1 0-4-15,2 0 10 0,1-1 10 16,1-2-6-16,-4-2-5 0,3 0-20 0,-4-3 14 16,4 0-4-16,0-4 9 0,2-1-13 0,1-4-20 15,-1 0 7-15,2-3 7 0,0 0-12 16,-2-2 32-16,2 1 17 0,1-1 5 0,0-1 37 15,-1 1-15-15,1-3-16 0,1-1 11 0,-1-3-8 16,1 1-15-16,0-2-5 0,6-13-10 16,-1-1-1-16,1-2 13 0,2-2-9 0,-3-3-22 15,4 2 11-15,2-2-15 0,-2-3-6 0,2-2 5 16,-1 5 5-16,1-5 10 0,-1 0-20 16,0 5 10-16,0 0-13 0,-1 0-4 0,1 3 9 15,-2-1-9-15,3 0 4 0,-4 3 13 16,3 0-9-16,-2 3 10 0,2 1-3 0,-1 2-8 15,1 0-6-15,-1 3 8 0,2-1-8 16,-2 1 12-16,0 8-17 0,0 1 14 0,-10 3-2 16,10 0 0-16,-2 0-2 0,18 12-11 0,-12-3 12 15,-1 1-14-15,2 3 10 0,-3 3 4 16,2 0-16-16,0 6 19 0,-2-1-13 0,1 0 9 16,0 2-3-16,-1-1 6 0,-1 4-14 15,-2-2 8-15,5 1-21 0,-2 2 22 0,0-1-16 16,1 1 18-16,0-1-5 0,-3-1 4 0,-1-1-19 15,3-1 3-15,-3 1 13 0,2-1-2 16,-1-2 5-16,-3-3-2 0,0-2-7 0,1-1 2 16,-1-2-5-16,-4-3 4 0,0-3-5 15,-1-4 8-15,1 4-6 0,-1-3 8 0,0 0-8 16,-1-2 9-16,0-1-4 0,1 3 3 16,-1-2 10-16,0-1-2 0,-1-1-20 0,0 0 20 15,0-1-8-15,0-1 5 0,0-2-22 0,0 3 18 16,-2-2-8-16,-1-2 13 0,2 1-22 0,-7-8 13 15,-2 3-2-15,0-3 8 0,-5 0-4 0,-1 2-5 16,1-1 9-16,-3-3-4 0,-1 6 2 16,-1-3-3-16,0-2 4 0,-6 4-3 0,3 0-5 15,2-1-2-15,-5 1 1 0,4 2 1 16,-1-2 3-16,0 3 1 0,2 2-8 0,-1-1 5 0,3-2-1 16,-3 2 2-16,9 5-4 0,-6-3-2 15,1 0 6-15,-2 2-1 0,4-2 2 0,5 2-3 16,-1 1-11-16,5 0 18 0,-1 0-9 15,4-2 4-15,-2 2-2 0,-2 0 5 0,4-1-2 16,2 1 4-16,-2 0-6 0,0-2-10 0,1 2-16 16,-1-1-8-16,1 1-65 0,1 0 9 15,2 0-95-15,0-2-54 0,0 2-59 0,0 0 27 16,0 0-288-16,0 0 48 0,21-19 36 16,-2 9 16-16,4-5 64 0,-5 1 40 0,6-3 24 15,3 0 23-15,4-3 10 0,2-2 9 0</inkml:trace>
  <inkml:trace contextRef="#ctx0" brushRef="#br0" timeOffset="397268.6839">26074 11640 748 0,'1'-7'315'0,"7"-7"-62"15,5 3-11-15,0-3 15 0,0 3-21 0,3 0-26 16,2 1-11-16,1-1-34 0,4 3 5 0,-1-2-20 16,6 2-21-16,-5 1-11 0,5-2 2 15,0 5-12-15,-1-3 20 0,1 2-32 0,-5-4 20 16,2 8-14-16,-4-6-10 0,-3 3 3 0,-1 0-4 15,-7 1-21-15,0 2-26 0,-2-1 30 16,-3-1-15-16,0 2-12 0,-1 1-4 0,2-2-3 16,-4 2-95-16,-2 0-8 0,0 0-37 15,0 0-23-15,0 0-34 0,4 9-41 0,-6-6 16 16,2 0 18-16,-2 1 14 0,0-3-291 16,-1 6 35-16,-1-3 26 0,1 2 6 0,-3 6 23 15,-1-5 24-15,0-1 23 0,-5 2 7 0</inkml:trace>
  <inkml:trace contextRef="#ctx0" brushRef="#br0" timeOffset="397571.1619">26436 11553 303 0,'-8'0'335'0,"3"2"-30"16,1-1-55-16,-1 1-12 0,3-4-28 0,-3 4 4 16,3-1-35-16,0 4-24 0,1-1-2 15,-1 0 10-15,1 4-30 0,0-1 4 0,1 12-10 16,0-10 13-16,0 6-31 0,0 2 4 16,0 5 9-16,0 2-18 0,0-2-13 0,0 0 9 15,0 0 2-15,0 0-23 0,0 2 16 16,0-3-12-16,-8 22 1 0,5-19 16 0,-2-1-25 15,0 1-4-15,1-6 14 0,1-1-22 0,-1 1-3 16,0-1 3-16,1-5-7 0,-2 3-5 0,3-3-12 16,-1-3 5-16,-1-2 1 0,2-1-7 0,-1 1-33 15,2-1 23-15,-2-1-20 0,2 0 15 16,0 0-15-16,-1-1 15 0,1 2-21 0,-1-1-2 16,0 0 1-16,-2 0-1 0,2-1-77 15,1 1-45-15,-1-1-54 0,-1 0-54 0,1-1 24 16,1-1-259-16,1-2 37 0,0 0 33 15,1-2 30-15,4-1-85 0,8-1 29 0,1-2 83 16,3-4 17-16,-2 5 15 0,1 1 6 0</inkml:trace>
  <inkml:trace contextRef="#ctx0" brushRef="#br0" timeOffset="397858.7422">26630 12049 483 0,'14'-3'391'0,"2"1"-83"0,-6 1-27 0,0-1-7 0,-10 2-34 15,12 0-27-15,2 0-5 0,2 0 3 16,16 14-47-16,-18-5-1 0,0-1-21 0,-1 2-15 16,-1-1 6-16,4 5-10 0,-5-1-11 0,0 2-12 15,-1-2-11-15,-1 0 1 0,1 3 8 16,-4-1 3-16,3 3-22 0,0 1-14 16,1-2 0-16,-3-1 7 0,2 2-22 0,3 0-1 15,-3-4-23-15,1 4 1 0,1-2 11 0,-3-1 2 16,1 1-8-16,-1 0 5 0,1 2-19 15,-1-5-6-15,-5-2-30 0,6 3 4 0,-2-4-124 16,-4-3-29-16,-1-2-73 0,2 1 21 16,-1-2-276-16,-3-1 23 0,3-3 43 0,1 0 28 15,-4 0 27-15,0 0 47 0,10 0 24 16,14-17 15-16,-4 6-20 0</inkml:trace>
  <inkml:trace contextRef="#ctx0" brushRef="#br0" timeOffset="398353.6378">27392 12190 519 0,'13'-15'435'0,"-3"4"-84"0,-2 0-15 0,0 2-37 16,-2 2-36-16,-2 2-11 0,0 1-18 15,0-2-38-15,-3 4 3 0,2 1-28 0,-2 0-33 16,-1 1 4-16,0 0-19 0,0 0 1 16,3 13-11-16,-3-7-11 0,-3 10 10 0,3-7-25 15,-10 19 16-15,0-8-20 0,-1 1 10 0,2 0-10 16,-1 1 0-16,-2 1-1 0,0-1-11 15,-1-1 5-15,-3 3-8 0,1 1 14 0,-7 0-13 16,2 0-3-16,-1-2-19 0,-2 4 13 16,0-2-12-16,2 0-1 0,-1 1-15 0,0 0 7 15,1 1-14-15,2-2 11 0,2 1-14 0,-1 2 12 16,-1-3-1-16,2 0-17 0,0 0 5 16,1 0-17-16,0-3 12 0,4 0-7 0,-1-1 4 15,-2 0 3-15,2-1-4 0,1 0-5 16,-1 0 2-16,6-2 5 0,0-2-20 0,-3 0 16 15,4-3 18-15,-1-4-4 0,3-1 5 0,-1 0 8 16,5-2-19-16,-4-2-3 0,3 2 13 0,-4-2 7 16,5-1-8-16,-1 2-5 0,1 0-5 15,-1-3-6-15,-1 3 9 0,2-3-10 0,0 3 2 16,0 0 6-16,-2-5-10 0,2 3 3 0,-1 0-1 16,1-1-13-16,-2 0 22 0,2 1 0 15,0-2-11-15,-1-1 0 0,1 1 5 0,0-1-13 16,0 3 10-16,0-1-4 0,-1 0-21 0,1-1-31 15,0-1-71-15,0 0 11 0,-2-1-206 0,2-1 27 16,-1 1-322-16,-1 0 37 0,-1-3 46 16,0 3 11-16,-1-4 34 0,-6-3 83 0,0 6 50 15,2-1 17-15,-3 1 9 0,11 2 18 16,-15 0-15-16</inkml:trace>
  <inkml:trace contextRef="#ctx0" brushRef="#br0" timeOffset="400104.1133">19087 14705 524 0,'0'-14'260'0,"0"14"-33"0,0 0 7 0,0-14-12 15,20-2-10-15,-19 13-31 0,0-1-13 16,1 2 8-16,0-1-22 0,0 1-28 0,-2 2 16 16,2-3-46-16,-1 2 1 0,1-1-1 0,1 0-14 15,0 0-1-15,1 1 15 0,2-2-13 16,14-1-11-16,-1-1-21 0,1 0 2 0,1 0-23 15,5 0 33-15,6 1-8 0,0-2-14 0,-3 3-11 16,5-3 2-16,3 2-3 0,0 0-11 16,2-4 0-16,1 6 2 0,-2-1 5 15,3 0 3-15,1-2 18 0,-2 1-41 0,-1 2 1 16,-1 1 1-16,-1-4 2 0,-3 5 5 0,-17 0 8 16,9 0-12-16,4 0 26 0,1 0-13 15,1 0 16-15,1 0-41 0,32 13 16 0,-34-6-16 16,0 0 4-16,1-1 34 0,-2 1-58 0,1 3 17 15,0 0 1-15,1 0 4 0,-5 0 11 16,2 2 2-16,-1-1-4 0,0 3 20 0,0-3 1 16,0 1-6-16,1-2-5 0,1 2-3 0,1 1 17 15,2 0-2-15,0-2 4 0,3 2 1 16,0-6-22-16,4 4 0 0,-2-3-2 0,0-2-1 16,0 2 0-16,1-1-1 0,1-4 16 15,-2 1-3-15,3-4-2 0,-23 0 33 0,11 0-22 16,3 0 4-16,39-13-4 0,-32 2 20 0,1 3-21 15,-3-7 22-15,0-1 0 0,4 3-14 16,-4-4 7-16,5-1-14 0,4-2-2 0,-4 0-13 16,6 0 18-16,-1 0-11 0,-2 0 3 15,0 0-5-15,-2 0 3 0,0 2-25 0,-2 2 19 16,1 1-5-16,-3 4 6 0,-2-3-16 0,-2 3 13 16,-1 0 1-16,-2 2-15 0,0-1 14 15,1 2-20-15,-6 3 9 0,1-3 1 0,-1 2 5 16,5 3-10-16,1 3 6 0,-1-1-7 0,1 1 7 15,-17 0-13-15,8 0-14 0,4 0 32 16,40 15-6-16,-30-9-9 0,-1 2 9 0,2-2-3 16,0 2-25-16,2 0 20 0,3 0 2 0,-1 1-18 15,8-4 26-15,-2 1-9 0,5 0-5 0,-1-2 4 16,5-2 2-16,-1 0 2 0,2-2-17 16,-26 0 4-16,16 0 19 0,8 0-9 15,67-15 3-15,-56 8 9 0,1-4-7 0,4-1-3 16,-3 1-15-16,2-4 13 0,-3 3 8 0,-2 3-5 15,2 1 10-15,0-6-1 0,-1 6-13 16,2-3-6-16,-6-3 14 0,-2 5 6 16,0 0-13-16,-5 0-4 0,-2 1 1 0,-2 1 6 15,-2-1-5-15,-3-1 1 0,0 1-5 0,-2 0 10 16,-4-3-1-16,-1 4-1 0,0-4-2 16,0 0 12-16,-3 1-10 0,0-1-6 0,-3 1-10 15,2 0-5-15,0-2 13 0,-3 3 11 0,1-1-1 16,3 2-1-16,2 1 8 0,-6 2-11 0,2-2 1 15,1 3 0-15,-1 1-6 0,-1 0 6 16,-2 2-7-16,-16 1 4 0,9 0 12 0,2 0-10 16,2 0-2-16,-2 0-9 0,27 10-6 0,-28-2 27 15,-2-3-15-15,0 1 0 0,-1 1 9 16,-2 1-16-16,2 0 12 0,2 1 12 0,0-1 1 16,0-1-11-16,1 2-20 0,1-1 9 15,-1-1 17-15,1-2-5 0,4 4-6 0,-1-2-5 16,-2-1 14-16,3 0-8 0,-1 0 11 0,-1 0 5 15,1-3-3-15,1 3-18 0,-1-3-1 0,2-2-9 16,4-1 3-16,-4 2-1 0,-17-2 14 16,9 0 8-16,6 0 0 0,1 0-2 0,0 0-5 15,2 0-4-15,-2 0-10 0,0-8 14 16,32-5 1-16,-32 9 6 0,-1-1 8 0,3 0-16 16,-3 0-2-16,3-1 0 0,-3 0-8 15,0 2 5-15,-1 0 5 0,0-1-5 0,2 0-4 16,1 1 20-16,-4 3-1 0,1-4-10 0,-6 1 2 15,5 1 6-15,-4-4-8 0,-1 5-1 0,0-4-4 16,-8 3 14-16,2-1-8 0,-1 3 6 16,-4-1-2-16,-4 0 2 0,1 1 3 0,-4 1-7 15,0-1 3-15,-2 0 14 0,0 1-19 16,1-2 23-16,-1 2-9 0,-2-1-15 0,3-1 9 16,-5 2 11-16,0 0-16 0,0 0 13 0,0 0 0 15,0 0-14-15,0 0 13 0,0 0 1 16,7 0-35-16,-7 0-23 0,6 5-35 0,-8-2 8 15,-2 1-139-15,-11 7-88 0,-5-3 28 16,-1 0-278-16,-4-2 55 0,2 1 50 0,13-7 33 16,-10 0 28-16,-28-10 28 0,23 1 22 15,-5-2 21-15,4-3 18 0,-3-3 12 0</inkml:trace>
  <inkml:trace contextRef="#ctx0" brushRef="#br0" timeOffset="422992.6802">15768 14794 517 0,'0'-15'242'15,"0"15"-29"-15,0-13-9 0,-25-5-29 16,25 14-13-16,-1 1-30 0,-1-1 5 0,1 1-15 16,0-1-8-16,1 3-13 0,1-2-13 0,-4-1-8 15,3 4-19-15,0 0 3 0,0 0-7 0,0 0-9 16,-3-6-9-16,0 9 12 0,0 1-18 16,-7 9-1-16,4 0 3 0,-3 3-2 0,1 0-9 15,-1 2 0-15,3 4-16 0,-3 0 19 16,0 1-7-16,-1 2-3 0,3 0-3 0,2 2-1 15,0 1-2-15,-1-2 6 0,3-2 1 0,1-1 3 16,0 2-11-16,2-3 6 0,0-9-5 16,0 4 2-16,0 3 7 0,0 0 16 0,14 18-17 15,-5-21-5-15,0 1 11 0,4-4 6 0,-3-1 9 16,6-1-7-16,0-2-13 0,1-3 27 16,3-4-11-16,3 2-14 0,2-4 8 15,-11-1 10-15,7 0 5 0,30-11-32 0,-25 4 14 0,2-6 16 16,2 0-4-16,-1-4-34 0,-1 0-7 15,0 0 20-15,0-4 11 0,-3-4-25 16,-2 3 0-16,-1-2-12 0,-5 3 8 0,0-4 7 16,1 0 8-16,-5 6 14 0,2-2-3 15,-3-1 29-15,0 1-24 0,-4 4-18 0,-2 0 23 16,0 4-11-16,-4 1 20 0,3 4-31 0,-4 3-4 16,2 0 7-16,0 0-3 0,-2 1-13 0,1 3 22 15,-2-1-3-15,0 1-2 0,0 1-26 16,0 5 15-16,-1-1 1 0,1 2 8 0,-2 12 7 15,-1-3-11-15,0 3 5 0,-2 2-24 16,3 0 5-16,-1 2 1 0,1 1 29 0,-2 2-28 16,-3 0 10-16,4 4 0 0,-4-4 14 0,5 1-7 15,-5 1-25-15,1 2 6 0,-2-3 24 0,3-1-13 16,-1-1-15-16,1 1 9 0,1-3-16 16,0-1 10-16,3 1 6 0,-5-4 4 0,6 2 12 15,-3-5-24-15,3-2 0 0,-3-3-14 16,1-2 17-16,-1 0 15 0,2-2 7 0,0-1-1 0,1-1-4 15,0 0-20-15,0-4 0 0,0 0 13 16,0 0-13-16,11 7-19 0,-6-8-45 0,11-6-30 16,-3-3-27-16,5-2-41 0,4-1-46 0,-4-3 18 15,3-4-271-15,2 1 35 0,-1-3-24 16,5 0 26-16,3-3 85 0,2 0 30 0,-6 0 1 16</inkml:trace>
  <inkml:trace contextRef="#ctx0" brushRef="#br0" timeOffset="423217.6039">16859 14956 575 0,'4'-1'259'0,"1"2"-29"16,0-3 5-16,0 0-30 0,12-3-36 15,-3-1-8-15,2 2 0 0,1 0-21 0,-2 1-26 16,1-1-27-16,0 0 12 0,-3 3-8 0,-1-2-14 15,-1 3-32-15,-3 0-23 0,-2 0-39 16,-6 0-20-16,0 0-47 0,8 0 7 0,-8 0-312 16,10 12 17-16,-9-8 9 0,-1 3 20 0,-1-1 16 15,-5 15 6-15</inkml:trace>
  <inkml:trace contextRef="#ctx0" brushRef="#br0" timeOffset="423427.7919">16893 15186 379 0,'-7'4'283'15,"4"-1"-28"-15,-1-1-19 0,1 1-3 0,1-2-11 16,0 1-16-16,0 1 3 0,1-1-52 0,0 0 23 16,2-2-48-16,-2 0-6 0,3 0-9 15,1 1-14-15,1 1-25 0,1-2 20 0,3 0-23 16,-1 0-15-16,1 0 20 0,2 0-21 16,7 0-13-16,2 0-12 0,3 0-37 0,-1 0-17 15,4 0-48-15,-1 0-56 0,30-15 12 16,-24 10-290-16,0-2-24 0,2-1 30 0,6-2 6 15,2 2 27-15,2-3 43 0,0-3 6 16</inkml:trace>
  <inkml:trace contextRef="#ctx0" brushRef="#br0" timeOffset="424458.7301">18392 14676 239 0,'2'-4'274'0,"0"1"-60"15,-1 0-39-15,-1 1-20 0,0 2-30 16,-4-3-24-16,0 3-1 0,-1-3 5 0,-1 3 5 15,-11 1-26-15,8-1-30 0,-7 0-1 0,-1 0-8 16,-22 10-9-16,15-7 20 0,0 1-2 0,1-3-5 16,-2 2 3-16,1 1 0 0,1-1-8 15,3 1-3-15,2-1 10 0,-2-1-10 0,3 1 13 16,5-3 0-16,3 2-4 0,3-1-9 0,-3 1 1 16,5-2 14-16,1 0-15 0,-1 0-5 0,1 1 13 15,0 2-20-15,1-3 10 16,-1 1-3-16,2 1-6 0,-3 1 6 0,3 1-3 15,0 0 11-15,0 1-12 0,1 1 19 0,-3 2-19 16,3 9-2-16,-3-3 2 0,1 3 5 16,1 2 5-16,-2-1 0 0,-1 2 20 0,0 0-30 15,0 1 3-15,-1 0-8 0,0 2 27 16,-1 1-29-16,1 1 2 0,-3 3 15 0,-2-3-28 16,1-2 4-16,0 4 1 0,-2-1 14 0,-4 5-7 15,3-5-15-15,-5 4 16 0,0-2-9 0,2 2-14 16,-4-1-1-16,2 1 23 0,-3 3-24 15,4 1 4-15,-4-1-15 0,1 2 15 0,1 1 11 16,-3-2 14-16,2 3-2 0,0-2-14 16,-1 0-2-16,2-2-9 0,-3 4-24 0,1-5 13 15,2 0 19-15,-3-4-15 0,5 3 25 0,-2 0-23 16,3-1 13-16,0-5-17 0,0 1 2 16,2-2 26-16,0 2-32 0,2 0 1 0,-2-2 25 15,2 2-22-15,-1 1-4 0,3-2 40 16,-1 1-53-16,2 2 5 0,-1 0 42 15,3 0-47-15,0 0 29 0,-1-1 8 0,0 4-39 16,3-6 52-16,0 7-33 0,0-4 22 0,3 5-2 16,-4-1-13-16,4 0 19 0,-3-4-10 15,4 1-11-15,-3-3 35 0,3-1-24 0,-1 3-7 16,1-7-14-16,-3 1 31 0,3-4 4 0,0 1-25 16,0-9 18-16,0 2-14 0,0 1 11 0,0 2-13 15,0-2 14-15,0-2 6 0,0-3-21 0,0 0-3 16,0-1 0-16,0 0 8 0,0-1 22 15,0-6-23-15,0 9 10 0,0-1-15 0,0-3-4 16,0 2 20-16,0 0-3 0,0-7-1 16,0 8-1-16,0-1 16 0,0-1-3 0,0-6-24 15,0 8 3-15,0-2 0 0,0-6-1 0,0 9-4 16,0-3 6-16,0-6-12 0,0 8-10 0,0-8 14 16,0 7 22-16,14 7-1 0,-7-11-2 15,8 1 31-15,0 3-2 0,5-3-21 16,5-1-1-16,5-3-9 0,-1 0-2 15,-14 0 0-15,7 0-3 0,6 0 0 0,0 0 0 16,3 0-3-16,32-10-2 0,-33 8 12 16,2 0-1-16,-1 1-2 0,-4-1 5 0,0-5-6 15,-4 6-4-15,0-1 19 0,-4-2-1 0,0 4-4 16,-5-1-22-16,-4 0 18 0,0 1 2 0,-1 0-15 16,-2-2-3-16,-7 2 13 0,0 0-9 0,5 0-16 15,-5 0 24-15,8 0-20 0,-8 0 1 0,6 0-75 16,-6 0-27-16,6 0-52 0,-6 0-85 15,21-18 23-15,-13 4-271 0,8 0 35 0,1-5-25 16,2-2 26-16,3-2 27 0,6-5 120 0,10-2-18 16,-2-3 12-16,4-3-26 0</inkml:trace>
  <inkml:trace contextRef="#ctx0" brushRef="#br0" timeOffset="425424.098">18788 15158 357 0,'1'-4'238'15,"-1"-4"-37"-15,2 0 10 0,-2 3-33 0,0-2-13 16,-4-7-8-16,4 14 9 0,0-11-25 16,0 1 1-16,0 2 11 0,-7-9-7 0,6 13-11 15,1 0-27-15,-1-2-3 0,0 2-28 0,-1 2-9 16,-3-1-4-16,3 1 13 0,-1 2-14 0,-1 0-23 16,0 3-5-16,-6 7 16 0,-4 4-17 15,-1 2-5-15,5 1-2 0,-2 4-12 0,2 0 25 16,-3 1-3-16,2 3-12 0,0 0 12 15,1-2-13-15,1 4-4 0,3 1 12 0,1 0 2 16,-2-1-25-16,5 2 19 0,-1-1-7 16,2 0-10-16,1-15 6 0,0 6 8 0,11 25-1 15,-7-23 1-15,1-1 8 0,2-2 21 0,2-3-19 16,0-3-26-16,-2-1 21 0,4-4 16 16,0-2-4-16,-1-2-11 0,1-1 21 0,-11-2-17 15,15 0 16-15,23-11-5 0,-17 1 20 0,-1-2-25 16,3-3-1-16,0 0-8 0,3-2 21 15,0-3-4-15,0 1-6 0,-3-1-28 0,3 1-6 16,-3 0 0-16,0 2-6 0,-3 1-4 16,-1 1-1-16,-6 0 18 0,1 3-1 0,-2 2-2 15,-6 1-10-15,1 2 0 0,-1 2 1 0,-1 1 8 16,-1 1 1-16,-2 3-3 0,0 0 0 0,-2 0-30 16,0 0 4-16,5 10 0 0,-6-1 2 15,1-3 25-15,0 17 17 0,0-11-16 0,0 4 5 16,0 4-21-16,0 1 1 0,10 24 0 0,-3-24 8 15,0 0 1-15,2-2 5 0,3 0-5 0,0-4-4 16,1 0 12-16,1-4-18 0,1 0 17 16,-1-3-13-16,3-3 3 0,-1-2-7 0,-6-3 0 15,5 0 0-15,0 0 12 0,22-19-2 16,-18 7-8-16,2-1 23 0,-2-3-10 0,3-1 4 16,-1 1-1-16,-1-3-2 0,-1-2 1 15,-1 4 18-15,-3-3-2 0,-2 2 5 0,4-2-14 16,-5 1-4-16,-2 1 8 0,-1 0-16 0,-1 1 7 15,-3 2 9-15,-1 0-3 0,-3 5 3 0,2 0-19 16,-3 2-2-16,0 1 1 0,0 0-1 16,0 3 8-16,0 4 8 0,0 0-28 15,0-6 26-15,0 6-27 0,0-8-19 16,0 8 2-16,0 0-64 0,0 0-32 0,-15-8-23 0,9 9-49 16,-8 9-26-16,-2-1 17 0,-2 5 22 15,-3 3-327-15,1 0 21 0,2-1 33 0,-1 5 29 16,-3 0 25-16,3 3 26 0,-3 2 14 0,-2 1 84 15</inkml:trace>
  <inkml:trace contextRef="#ctx0" brushRef="#br0" timeOffset="426125.2284">18773 16149 222 0,'6'-16'418'0,"-1"2"-96"0,2 3-34 15,-1-1-45-15,-2 3-1 0,1 3-39 0,-4 4-43 16,1-3-19-16,-1 3-1 0,-1 2-19 15,0-1-31-15,0 1 16 0,0 2-7 0,-3 2-23 16,-4 8 3-16,0 3 13 0,0 2 9 0,-4 1-15 16,1 4-6-16,-1 1-10 0,0 1 13 15,-4-2-41-15,5 2 1 0,-3 2 10 0,4 0 12 16,-4-1-40-16,-1 2 12 0,4-2-22 0,-4-3 22 16,4 2-22-16,-2 1 16 0,2-5-5 15,1 2 14-15,3-6 3 0,-1-2-37 0,0-6 14 16,3 0-3-16,1-2 39 0,-1 0 2 15,2-2 11-15,1 0 18 0,-1 0 0 0,0-3 17 16,-1 0-47-16,3 0 22 0,0-1-20 0,0 0-13 16,1-7 13-16,1 4 0 0,0-2-5 15,9-7-2-15,1-1-17 0,1-4-13 0,-1 6 6 16,4-4-7-16,-4 2-15 0,4 1 17 0,-3 0 7 16,-5 5-15-16,5 1 1 0,-2-1-8 15,2 5-5-15,-13 2 21 0,7 0-14 0,1 0-1 16,1 0 0-16,3 12 4 0,-2-2-5 15,-4-1-8-15,3 5 1 0,-2-6 14 0,0 6-24 16,-3 0-5-16,-1-3 13 0,-3 0-6 16,0-2 12-16,0 0 1 0,0-9-3 0,0 6-12 15,0 6 14-15,-16 12-4 0,6-13 7 0,-5 0-29 16,2-2 15-16,-6-1 8 0,0-1-7 16,7 0 3-16,-6 1 11 0,2-3 7 0,-4-2-17 15,4 0-11-15,1 0 16 0,4-2 4 16,-2 0-6-16,-4 1-18 0,6 2 18 0,0-1 10 15,2-3-9-15,1 1 4 0,1 1-17 0,0-2-19 16,2 0 4-16,0 0-71 0,1 2-16 16,0-2-29-16,0 2-48 0,-2-2-83 15,6 0 28-15,0 0-240 0,0 0 34 0,-9-10 35 16,9 4-16-16,4-9 39 0,4-1 22 0,-1-3 4 16,7 0 16-16,5 0-24 0</inkml:trace>
  <inkml:trace contextRef="#ctx0" brushRef="#br0" timeOffset="427224.0172">19946 14999 249 0,'-2'-1'260'16,"0"0"-50"-16,4 0-24 0,0-2-46 0,4 1 18 15,-1 2-22-15,14-3-26 0,-2-1 21 16,3 0-31-16,2 0-1 0,-3 2-8 0,4-1-13 15,0 0-3-15,-3 1-12 0,5-1 5 16,-4 2 4-16,-1 0 1 0,-6-1 0 0,6 1-4 16,-8-1 13-16,-3 0-16 0,-9 2-2 0,7 0 1 15,-1 0 0-15,-6 0 6 0,9 0-20 0,-9 0 4 16,7 0-6-16,-7 0 0 0,8 0-23 16,-8 0 2-16,8 0-4 0,-8 0-3 15,0 0 12-15,21 17-16 0,-18-5 18 0,-3-1-22 16,0 1 6-16,0 4 0 0,0 3-5 0,0 2 17 15,-16 25-12-15,11-20 3 0,-1 2 5 16,-4-4-16-16,3 3 9 0,-1 1-5 0,-3 4 36 16,1 0-41-16,-2 4 7 0,2 0 0 0,-3 2 20 15,3 2-11-15,0 1-15 0,2 0-12 0,-4 2 13 16,4-2 9-16,-1-2-11 0,-3 1-2 16,6-3-4-16,-7 1 30 0,5-2-28 0,-4 2 32 15,3-3-43-15,-3-1 28 0,1 0-16 0,2 1 3 16,-3-1 26-16,-1-1-29 0,0 0 0 15,3-2 37-15,-4 3-27 0,1 0-10 0,-1-2 22 16,2 0-22-16,-1 2 21 0,-1-1-34 0,2 2-11 16,-1-1 21-16,1-2 9 0,-1 1-15 15,1-3-3-15,-1 1 6 0,3-4-10 0,1 5 38 16,0-4-26-16,2-1 8 0,0 1-5 0,1-3 24 16,0 2-39-16,-1-2 40 0,2 3-26 15,-3 0 2-15,5-3-11 0,-1 1 17 0,-1-2-36 16,-1-3 8-16,2 2 18 0,4-2-8 0,-6-2-16 15,2 0 31-15,1-1-16 0,0-2 1 16,0 2 18-16,2-5 13 0,0-1-47 16,0-3 50-16,1-1-30 0,-3 1-13 0,3-1 21 15,0-8-9-15,0 0-16 0,0 9 48 0,0-3-23 16,0-6-5-16,0 8-21 0,0-1 26 0,0-7-11 16,0 6 9-16,0-6-6 0,-11 12 11 15,7-7-30-15,-12-1 3 0,8 0 19 0,-3-1-19 16,0-3 22-16,11 0-36 0,-16 0 22 0,1 0-47 15,-18-17-19-15,14 9-15 0,2-3-39 16,0-1-32-16,3 0 14 0,0-2-243 0,3-3 31 16,-1-1 27-16,5-2 23 0,4-3-78 15,-2-2 24-15,5-4 39 0,-1 0 9 0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54749" units="1/cm"/>
          <inkml:channelProperty channel="Y" name="resolution" value="2151.47729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2-02-09T12:32:18.342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17241 4982 550 0,'0'0'193'0,"0"0"-15"0,0 0-21 0,0 0-6 15,0 0-7-15,0 0-14 0,0 0-28 0,0 0 14 16,0 0-7-16,0 0-13 0,0 0 1 0,0 0 4 15,0 0-13-15,0 0 15 0,0 0-13 16,0 0-17-16,0 0 7 0,0 0-1 0,0 0 4 16,0 0-26-16,0 0-10 0,0 0 21 15,0 0 6-15,0 0-17 0,0 0-4 0,0 0-3 16,0 0-21-16,0 0-3 0,0 0 18 16,0 0 15-16,0 0-5 0,3 2-36 0,3-1 25 15,1 0-17-15,12 2-14 0,-5-1 16 16,5-1-24-16,0-1 34 0,0 0-33 0,2 5 7 15,-12-5-3-15,5 0 1 0,4 0 14 0,1 0-24 16,-1 0 7-16,2 0-12 0,1 0 3 16,-2 0 20-16,0 0 0 0,-1 0-23 0,0 0 7 15,1 0-1-15,-1 0 8 0,-2 0 10 0,0 0 6 16,-2 0-8-16,1 0-9 0,2 0 5 16,-3 0-10-16,1 0 24 0,-4 0 17 0,-4 0-35 15,1 0 4-15,-8 0 9 0,9 0 25 0,-9 0-39 16,8 0 20-16,-8 0-19 0,6 5 14 0,-6-5-12 15,0 0 34-15,7 0 4 0,-7 0-51 16,0 0-12-16,7 0 32 0,-7 0 8 0,0 0-28 16,8 0 38-16,-8 0-31 0,0 0-32 15,0 0-1-15,5 0-35 0,-5 0-21 0,0 0-31 16,0 0-43-16,0 0 15 0,9 4-254 16,-12-6-21-16,-3 1 6 0,2-1 35 0,-1-1 0 15,0 1 71-15,2-2 17 0,-13-4 11 0</inkml:trace>
  <inkml:trace contextRef="#ctx0" brushRef="#br0" timeOffset="667.9134">17783 4755 577 0,'3'-1'219'0,"-3"0"-22"15,-3 1-15-15,7 0-20 0,-5 0-3 0,2-1-22 16,-1 1-8-16,0 0-5 0,0 0-15 0,0 0 1 16,0 0-20-16,1-1-2 0,1 1-5 15,-1 0-9-15,-1-2-3 0,0 4 0 0,2-2-3 16,1 1 0-16,1 0-2 0,-2 1-2 15,2-2-23-15,0 4-10 0,0-3 3 0,1 5-1 16,8 1 2-16,1 0 3 0,-1 4 8 0,0-3-4 16,3 2-13-16,0 1 7 0,0 3-17 15,1-1-2-15,2-3 4 0,1 6 1 0,-2-1-16 16,-1-2 38-16,1 0-39 0,-3-3 11 0,2 5-9 16,1-2 7-16,-6 1 27 0,2 1-31 0,-2-5 5 15,-2 3 4-15,-1 0-2 0,-2 1-13 16,-1-1 9-16,-1-1-11 0,-3-2 6 0,1-2-10 15,-3 2 10-15,0-10-2 0,0 8 9 16,0 3-2-16,-13 15 3 0,3-13-16 0,1 2 29 16,-1 0 1-16,0-3-16 0,-2 1 16 0,-2-1 6 15,4-1-25-15,-5 0 31 0,0-4-37 0,-1 2 35 16,0 0-31-16,0-2 0 0,2 1-17 16,0-1 33-16,1-1-10 0,-1 1 10 15,0-1-25-15,4 3 16 0,1-4-8 0,1-3-16 16,2 1 24-16,-1-2 16 0,3 0-26 15,-3 1 25-15,3-1-21 0,1 0-13 0,0 0 26 0,0-1-3 16,0 0-1-16,2 1 7 16,-3 1-1-16,2 0-2 0,-2-2-5 0,4 0 47 0,-3 0-34 15,1 0 12-15,1 1-5 0,-1-1-4 16,1 0-18-16,0 0 27 0,-2 0-29 0,2 0-1 16,0 0-23-16,-2 0 3 0,3 0-58 0,0 0-16 15,-8 0-58-15,1 0-34 0,7 0 18 0,-13 0-212 16,-19-13 30-16,13 6 28 0,2 1-107 15,-1-4 36-15,-1 3-8 0,-1-1 56 0,-3-2-1 16,-2 5 32-16,1 1 17 0</inkml:trace>
  <inkml:trace contextRef="#ctx0" brushRef="#br0" timeOffset="20972.7708">9363 7331 209 0,'0'0'327'0,"0"0"-58"0,0 0-34 15,0 0-16-15,0 0-18 0,0-13 4 0,-14 13-31 16,14 0-20-16,0 0-2 0,0 0-10 16,0 0 10-16,0 0-24 0,0-12-7 0,-18-2 14 15,16 13-43-15,2 1-3 0,0 1-10 0,-2-1-3 16,2 1-14-16,0-1 11 0,0 0 8 16,0 0-35-16,0 1 17 0,2-1-9 15,-2 2-39-15,1 1 19 0,1-2 11 0,-2 2-4 16,3-2-22-16,0 3 4 0,0-1-23 0,4 11 17 15,-1-6 8-15,3 5-23 0,-4-5 52 0,0 6-34 16,3-6 5-16,-5 2-12 0,3 4 35 16,0-1-3-16,-2 2-44 0,0-5 0 15,-1 1 9-15,0-2-13 0,0 0 7 0,-3-9 12 16,0 7-14-16,0-2 3 0,0 2 1 0,0-7 41 16,0 8-17-16,0-1-15 0,10 8-20 15,-8-10 29-15,-2 2-19 0,1-3-14 0,0 0 22 16,2 2-24-16,-3 1 2 0,2-3-10 0,0 0-39 15,-2 0 0-15,2 0 7 0,-2-2-28 16,4 0-16-16,-4 1-10 0,0 0-17 0,0-2-40 16,0-1 14-16,0 0-105 0,0-1-10 15,0-3-73-15,0 0 23 0,0-2-98 0,0 2 38 16,0-2 22-16,6-9 52 0,-2-2-1 16</inkml:trace>
  <inkml:trace contextRef="#ctx0" brushRef="#br0" timeOffset="21357.4834">9492 7386 246 0,'5'-12'304'0,"-2"2"-50"0,1 3-13 16,-2 1 2-16,2-1-50 0,-1 4 14 0,-1-2-20 16,1 1-24-16,-2 1-17 0,-1 0-4 15,3 2-13-15,-1-2-11 0,0 0 12 0,-2 3-26 16,0 0-25-16,0 0 6 0,0 0-28 16,0-3 1-16,0 4-7 0,0 0-3 0,-3 2 14 15,2 1-10-15,-3-1-9 0,1 1-4 0,1 0-7 16,-7 11 8-16,-3-2-12 0,2 1 23 15,0 0-35-15,-3 0 2 0,0 1 36 0,1-1-33 16,1 1-6-16,2-4 11 0,-5 6-9 16,3-3-6-16,-1 1 11 0,1 2-5 0,-3-6-11 15,2 4-11-15,1-2 12 0,2-1 32 16,-3-1-39-16,3-1 26 0,-1 1 8 0,1 0-40 16,3-4 0-16,1-1 32 0,1-1-44 0,-3 0 18 15,2 0-2-15,1-1 22 0,1-1-13 16,0 0-16-16,-1-1 19 0,2 1-14 0,-1 1 13 15,2-3 1-15,-2 1-17 0,1-2 26 0,2 4-24 16,-2-2-37-16,-1-1-6 0,1 0-16 16,1 1-29-16,1-2 0 0,0 0-40 0,0 0-37 15,-3-4 16-15,5-1-246 0,-1 4 2 16,0-4 21-16,4 0 25 0,6-4 23 0,-2 1 21 16,1 3 12-16,1-3 1 0</inkml:trace>
  <inkml:trace contextRef="#ctx0" brushRef="#br0" timeOffset="21722.1616">9581 7515 424 0,'5'-2'295'0,"-3"0"-44"0,1 2-21 15,2-1-33-15,-3-1-11 0,1 4-23 16,-1-4-16-16,0 2 5 0,-2-1-25 0,2 2-18 15,0 1-4-15,0-1 2 0,1 4-26 0,-2-3-5 16,0 4 18-16,1-2 1 0,-2 1-31 0,1 0-12 16,-2 1 2-16,1 1 10 0,0-7 5 0,0 10 0 15,0 5 10-15,-9 10-42 0,5-15 33 16,-1 7-39-16,1-2 12 0,-1-3-3 0,-2 1 30 16,0-3-28-16,3 0 7 0,4-1-2 15,-3-3-25-15,1 2 6 0,-2-1 11 0,1-3-16 16,1 0-13-16,1 1-1 0,-2-1 16 0,2 1 21 15,-2-2-19-15,1 1-21 0,2-1 7 16,-2 1-46-16,0-1-36 0,2-2-35 0,-2 1-37 16,1-1-44-16,1-1 19 0,1 0-278 0,3-3 50 15,1 0 28-15,9-8 25 0,1-1 2 16,5-2 25-16,1-1 52 0,1-5-24 0</inkml:trace>
  <inkml:trace contextRef="#ctx0" brushRef="#br0" timeOffset="22222.4078">10371 7344 635 0,'-3'-3'356'0,"3"-2"-73"0,-1 2-5 16,-1 1-46-16,2-1 41 0,-3 1-42 0,3 0-37 15,-2-1-11-15,2 0-14 0,-1 2-5 16,0-2-14-16,1 0-31 0,-1 2-11 0,1-1 20 15,1 2-13-15,-1 0-41 0,2 0-5 0,0 2-7 16,1-1 28-16,0 1-20 0,1 2 10 16,1-2-10-16,7 11-21 0,-2-3 18 0,3 1-2 15,-1-1-11-15,4 3 17 0,-3-4-39 16,3 3 13-16,-3 1-9 0,1 2-19 0,-3 1 14 16,1-3-10-16,-1 1 12 0,0 1-18 0,-3-2 21 15,1-1-13-15,-1 1 4 0,-3-3-12 16,1 0-6-16,-2-2-6 0,-1-4-12 0,0 3 3 15,0-2 0-15,0-2-68 0,-3 3-14 16,3-2-10-16,-2-3-35 0,0 3-5 0,0-2-32 16,-1-1-18-16,2 3 19 0,-4-6-154 0,2 0-113 15,0 1 16-15,0-2 5 0,-1-1 36 16,1 0 64-16,1-3 17 0,-1 0 16 0,0 0 12 16</inkml:trace>
  <inkml:trace contextRef="#ctx0" brushRef="#br0" timeOffset="22539.3793">10599 7392 764 0,'0'0'305'0,"0"-7"-42"0,0 0 17 0,0 7-20 16,0-9-64-16,0 9 0 0,0-8-7 0,0 8-13 15,0-7-16-15,0 7-43 0,0 0 24 16,0 0-57-16,3-11-3 0,-4 12 16 0,-2 4-8 16,2-1-13-16,-3 0-14 0,3 0 5 15,-7 10-6-15,-2-4-6 0,4 5-4 0,-1-2 19 16,1 0-30-16,-3 0 0 0,-1 1-2 15,2 0-5-15,-4 0 32 0,3-1-8 0,0 3-1 0,0 0-12 16,-2-2-3-16,2-1-1 0,-5 1-20 16,4-2 4-16,-1 1-1 0,1-4-1 0,4 1 13 15,-6 3-5-15,7-5-2 0,1 0-4 16,-2-4-2-16,2 3-2 0,3-1-3 0,-2-2-54 16,1 1-33-16,-1-3-2 0,1 4-23 15,0-5-38-15,0 0-50 0,2 1-46 0,0-2 21 16,0 0-167-16,0-2-64 0,0 1 5 0,2-2 67 15,1-1 17-15,1 1 24 0,5-9 19 0,0 3 12 16,1-2 10-16</inkml:trace>
  <inkml:trace contextRef="#ctx0" brushRef="#br0" timeOffset="23088.3408">10769 7441 312 0,'7'-3'304'0,"-2"1"-20"0,0 1-38 0,0-1-19 15,1 2-11-15,-3-1-19 0,1 1-19 16,2 0-13-16,-2 0 25 0,1 0-51 0,-5 0-10 16,0 0 2-16,8 0-33 0,-3 0 8 0,-5 0-13 15,16 11 23-15,-13-5-31 0,0-2-4 16,2 1 6-16,-5 0-16 0,4 10 6 0,-3-2 5 15,-1-3-31-15,0-10-15 0,0 10 20 0,0 3-3 16,-16 13-6-16,9-13-15 0,2-4 11 16,-2 5-16-16,0-6 19 0,3 1-28 0,-2 4 12 15,1-3 8-15,-2-3-3 0,4 0-14 16,-1-4-11-16,1 3 10 0,0-2-5 0,1 0 0 16,2-1-11-16,0 0-19 0,0 2 33 0,0-5-19 15,0 0 0-15,0 0 0 0,10 10 17 0,-5-10-9 16,4 2-2-16,-2-1-1 0,3-1 0 15,-3 0-2-15,6 0 0 0,2 0 39 0,1 0-4 16,-2 0-4-16,-3 0-13 0,0 0 14 16,0 0-2-16,-2 0-32 0,9-12-1 0,-10 12 0 15,-2-1-1-15,-2 1 24 0,-4 0-4 16,0 0-2-16,8 0 8 0,-8 0-23 0,8 0 42 16,-8 0-13-16,7 0 0 0,-7 0-19 0,8 0-4 15,-8 0-11-15,6 0 25 0,-6 0-13 16,0 0 19-16,8 0-32 0,-8 0 2 0,0 0-38 15,0 0-27-15,6-2-67 0,-10 2-41 16,2-1 15-16,-6 1-343 0,0 0 11 0,-12-2 74 16,10 2 17-16,-7 0 26 0,-6 0 26 15,-24 12 23-15,17-7 19 0,5 1 13 0,-5 1 2 16</inkml:trace>
  <inkml:trace contextRef="#ctx0" brushRef="#br0" timeOffset="33420.7709">9435 8325 242 0,'0'0'86'0,"0"0"37"16,0 0-58-16,0 0 29 0,0 0-13 0,0 0-10 16,0 0-8-16,0 0-18 0,0 0 10 0,0 0-24 15,0 0-5-15,0 0 44 0,0 0-8 0,0 0-55 16,0 0-1-16,0 0-1 0,0 0 27 16,0 0-5-16,0 0-3 0,0 0-3 15,0 0 14-15,0 0-7 0,0 0 17 0,0 0-5 16,0 0-4-16,0 0-14 0,0 0-1 0,0 0-3 15,0 0-1-15,0 0 15 0,0 0 13 16,0 0-21-16,0 0-5 0,0 0-1 0,0 0-1 16,0 0-21-16,0 0 1 0,0 0 0 0,0 0-4 15,0 0-5-15,0 0 12 0,0 0 18 0,0 0-11 16,0 0-9-16,0 0 30 0,0 0-7 16,0 0-20-16,0 0 20 0,0 0 16 0,0 0-9 15,0 0 12-15,0 0-46 0,0 0 46 16,0 0-21-16,0 0-2 0,0 0-9 0,0 0-12 15,0 0 18-15,0 0-8 0,0 0-17 0,0 0 1 16,0 0 25-16,0 0-7 0,0 0-27 0,0 0 21 16,0 0 9-16,0 0-5 0,0 0 2 15,0 0-22-15,0 0 33 0,0 0 7 16,0 0-23-16,0 0 7 0,0 0 26 0,0 0-32 16,0 0 15-16,0 0-26 0,0 0 9 0,0 0 11 15,0 0-9-15,0 0-33 0,0 0 7 0,0 0 38 16,0 0 18-16,0 0-64 0,0 0 42 15,0 0 24-15,0 0-27 0,0 0-3 16,0 0 17-16,0 0 3 0,0 0-2 0,0 0 9 16,0 0-19-16,0 0 8 0,0 0 2 0,0 0-7 15,0 0-13-15,0 0 11 0,0 0-23 0,0 0 18 16,0 0-5-16,0 0 7 0,0 0 12 16,0 0-12-16,5 12-9 0,-3-14-1 0,0 2 17 15,-1-1-30-15,1 1 33 0,0-2-14 0,0 2-4 16,0 0-12-16,1 0 4 0,0-1 12 15,0 0-3-15,-1 0-18 0,1 0 8 0,2-1 14 16,-3 1-11-16,1 0 8 0,1 1 10 0,-2-2-13 16,1 2-6-16,1 0 7 0,-3-2-14 15,2 2-6-15,0-1 24 0,0 0-2 0,1 0 6 16,0 1-5-16,1-1 7 0,-3 1-9 0,1-3 5 16,1 3 2-16,-2 0-1 0,2 0-16 15,-1-1 21-15,0 1 3 0,-1-2 0 0,0 1 4 16,-1-1-16-16,2 2 8 0,0-1-28 15,-3 1 13-15,2-1 13 0,0 0 3 0,0-2-1 16,-1 3-1-16,1-1 1 0,0 0-4 0,0 1 12 16,0 0-12-16,2 0 0 0,-4-2 2 0,1 2-6 15,0 0 3-15,1 0-14 0,0 0 4 16,-2 0 15-16,1 0-10 0,1 0 10 0,-2-2 1 16,0 2-18-16,2 0 11 0,-2-1-5 15,0 0 10-15,0 1-8 0,0 0-9 0,0 0 1 16,0 0-2-16,0 0 8 0,0 0 14 0,3 1-22 15,-3-2 8-15,1 1-13 0,-1 0 14 0,2 0 4 16,-1-1-3-16,0 1 8 0,2 0-13 16,-2 0-3-16,2-2 3 0,-2 2-11 0,2 0 14 15,-1 0-3-15,0-2 3 0,0 2-10 0,0 0 18 16,1 0-3-16,-2 0-9 0,2 0 2 16,-2 0 0-16,0 0-8 0,2 0 8 0,-2 0 1 15,0 0-2-15,1 0 4 0,-1-1-9 0,0 1 6 16,1 1-2-16,-1-2-3 0,1-1-1 15,1 1 2-15,-3 1 11 0,0 0-13 0,2 0 3 16,-2 0 15-16,2 0-14 0,-2 0-8 16,0 0 7-16,0 0 10 0,0 0-12 0,0 0 14 15,0 0-15-15,0 0 12 0,0 0-1 0,0 0-2 16,0 0 4-16,0 0-16 0,0 0 14 16,0 0-3-16,0 0 8 0,0 0-14 0,0 0 3 15,7-3 16-15,-5 3-16 0,-2 0-11 0,0 0 18 16,0 0-9-16,0 0 10 0,2 0-3 15,-2 0-14-15,-1 0 10 0,2 0-3 0,2 0 0 16,-5 0 2-16,1 0 0 0,2 1 0 16,1-2-2-16,-2 1 10 0,0 0-1 0,0 0-18 15,0 0-1-15,0 0 6 0,0 0-5 0,-2 0 21 16,2 0-12-16,0 0 4 0,0 0-3 16,-2 0 1-16,1 0 10 0,1 0-10 0,0 0 0 15,0 0 0-15,0 0-14 0,0 0-15 0,-2 0-5 16,2 0-10-16,0 0 4 0,0-1-42 15,0 1 6-15,2 0 7 0,-2 0-207 0,0-1-93 16,0-2 19-16,0 2 22 0,1 0 29 0,0-1 26 16</inkml:trace>
  <inkml:trace contextRef="#ctx0" brushRef="#br0" timeOffset="36118.2127">10453 8405 478 0,'13'0'142'0,"-13"0"6"16,0 0-16-16,0 0-59 0,13 0 56 0,-13 0-49 16,22 2 24-16,-17-2-51 0,-1-2 39 15,0 1-5-15,1 0-29 0,0-2 15 0,-1 2 1 16,1-1-11-16,-1 0-17 0,1 0 41 16,-1 1-31-16,2 0-10 0,-2-2 12 0,2 0-30 15,1 2 37-15,-1-1-24 0,9-4 8 0,-4 2-22 16,-3 1 2-16,-1 1-5 0,1-2 16 15,-3 4 3-15,0-4-26 0,0 2 3 16,1 2 7-16,0-3-12 0,-1 0 12 0,0 1-9 16,0 0-17-16,2 2-4 0,-1-3 23 15,0 1-7-15,-2 1 0 0,1-2-3 0,0 3 3 16,1-3 7-16,0 2 7 0,-3 1-10 16,3-2 13-16,-2 0-23 0,-1 1-3 0,1-2 9 15,0 2-1-15,1 1 11 0,-1-1-5 16,-2-1-5-16,1 2-2 0,-2-2 15 0,2 1 1 15,-1 1-6-15,1-1-8 0,0 0 13 0,2 1-7 16,-3-1-14-16,-2-2 16 0,1 3-11 16,2 0 5-16,-2-1-12 0,1-1 22 0,-1 2-25 15,-1 0 1-15,0-1-14 0,1 1 3 0,0 0-29 16,-1-2-12-16,0 1-38 0,0 1-39 0,0 0 13 16,0 0-270-16,0 0 39 0,0 0 24 15,-10-5 23-15,8 4-21 0,-2 2 26 0</inkml:trace>
  <inkml:trace contextRef="#ctx0" brushRef="#br0" timeOffset="52016.839">9357 8326 536 0,'0'0'186'0,"0"12"-32"0,0-12 15 0,0 0-26 15,0 0 9-15,0 0-4 0,0 0-20 0,0 0-11 16,0 0-26-16,0 0 6 0,0 0 0 15,0 0-4-15,0 0-21 0,0 0 0 0,0 0 8 16,0 0-21-16,0 0-3 0,0 0-6 0,0 12-3 16,4-11-20-16,-1-1-5 0,5 2 14 0,-3-1-8 15,5-1 11-15,1 0-16 0,16 9-4 16,-8-3-11-16,-7-3 9 0,6-1 1 0,-2-1 0 16,-6 0-5-16,3-1 2 0,-13 0-4 0,13 0 6 15,3 0-2-15,0 0 6 16,3 0 15-16,0 0 0 0,17-13-12 0,-20 7-1 15,3-1 15-15,-1-1 6 0,-1 1-7 0,1-2-12 16,-3 2-1-16,2 0-7 0,-4-2-4 16,3 0 30-16,-3 3-24 0,-1-3 18 0,3 2-13 15,-2 2-2-15,-3-2-14 0,-1 4 21 0,0 1-27 16,-3-2 13-16,2 3-19 0,-2 0-3 16,1 1 16-16,-2 0 4 0,-5 0 12 0,0 0-9 15,14 0-13-15,11 11-4 0,-13-3-8 16,-1-1 17-16,1 0-2 0,-4 1-1 0,-3-3-4 15,2 0-9-15,5 4 15 0,-1-1-7 16,-4-1 17-16,3-2-25 0,-4-2 0 0,7 3 8 16,-1-2 4-16,-3-2-10 0,0 1 12 15,1-3-10-15,-3 0 19 0,2 0-24 0,-1 2 4 16,3-2 0-16,4 0 11 0,0 0 7 0,0 0-1 16,2 0-17-16,16-11 7 0,-17 5-9 15,-3 5-2-15,-2 0 9 0,-2 0-4 0,1 0-6 16,-4-1 6-16,1 1 3 0,1 1 0 15,-1-1-2-15,-2-1 28 0,12 2-17 16,-3-4-18-16,-4 3 4 0,0 0 4 16,1-2 7-16,-4 0 6 0,1 2-19 0,8-2 5 15,-4 1 8-15,-2-1-12 0,-2 2 14 0,0 0-9 16,-3 1 1-16,0-2 8 0,-1 2 0 16,1 0-27-16,-4-2 10 0,3 1-24 0,-3 1-34 15,0 0-77-15,-1 0 13 0,0 0-313 0,2 3 30 16,-2-1-7-16,1-2 30 0,3 1 24 0,0-2 46 15,2 1 3-15</inkml:trace>
  <inkml:trace contextRef="#ctx0" brushRef="#br0" timeOffset="53175.132">13780 8380 520 0,'5'-1'281'0,"-1"0"-35"15,0-2-30-15,1 2 5 0,-1-1-21 16,1 0-32-16,-2 1-27 0,2-1 0 0,-1 1 4 16,-1-2-22-16,0 3-2 0,1-3-12 0,0 2-6 15,1-1-19-15,-2 2-18 0,3-2 32 0,-1 0-18 16,-1 0-25-16,1 1-13 0,10-5 9 15,-3 3 3-15,2-3 8 0,0 3-32 0,-1 2 9 16,6-4-23-16,-4 4 16 0,3 0-2 0,-5-1-4 16,5-1-9-16,-4 3 19 0,-1-1-26 15,6 1 4-15,-3-1-13 0,-4 1 39 0,-12 0-37 16,10 0 0-16,-1 0-4 0,-1 0 19 16,7 0-5-16,-2 0-11 0,15 11-7 0,-12-8 3 15,-3 0 16-15,3 4-14 0,-1-4 29 0,3 3-23 16,-3 1 2-16,2-2-7 0,1-1 22 15,-7 0-34-15,6 0 2 0,-3 2 8 0,3-1-11 16,-7-2-3-16,4 0 27 0,-5-2-9 0,10 4-5 16,-10-3 11-16,4 2 19 0,-4-3-9 15,0 0-1-15,-3-1-14 0,3 0-10 0,-1 0 29 16,-2 2-12-16,-2-2-10 0,4 0-15 0,-8 0 7 16,0 0-13-16,8 0 14 0,-1 0 29 15,1 0-1-15,-8 0-22 0,7 0 14 0,2 0-17 16,-9 0 34-16,8 0-41 0,-3 0-7 0,-5 0 20 15,17-10-14-15,-12 8 53 0,-1 0-48 16,-1 0 43-16,3-1-37 0,-1 2 9 0,0-2-16 16,-1 1-5-16,1-1 16 0,-1-1 1 0,1 1-10 15,-1 0 30-15,2 1-11 0,-1-2 3 16,9-2 14-16,-7 0-38 0,0 4 1 0,-2-2 18 16,0 1-1-16,-1 2-1 0,0-2 18 0,0 0-42 15,-4 0 22-15,4 3-22 0,-3-1 15 16,3 0 14-16,-2 0-6 0,1-2-14 0,-1 2-9 15,0 0 26-15,-1-1 5 0,3 2-27 16,-3-2 12-16,0 2-3 0,1-2-10 0,-1 2 9 0,-1 0 16 16,0 0-16-16,0 0 1 0,0 0 4 15,0 0 10-15,0 0-18 0,0 0 18 0,0 0-20 16,0 0 0-16,0 0 3 0,0 0-6 0,6 0 4 16,-6 0 33-16,0 0-65 0,0 0 23 15,9-9-46-15,-9 9-9 0,-1 0-34 16,0 0-51-16,-2 1-44 0,-1-1 18 0,1 2 17 15,-3-2 15-15,0 1 12 0,1-1-315 0,-4 0 37 16,3-3 24-16,-3 3 25 0,-4 0 17 16,-5 0 65-16</inkml:trace>
  <inkml:trace contextRef="#ctx0" brushRef="#br0" timeOffset="86792.0245">7785 14996 461 0,'0'0'146'0,"0"0"-14"0,0 0-5 0,0 0-10 16,0 0-16-16,13 0-11 0,-13 0-32 0,0 0-2 16,0 0 4-16,0 0-13 0,0 0-2 0,0 0-4 15,0 0 32-15,0 0-23 0,0 0-16 16,0 0 12-16,0 0 5 0,0 0 9 0,0 0-26 16,0 0 30-16,0 0-30 0,0 0 20 0,0 0-5 15,0-13-1-15,0 13 15 0,0 0-5 16,0 0-3-16,0 0-8 0,0 0 5 0,0 0-25 15,14 0 9-15,-14 0-3 0,0 0 3 16,0 0-8-16,27-20-4 0,-24 20-19 0,-1-1 8 16,2 0-18-16,1-1 19 0,-1 2-9 15,1-1 13-15,-1 1-23 0,4-3 21 0,-3 3-20 16,0-1 14-16,0 1-5 0,3 0 3 0,-1-2-1 16,-2 2-11-16,3 0 21 15,0 0-25-15,1 0-17 0,2 0 1 0,0 0-3 16,3 0-5-16,16 11-44 0,-12-6 9 0,0-1-110 15,-6-2-98-15,5 1-93 0,4 1 48 0,-1-2 17 16,5 2-47-16,-4-4-9 0</inkml:trace>
  <inkml:trace contextRef="#ctx0" brushRef="#br0" timeOffset="88545.687">22511 14783 246 0,'0'0'108'0,"0"0"-40"0,0 0-10 16,0 0 25-16,0 0-44 0,13 0-10 15,-13 0 0-15,0 0 25 0,0 0-18 0,0 0-26 16,0 0-31-16,0 0-14 0,0 0-41 0,0 0-127 16</inkml:trace>
  <inkml:trace contextRef="#ctx0" brushRef="#br0" timeOffset="92454.9732">7596 15248 345 0,'0'0'218'0,"0"0"-66"0,-15 0 12 15,15 0-8-15,0-14-37 0,0 14 1 16,-13-19 9-16,13 16-19 0,1-1-3 0,-1 2 6 16,2-2-42-16,-2 1 16 0,0 2-15 0,0-2 7 15,-3-1-32-15,4 3 8 0,1-3 10 16,-2 4-16-16,0 0-26 0,0 0 15 0,0 0-4 16,0 0-12-16,9-10-9 0,-8 8 9 0,2 1 1 15,-1 0-6-15,3 0 10 0,0 0 6 16,2 1-9-16,11-2-16 0,1 0 17 15,0-3-21-15,-1 2 18 0,2 1 5 0,2-2-14 16,-3 3-6-16,4-1 6 0,-12 2-6 0,6 0 4 16,5 0-13-16,0 0 9 0,2 0 0 15,27-12 6-15,-24 9 4 0,4 3-8 0,-20 0 2 16,11 0 7-16,1 0-12 0,3 0-16 0,-1 0 19 16,2 0 3-16,-1 0-12 0,26 11 2 15,-28-10 9-15,1 2 5 0,-1 0-3 0,1 0-3 16,2-3 3-16,0 3 0 0,3-2 2 0,-1 2 9 15,0 0-11-15,3-2-10 0,-2 1 11 0,0 1-11 16,-3-3-2-16,1 1 13 0,0 0-1 16,-1-1-8-16,0 1-4 0,-14-1 8 0,6 0 6 15,4 0-18-15,-2 0 2 0,2 0 0 16,1 0 6-16,-4 0-1 0,3 0 8 0,0 0-5 16,-1 0-14-16,-1 0 17 0,2 0 1 0,0 0-7 15,1 0 14-15,-1 0-11 0,0 0-11 0,-1 0 12 16,1 0 0-16,21-8-4 0,-25 7 0 15,-9 1 1-15,5 0 10 0,3 0-17 0,0 0-4 16,0 0 13-16,-1 0-2 0,0 0 4 16,2 0-16-16,-2 0 15 0,2 0 6 0,1 0-10 15,2 0 3-15,1 0 11 0,0 0-1 16,2 0 5-16,-1 0-18 0,2 0-8 0,-1 0 18 16,1 0-19-16,-1 0 12 0,1 0-5 15,-2 0 15-15,2 0-10 0,-1 0-13 0,1 0 25 16,21 8-19-16,-21-7-3 0,0 1 11 0,1-2-10 15,0 1 8-15,3 1-6 0,-4-1 0 0,4 0-2 16,-15-1 20-16,11 0-17 0,4 0 16 16,2 0-11-16,0 0 13 0,2 0 7 15,-1 0 4-15,-1 0-23 0,0 0 8 0,0 0 5 16,-2 0-20-16,1 0 26 0,0 0-2 0,0 0-23 16,-1 0 1-16,2 0 26 0,1 0-5 15,3 0-27-15,-3 0 25 0,2 0-28 0,-3 0-1 16,4 0 33-16,-1 0 1 0,0 0-34 15,0 0 23-15,-1 0-11 0,2 0 5 0,-2 0-5 16,2 0 9-16,-1 0 0 0,-2 0 11 0,1 0-28 16,1 0-6-16,-1 0 11 0,2 0-17 0,-3 0 44 15,3 0-19-15,0 0-10 0,3 0 10 16,0 0-21-16,2 0 14 0,1 0-8 16,0 0 27-16,-1 0-15 0,2 0-8 0,0 0-1 15,-2 0 32-15,0 0-39 0,-2 0 0 0,2 0 6 16,-2 0 2-16,-1 0-13 0,-2 0 13 15,-2 0 31-15,2 0-28 0,-1 0 17 0,-3-8-6 16,30 1-18-16,-31 4 3 0,-2 2 23 16,-3 0-16-16,-1-2 1 0,-7 1-10 0,5 0 9 15,-2-3 9-15,-1 3 1 0,2 0 5 0,-2 0-6 16,-2 0-3-16,3 1 2 0,-3-1-8 16,1 0 5-16,1 0 0 0,-4 2 1 0,2-1 12 15,-3 1-25-15,-4 0 8 0,-2 0 8 0,1-2 6 16,-3 2-19-16,-3 0-14 0,1-1 9 15,-1 1 8-15,-4 0-40 0,0 0-32 0,5-1-44 16,-8-1-48-16,-2 1 14 0,-15-1-296 16,-2-2 33-16,-4 0 29 0,0 0 29 0,1 0 20 15,0-5 7-15,4 5 14 0,6-4 12 0</inkml:trace>
  <inkml:trace contextRef="#ctx0" brushRef="#br0" timeOffset="93837.3255">15653 15173 242 0,'-6'-3'220'0,"-2"-1"-21"15,8 4-28-15,-11-5-1 0,6 2-26 0,1 0 4 16,0-1-9-16,0 2-8 0,-1 0-15 0,1 0-3 16,-1 0-20-16,1 0 22 0,2-1-19 15,-2 1-19-15,1-1 4 0,1 3 6 16,-1-2-19-16,-1 1 6 0,3 0-12 0,-2-2-12 16,1 3 7-16,-1-2-1 0,2 1-7 0,1 1 10 15,0 0-27-15,0 0 8 0,15-5 7 16,-8 3-27-16,-1 2 5 0,13-3 3 0,3 2-2 15,-3-3 9-15,2 4-10 0,0 0-13 16,1-2 5-16,-1 1 11 0,-1 1-23 0,2-1 6 16,-11 1 4-16,5 0 4 0,4 0 1 0,0 0-15 15,2 0 4-15,1 0 16 0,0 0-6 16,3 0 3-16,-3 0 3 0,1 0-23 0,27 12 2 16,-40-12 8-16,6 0-4 0,2 0 15 0,3 0 10 15,0 0-29-15,0 0 15 0,1 0-24 16,0 0 3-16,1 0 5 0,-1 0-8 0,5 0 17 15,1 0 9-15,0 0-22 0,2 0-13 0,1 0 29 16,1 6 0-16,2-6-12 0,0 0-1 16,0 0 4-16,2 0 13 0,-1 0 2 15,3 0 26-15,-1 0-29 0,0 0 25 0,0 0-10 16,-2 0-17-16,0 0 0 0,2 0-21 0,-4 0 34 16,2 0-2-16,-1 0-12 0,1 0 15 15,-1 0-30-15,0 0-5 0,-1 0 2 0,1 0 1 16,-1 0-6-16,0 0 24 0,-1 0-12 0,-1 0-1 15,-3 0 8-15,33-7-15 0,-38 7 5 16,3 0 4-16,-4 0-5 0,4 0 1 0,-12 0 26 16,3 0-26-16,7 0 9 0,2 0-2 15,31 14-7-15,-28-13-1 0,4 2-3 0,-1-2 1 16,0 2 31-16,3 0-32 0,-3-2 32 0,2 1-23 16,-2 1-10-16,4-2 0 0,-1 1-8 15,1-2 7-15,4 2-7 0,-4-1 11 0,3 2 13 16,-3-3 19-16,3 1 0 0,-2 1-38 0,0-2 7 15,-1 3-24-15,0-2 19 0,0 3 8 0,-2-4-6 16,-1 4-6-16,2-4 3 0,-4 1 7 16,1 0 13-16,3 0-6 0,-1-1-11 0,0 0 5 15,-2 0 24-15,1 1-12 0,-19-1-17 16,11 0-11-16,2 0 31 0,3 0-1 0,-1 0-11 16,2 0 14-16,1 0-12 0,1-8 10 0,32 0-15 15,-30 6 27-15,-4 1-26 0,-17 1 2 0,8 0-7 16,5 0 12-16,0 0 25 0,-2 0-26 15,32-10-15-15,-31 6 15 0,-14 4-13 0,4 0 4 16,9 0-2-16,2 0 33 0,0 0-31 0,-1 0 10 16,1 0-11-16,-4 0-14 0,4 0 21 15,-1 0 1-15,-1 0-2 0,-1 0-1 16,24 10 8-16,-25-7-10 0,1-2-19 16,-6-1 20-16,0 6 14 0,-5-6-34 0,-3 0 1 15,0 0 13-15,-1 1 15 0,-10-1-19 0,0 0 12 16,8 0 5-16,-8 0 0 0,6 0-2 0,-6 0 3 15,10-4 10-15,-14 4-44 0,-1-2-25 0,-8-5-44 16,-6 1-34-16,3-3-54 0,-6 4 17 16,-4-3-303-16,1-2 32 0,0 0 33 0,2-1 18 15,-2 1 26-15,3-2-17 0,5-1 16 0,7-5 7 16</inkml:trace>
  <inkml:trace contextRef="#ctx0" brushRef="#br0" timeOffset="94803.8558">21689 15066 385 0,'1'2'168'15,"-2"-2"-2"-15,1 0-19 0,0 3-25 0,0-3-31 16,0 1 23-16,1 0 0 0,2 0-9 16,-2-1-5-16,3 2 4 0,1-2-9 0,-1 1-6 15,1 1 7-15,1-2-25 0,5 1 18 0,9 0 2 16,-6-1-9-16,4 0-6 0,2 0-11 15,6 0 1-15,-3 0-9 0,4 0-1 16,1 0-9-16,-2 0-1 0,2 0-2 0,27 10-25 16,-31-10 23-16,3 5-16 0,1-5-2 15,0 1-1-15,-1 0-20 0,-3 2 9 0,3 0 3 16,2-1 1-16,-3 0-4 0,-1 2 18 16,-13-4-1-16,9 0 14 0,2 0-13 0,2 0 1 15,2 0 5-15,2 0-1 0,2 0 14 16,0 0-33-16,-2 0 3 0,3 0-2 0,-2 0-6 15,0 6 5-15,0-6 12 0,30 11-2 0,-31-9-24 16,-1 0 17-16,-14-2 2 0,8 0-17 16,2 0 5-16,0 0 18 0,27 10 17 0,-23-7-25 15,0-2 5-15,-3 0 24 0,-1 0-28 0,0 1 5 16,0-2 6-16,-14 0 18 0,8 0-9 0,-1 0 2 16,2 0-7-16,-1 0-16 0,-4 0 33 15,-1 0-24-15,-1 0 27 0,-1 0-21 0,-1 0-12 16,-2 0 9-16,-2 0-12 0,8-10 21 0,-8 10-42 15,-1 0 17-15,2 0 20 0,-2 0-7 16,0-1-10-16,1 1-3 0,-2-2-9 0,3 2-1 16,-5 0-2-16,3-1 17 0,-1 1-1 15,-4 0-1-15,0 0-4 0,0 0-10 0,8 0 12 16,-8 0-2-16,6 0-1 0,-6 0-1 16,0 0-2-16,7 0-23 0,-7 0 11 0,0 0 11 15,0 0-14-15,6 0 19 0,-6 0-29 16,0 0-50-16,0 0-15 0,0 0-29 0,8 9-44 15,-11-9-35-15,2 0 17 0,-4 0-289 0,-2 1 33 16,1-2-29-16,-12-2 23 0,1-4 25 0,-6 2 86 16,1-4 46-16,-3-1-21 0</inkml:trace>
  <inkml:trace contextRef="#ctx0" brushRef="#br0" timeOffset="102876.2141">9520 8103 212 0,'0'0'119'0,"0"0"-44"0,0 0-3 16,0 0-9-16,0 0-8 0,14 0-5 0,-14-13 42 16,0 13-12-16,0 0-49 0,0 0-4 15,0 0-2-15,0 0-3 0,0 0-2 0,0 0 1 16,0 0 15-16,0 0-1 0,0 0-6 15,0 0 0-15,0 0-5 0,0 0 25 0,0 0 3 16,13 0 11-16,-13 0-32 0,0 0-3 0,0 0-31 16,0 0-2-16,0 0 26 0,0 0 5 15,0 0-10-15,0 0 0 0,0 0-2 0,0 0-4 16,0 0 16-16,0 0-5 0,0 0-2 0,0 0-6 16,0 0-6-16,0 0-1 0,0 0 0 15,0 0 21-15,0-12-15 0,0 12 12 0,0 0 5 16,0 0-1-16,0 0-52 0,0 0 3 0,0 0 8 15,0 0 26-15,0 0 0 0,0 0-3 16,0 0-9-16,0 0 8 0,0 0 15 0,0 0-1 16,0 0-4-16,0 0-11 0,0 0-22 0,0 0 34 15,0 0 12-15,0 0-21 0,0 0 11 0,0 0-22 16,0 0 22-16,0 0-3 0,0 0-26 16,0 0-27-16,0 0 8 0,0 0 32 15,0 0-22-15,0 0 11 0,13 0 3 0,-13 0 0 16,0 0-9-16,0 0-13 0,0 0 42 0,0 0-1 15,0 0-3-15,0 0 5 0,0 0-27 16,0 0 26-16,0 0-14 0,0 0-30 0,0 0 26 16,0 0 11-16,0 0-22 0,0 0-15 0,0 0 41 15,0 0 0-15,0 0-7 0,0 0-5 16,0 0 12-16,0 0-9 0,0 0 1 0,0 0-21 16,13 0 41-16,-13 0-28 0,0 0-1 0,0 0-33 15,0 0 25-15,0 0-4 0,0 0 14 16,0 0-3-16,0 0 32 0,0 0-22 0,0 0-7 15,0 0-29-15,0 0 14 0,0 0 33 16,0 0 11-16,0 0-54 0,0 0 51 16,0 0-23-16,0 0 9 0,0 0 9 0,0 0-5 15,0 0-12-15,0 0-19 0,0 0 32 0,0 0 7 16,0 0-19-16,0 0-26 0,0 0 27 16,0 0-7-16,0 0-11 0,0 0 13 15,0 0-11-15,0-13 16 0,0 13 7 0,0 0-9 16,0 0 0-16,0 0 2 0,0 0-7 0,0 0-4 15,0 0 5-15,0 0 21 0,0 0-57 0,0 0 30 16,0 0 19-16,0 0-36 0,0 0 13 16,0 0 2-16,0 0-1 0,0 0 4 0,0 0 16 15,0 0 8-15,0 0-55 0,0 0 18 0,0 0 1 16,0 0 4-16,0 0 2 0,0 0-8 16,0 0 1-16,0 0-48 0,0 0-17 0,0 0-24 15,0 0-30-15,0 0-43 0,0 0-78 16,0 0-31-16</inkml:trace>
  <inkml:trace contextRef="#ctx0" brushRef="#br0" timeOffset="104482.1586">21643 3907 627 0,'0'0'280'0,"-14"0"-22"0,14 0-43 16,0 0 10-16,0 0-25 0,0 0 3 15,0 0-38-15,0 0 18 0,-14 0-22 16,14 0-30-16,0 0-9 0,0 0-8 0,0 0 9 15,0 0-15-15,0 0-21 0,0 0-1 0,24 16-9 16,-14-16-9-16,9 0 35 0,3 0-23 0,4 0 3 16,2 0-7-16,1 0-7 0,-1 0 7 15,2 0-7-15,-1 0-32 0,-1 0-3 0,-1 0-4 16,-1 0-3-16,-3 0 21 0,22 3-5 16,-29 3-28-16,2-2-1 0,-6 3-5 0,-2 0-1 15,-3-3 19-15,-3 3-5 0,-1-1-1 16,0 2-2-16,-3 1-13 0,0-2 1 0,0 5 5 0,-18 15 0 15,9-9-2-15,-3 2 4 0,-2-2-4 16,-1-1 1-16,-2 1 4 0,3 1-2 0,-5-5-1 16,2 2-3-16,-2-2-8 0,4-2 0 15,-2-1 0-15,3 2 0 0,1-4-9 16,9-2-15-16,-6 0 2 0,4-2 2 0,2 2 2 0,2-1 1 16,2-6 24-16,0 6-2 0,12 12-5 15,-3-5 0-15,5-4-3 0,4 1 0 0,2 5 0 16,1-6-12-16,1 4 2 0,-2 0 33 15,2 2-3-15,-8-3-17 0,3 1-1 0,-1-1 12 16,-3 1-2-16,-2 3 11 0,-1 0 5 16,-4-3-23-16,-1 1 22 0,-2-1-3 0,-3-7-2 15,0 6-17-15,0 0-1 0,-17 18 0 0,9-17 0 16,-2-1 0-16,-4 0 6 0,-1 1-1 16,-2-3-1-16,3 1 0 0,-1-4 0 0,-7 2-17 15,4-1 24-15,-1-1-3 0,1-1 1 16,0-2-14-16,-1 2 20 0,2-4-1 0,-2-2-1 0,6 1-4 15,2 3-6-15,0-2-21 0,5-2 19 16,1 0-14-16,0 1 1 0,4-1-73 0,1 0-40 16,0 0-45-16,0 0-80 0,1-8 23 0,18-2 19 15,0-4 18-15,2-1-269 0,7-2 35 16,5-2 29-16,7-4 3 0,4-3 55 0,10 0 3 16,-1 1 19-16,12 0 78 0</inkml:trace>
  <inkml:trace contextRef="#ctx0" brushRef="#br0" timeOffset="105180.8092">24833 3829 915 0,'0'-3'404'16,"-1"-2"-87"-16,2 1-42 0,-1 0-35 15,1-2-27-15,2 2 24 0,9-7-36 0,4 0-7 16,3 1-32-16,8 2-17 0,1 1-17 16,1 2-3-16,2 0-11 0,-2 4-24 0,-1 1-15 15,-12 0-10-15,3 0-1 0,4 0-4 0,23 11 1 16,-23-6-20-16,-7 0-3 0,1 0-10 16,-5 0-4-16,3 0 15 0,-7 2 2 0,-3-3-9 15,-4 4-13-15,1-1-5 0,-2-7 11 0,-12 19-9 16,-2-4-3-16,0-2-2 0,-6 0-2 0,-1-1 18 15,-5 0-5-15,1 0 2 0,1 1-8 16,2-3 4-16,4-1-16 0,1-1 10 16,3 2-5-16,3-3-11 0,2 0 13 0,5 2-13 15,4-1-1-15,0-8 1 0,0 9 8 0,19 15 8 16,-5-13-6-16,5 3-7 0,1 1 2 16,1 1 1-16,0-3 0 0,-1 1 0 0,2-1-6 15,1 2-2-15,-1-2 14 0,-2 1-20 0,2-1 14 16,-2 3 4-16,-2-2 2 0,-3 4-8 15,-2-2-11-15,-1-2 0 0,-7 1 1 16,0-5 0-16,-5 3 14 0,0-6 4 0,-11 18 5 16,0-9-4-16,0 0-8 0,-6-3 0 0,-2 1 9 15,-1-3-24-15,-5 1 18 0,-1-1-20 16,1-1 18-16,-1-1 0 0,0-3-1 0,-1 0-13 16,5-2 1-16,2 0 32 0,4-2-32 0,7 3 1 15,1-3-48-15,1-2-64 0,7 0-44 0,-4 0 16 16,6-2-342-16,3-1 8 0,11-7 36 15,4-2 26-15,1-1 69 0,10-2-34 0,6-7 58 16,6-1-8-16,12-4 12 0,3-5-4 16</inkml:trace>
  <inkml:trace contextRef="#ctx0" brushRef="#br0" timeOffset="105831.2454">28042 3521 564 0,'0'-3'311'0,"0"1"-48"0,4-1-53 16,1 1-13-16,10-2-19 0,4-1-27 15,2 2 9-15,2 0-31 0,1 2-1 0,4-2-18 16,0 2 3-16,2-1-24 0,-2 1-14 0,0 1 7 15,-1-2 16-15,1 2 13 0,-5 0-6 16,-3-1 25-16,1 0-14 0,-8-1 33 0,-3 1-6 16,-1-3 4-16,-3 3-7 0,-1 1 1 0,0 0-10 15,-1-3-26-15,-4 3 2 0,0 0 1 16,0 0-18-16,8 0-20 0,-8 0-11 16,0 0 15-16,8 0-5 0,-8 0-18 0,0 0 9 15,0 0-14-15,6 0 6 0,2 11-24 16,-7-6-3-16,-2 16 9 0,1-11-3 0,0 6-15 0,0 4 9 15,0 1-1-15,0 3-11 0,0 1-10 16,0 2-2-16,0 2 18 0,0 0-2 16,-11 30 2-16,9-29 5 0,-1-1-21 0,-1 1-4 15,-3-5 5-15,2 1 0 0,1 3 10 0,-1-2-12 16,1 0 1-16,0 1 14 0,1-4-5 16,1-2-2-16,-2 1-3 0,3-3-18 0,1-1 7 15,-4-2 14-15,4-3-10 0,-1-3 2 0,0 0 9 16,1-2-16-16,-2-2 12 0,1 2-39 0,1-2-34 15,-5 8 7-15,1-4-129 0,-1-5-82 16,-3 1 23-16,2-3-280 0,-12 0 17 16,5-4 39-16,5 0 32 0,-12-11 32 0,11 2 27 15,4-4 25-15,-10 0 24 0,2-2 17 0,-1 3-49 16</inkml:trace>
  <inkml:trace contextRef="#ctx0" brushRef="#br0" timeOffset="106047.3154">28122 3995 617 0,'-1'-6'385'0,"4"1"-66"0,2 1-68 0,7-1-20 16,-1-2 25-16,8 3-70 0,-2-3 17 0,4 3-6 16,1-1-23-16,0 2-19 0,-8 3-6 0,4 0-18 15,5 0 16-15,23-9-10 0,-22 7 0 16,2 0-26-16,-2-2-4 0,-1 4-34 0,0-3 4 16,-3-1-3-16,1 1-8 0,0-2-69 15,0 1-41-15,1-5-82 0,-2 0-49 0,3 2 18 16,-2-6-200-16,-1 3-97 0,2-1 20 0,1-1 24 15,1 3 26-15,-2-2 26 0,1 2 34 16,4 1 12-16,1 0 3 0</inkml:trace>
  <inkml:trace contextRef="#ctx0" brushRef="#br0" timeOffset="106547.4392">29111 3720 222 0,'24'-9'447'0,"-1"-2"-105"0,1-1-35 16,-5 2-40-16,3 0 13 0,-4 2-9 15,-3-1-33-15,-2 1 51 0,0 0-16 0,-5 0-55 16,-1 2-16-16,2 1-5 0,-8 0-41 0,2 3 11 15,1-6-22-15,-4 3-21 0,0 5-6 16,0 0-14-16,0-5-11 0,-20-9-31 0,5 8 4 16,0 2 3-16,-2 1-3 0,2 3-3 0,7 0-22 15,-6 0-7-15,2 0 14 0,-19 15-10 16,18-6-16-16,-1 2 15 0,2 1-14 0,2 3 10 16,4 2-24-16,0 1 3 0,6-8 10 15,0 7-3-15,11 22-9 0,0-14 1 0,1-2 7 16,2-2-4-16,-1 0 5 0,2 0-8 0,-1 1-10 15,-2 2 10-15,4-1-14 0,1-1 8 16,-2 2 7-16,0 1-9 0,1-5-5 0,-6 2-1 16,3 0 20-16,-3 2-28 0,-2-2 25 0,0-3-20 15,-5 0 11-15,-3-2-4 0,0-17 4 16,-11 28-8-16,-1-14 9 0,-4-3-1 16,-1-2-23-16,-4-3-4 0,-2-2 24 0,1-2-7 15,9-2 3-15,-5 0-3 0,-24-10 5 0,20 6 4 16,0-3 6-16,2 1 2 0,5-2 17 0,-2-1-2 15,8 3 10-15,3-1 9 0,3 0-11 16,3-1 9-16,0 8-8 0,0-13-6 0,15-16 6 16,-1 11-10-16,2-1 8 0,0 1-12 0,2-2 8 15,4-5 3-15,0 6 1 0,-2-4-10 16,2 3-8-16,-2-3 2 0,-2 6 0 16,-2 0 2-16,0-2-2 0,-3-1-31 0,-1 1-38 15,-6 2-68-15,-2-4 11 0,-4 12-182 0,-13-18 25 16,-6 9-321-16,1 0 61 0,-4-2 41 0,-3 1 35 15,-6-2 22-15,-1-1 60 0,-6-2 28 16,-2 0 22-16,-9-1 22 0,-3-1 20 0,-9-5 12 16</inkml:trace>
  <inkml:trace contextRef="#ctx0" brushRef="#br0" timeOffset="107397.5186">21693 3096 730 0,'0'0'334'0,"0"0"-27"16,0 0-2-16,0-12-35 0,0 12-38 16,0 0-28-16,0 0-22 0,-25-24-8 0,25 23-18 15,-3-1 13-15,3 1-18 0,0-1-56 16,3 2 5-16,1 0-28 0,1 3 12 0,7 4 2 16,2 0-10-16,0 3-7 0,1 1-9 15,1-2-4-15,-1 4-7 0,-1-3 4 0,5 4-2 16,-6 2 4-16,5-1 4 0,-5 0-17 0,2 3-4 15,-5-1-3-15,1 2-8 0,-2-5-1 16,0 5-37-16,-2-5 17 0,1 2 0 16,2 2 0-16,-6-3-3 0,-1-3 2 0,-1-2-1 15,1-2 24-15,-2-1-3 0,4 1-34 0,-4-3 1 16,2 0 1-16,-3 2-32 0,1-1-18 16,2-1-59-16,-1-1-17 0,-1 1-48 0,2 0 18 0,-3-3-154 15,1 1-137-15,2-3 33 0,-3 0-25 16,0 0 26-16,0 0 101 0,24-17-9 0,-8 0 12 15,4 1-29-15</inkml:trace>
  <inkml:trace contextRef="#ctx0" brushRef="#br0" timeOffset="107796.777">22180 3174 272 0,'5'-5'471'0,"-4"0"-71"0,3 1-59 16,-4 1-7-16,3 0-55 0,-1 1-34 0,-2-1 2 15,2 0-28-15,-1 1-50 0,0 2-23 16,-1-3-18-16,0 3 9 0,0 1-24 0,-1 1-13 15,-3 14-13-15,-5-3-8 0,0 6 6 0,-2-2-6 16,-1 1-9-16,-2 1-6 0,0 4-3 16,0-4-23-16,1 2 18 0,-1-2-6 0,1 1-5 15,-2 2-15-15,1-1 22 0,-4 1-17 16,-2 1-7-16,2-2 5 0,0-1-30 16,1 2 3-16,1-3-8 0,0 1 10 0,0-2-3 15,0 0 12-15,-3 0-9 0,6-1 5 0,-2-2-1 16,5 0-1-16,-3-3-5 0,1 0 9 0,3-2 4 15,3-2-6-15,-2-1-9 0,3-3-2 0,4 0 5 16,-3 1 8-16,2-3-18 0,0 1 12 16,1 0 8-16,-2-2-30 0,2 0 9 0,0 1 9 15,-1-2-4-15,1 3-1 0,-1-2 0 0,1 0 2 16,-1-1 10-16,1 2-2 0,1-2-40 16,0 0 2-16,0 0 4 0,0 0-43 0,0 0-29 15,0 0-21-15,0 0-21 0,-3 6-53 0,5-9 19 16,-2 0-303-16,1 0 33 0,2-1 31 15,8-8-41-15,3-3 28 0,0 0 86 0,3 1 43 16,2-2 15-16,0 1 8 0</inkml:trace>
  <inkml:trace contextRef="#ctx0" brushRef="#br0" timeOffset="109845.0761">25381 2759 287 0,'14'0'333'15,"-14"-15"-34"-15,0 15-38 0,26-24-27 0,-22 19 19 16,-3 3-55-16,-1-1-19 0,2 0-28 0,-2 0 9 16,0 1-27-16,3-2 1 0,-3 1-27 15,0 3 0-15,0 0-25 0,0 0-22 0,0 0-8 16,-16-10 14-16,9 10-20 0,-1 0-3 0,-12 2-21 16,10-2 38-16,-8 0-20 0,-18 11-16 0,16-7 15 15,-1 4 6-15,2 1-35 0,2-2 2 16,2 1 12-16,0 2 13 0,-1 0-41 0,6-1 10 15,0 4 3-15,4-2-8 0,0 4 14 16,6-15 3-16,0 8-14 0,0 1 36 0,13 16-30 16,-3-12 19-16,3 1-9 0,2 0 33 0,2 3-9 15,2-5-21-15,3 1-20 0,-4 4 37 16,2-7-24-16,0 5 31 0,-1-1 1 0,-3-1-2 16,0 3-37-16,-2-2-9 0,-4 1 2 15,0-4 13-15,3 6 25 0,-8-9-46 0,-4 3 18 16,1-1-13-16,-2-1 27 0,0-9-15 0,0 12-15 15,-18 13 13-15,8-15 18 0,-6 5-28 0,2-7-1 16,0 3 8-16,-3-3 16 0,1-2-17 16,-2 1-4-16,-1-2 4 0,2 0 5 0,-2-5 12 15,4 0-9-15,2 2-1 0,1-2-2 0,12 0 0 16,-10 0-2-16,3 0 0 0,0 0 39 16,7 0-3-16,-9 0 46 0,9 0-15 0,-10 0-11 15,10 0-2-15,-8 0-3 0,8 0-5 16,-13-11 11-16,11 10-5 0,-3 1-25 0,4 0 6 15,-2-2-3-15,0-1-9 0,1 1-3 0,2 2-34 16,-3 0-19-16,2 0 3 0,1-1-116 16,-3-2-39-16,1 3-84 0,2-2 26 0,0 0-286 15,2-1 42-15,1 0 35 0,6-8-7 16,1 3 30-16,4-4 73 0,4-3 20 0,3 2 16 16,3 0-29-16</inkml:trace>
  <inkml:trace contextRef="#ctx0" brushRef="#br0" timeOffset="110635.33">28200 2902 256 0,'-14'0'189'16,"14"0"-6"-16,0 0-22 0,0 12-21 0,0-12 5 16,0 0-76-16,0 0 32 0,0 0-24 15,0 0-40-15,0 0-5 0,-13 0-187 0,13 0 13 16,0 0 10-16,0 0-186 0,0 0 32 15</inkml:trace>
  <inkml:trace contextRef="#ctx0" brushRef="#br0" timeOffset="111245.3542">28660 2385 370 0,'0'0'307'0,"0"0"-33"15,0 0-44-15,0 0-16 0,0 0-8 0,0 0-46 16,0 0 3-16,0-12-34 0,0 12-13 16,13 0-4-16,-13 0-32 0,0 0 4 0,0 0-15 15,0 0 4-15,0 0-23 0,0 0 1 16,0 0 0-16,0 0-19 0,0 0 5 0,0 0 0 15,16 9 0-15,-19-3 0 0,2 13 4 0,1-11-5 16,-9 21-4-16,6-11 6 0,-3 2-15 0,-2 2 13 16,1 1-3-16,0-1-18 0,1 4 23 15,-1-3-14-15,4 0 5 0,-1 0 11 0,-4 2-24 16,2-4 4-16,2 1 2 0,0 1 21 0,-2-3-9 16,-1-1-6-16,4-1-18 0,0-2 24 15,-2 2-24-15,5-5-1 0,-3 2-1 0,-1-3-6 16,2-1 10-16,0-5-5 0,1 2 0 15,0-3 1-15,1 1-5 0,-4-1 19 0,3-2-17 16,1 3 30-16,-1-3-22 0,1-1-4 0,0 4 17 16,-2-6-6-16,2 5-9 0,-1-3-15 15,0 1 0-15,1-3-26 0,0 0-29 0,0 0-23 16,0 0-79-16,0 0 14 0,-3 7-318 16,5-9 27-16,-2 1 43 0,1-3 23 0,-1 2-23 15,0-1 35-15,-1 1-9 0</inkml:trace>
  <inkml:trace contextRef="#ctx0" brushRef="#br0" timeOffset="111611.2251">28396 2994 299 0,'-4'1'211'0,"0"0"-61"0,0 1-31 15,2-1 31-15,-3 1 2 0,2-1 0 0,1-1-25 16,-1 2-15-16,2 1-30 0,1 0 14 0,-3-1 26 16,5-2-19-16,-1 2-4 0,3 0 4 15,1 1-1-15,2-3-4 0,10 1-11 16,2 0-3-16,-11-1-18 0,6 0 6 0,4 0-5 0,1 0 6 16,3 0 7-16,1 0-13 0,-1 0 0 15,20-9 17-15,-23 6-6 0,1-2-14 16,-2 3 12-16,1-2-13 0,-1 1 9 0,-4 2-20 15,-5-2-18-15,0 0 30 0,1 2-32 0,-4-1 3 16,-1 2-7-16,0-2 1 0,1 1 8 16,2-2 2-16,-3 1-28 0,0 2 6 0,-1-4-53 15,0 1-24-15,0 0-27 0,-2-2-52 0,10-5 15 16,-10-5-260-16,1 1-49 0,-3-4 14 16,1 0 64-16,0-3 25 0,2-1 3 0,-3 7 18 15,0-4 40-15</inkml:trace>
  <inkml:trace contextRef="#ctx0" brushRef="#br0" timeOffset="111966.7894">28544 2389 477 0,'5'0'222'0,"2"-1"-9"0,3 1-20 15,9 0-20-15,-7 0-22 0,4 0-3 0,6 0-13 16,-1 0-4-16,0 0-11 0,4 0-13 0,0 0-2 16,-1 0 5-16,-1 0-13 0,-1 0 3 15,1 0-8-15,-6 0-23 0,-2 0 4 16,-3 0-8-16,-2 0 23 0,-3 0-8 0,0 0-28 15,-7 0-3-15,6 0-2 0,-6 0-10 0,8 0-6 16,-8 0-7-16,0 0-23 0,6 0-32 16,-6 0-41-16,5 6-19 0,-6-6-54 0,0 1 14 15,-2-1-284-15,-2 1 35 0,4-1 24 16,-3 2 25-16,0-2-1 0,-2 0 12 0,2 2 8 16</inkml:trace>
  <inkml:trace contextRef="#ctx0" brushRef="#br0" timeOffset="112493.8184">28836 2624 323 0,'0'6'247'0,"0"1"-47"15,1-3 6-15,0 4-34 0,1 0-29 0,4 6-13 16,-2 5-2-16,-3-2-7 0,2 5 1 0,-1-2-17 16,-1-2-8-16,1 0-22 0,-1 2 4 15,-1-5-4-15,1 2-7 0,-1-10-4 0,0 1-1 16,0 2-12-16,0-2 3 0,0 1-13 0,0-1 1 16,0-1-2-16,0-7-10 0,0 7 4 0,-10 4-15 15,10-7 13-15,-3-1 2 0,2-1 23 16,0 1 0-16,1 0-6 0,0-3 17 0,-3 2-1 15,3-2 25-15,0 0-15 0,0 0-7 0,3-2 8 16,-1 1-5-16,2-4-26 0,5-6 31 16,3 0-37-16,-1 0 2 0,1-4-7 15,-1 4-5-15,-2 1-17 0,3 3-11 0,-2 1 52 0,-5 2-2 16,0-1-27-16,-1 2-5 0,1 2 0 16,-1-1-6-16,1 2-9 0,-5 0-19 15,0 0 32-15,0 0-7 0,9 0-2 0,8 18 6 16,-6-9 18-16,-1 0-33 0,-2 1 3 0,4-1 22 15,-5 1-31-15,-2-1 12 0,-1 0-18 16,-1-2 34-16,1 0-31 0,-2 2 43 0,2-2-48 16,-4 0 1-16,1 0-27 0,1 0-31 0,-2 1-8 15,0-8-38-15,0 5-34 0,0 3 14 16,0-2-194-16,0 1-106 0,0-7 6 0,0 7 29 16,0-7 3-16,0 8 28 0,0-8 53 15,11 12 10-15</inkml:trace>
  <inkml:trace contextRef="#ctx0" brushRef="#br0" timeOffset="112810.3051">29448 2844 582 0,'7'-6'339'0,"-2"1"-68"16,-2-1-27-16,0 3-1 0,1-1-33 0,0 3-29 15,-3-3-3-15,2 3-18 0,-2-3-29 16,0 3-4-16,0-1-18 0,1-1-2 0,-1 3-3 15,-1-2-28-15,1 2-24 0,-2 2 30 0,1-1-27 16,-4 3-6-16,0-1-22 0,2 2 48 0,-10 5-9 16,1 0-39-16,3-2-12 0,-2 5 28 0,-2-2-16 15,2 0-12-15,1 3-3 0,-2-4 19 16,0 5 0-16,2-7-22 0,2 6 33 0,-1-3-18 16,0 4-22-16,2-5 1 0,0 1 3 15,2-3-4-15,1 3-11 0,2-4 7 0,-2 0 7 16,3-1-40-16,-1 2-28 0,1-8-27 0,0 7-6 15,0-7-46-15,0 6 15 0,0-6-64 0,0 8-109 16,14 2-86-16,-10-7 28 0,1-3 24 16,2 0-12-16,14-5 39 0,-4-1 12 15,-1-1 6-15</inkml:trace>
  <inkml:trace contextRef="#ctx0" brushRef="#br0" timeOffset="113160.8345">29533 2976 471 0,'12'-12'291'0,"-3"5"-32"0,1-2-36 15,-2 5-4-15,-3-3-17 0,2 2 15 0,-4 0-29 16,1 4 21-16,0-2-47 0,-3 1-36 15,2 1-1-15,-2 1-11 0,2-1 10 0,-2 1-29 16,-1 0-24-16,0 0-10 0,0 0 22 16,0 0-13-16,0 0-11 0,1 8-1 0,1-5-24 15,-4 2-11-15,1-1 26 0,1 1-27 0,-2-1 0 16,2 0 7-16,-2 1-28 0,2 0-9 0,-1-1 32 16,1-4-26-16,0 0 17 0,0 0-29 15,0 7 8-15,0-7 10 0,0 0 5 16,0 6-8-16,0-6 7 0,0 0-8 0,9 6 41 15,-6-6 2-15,0 0-39 0,-1-1-3 0,0 0 61 16,-2 0-5-16,5-1-6 0,-3 1-20 16,-2-1-21-16,1 2-1 0,1-4-2 0,0 1 28 15,-2 2-8-15,1-2-1 0,-1 0 16 16,0 0-33-16,0 1-11 0,0-1 12 0,-1 0-17 16,-1 3 22-16,1-3-22 0,-1 2-42 15,-4-2-48-15,-9 0-66 0,-3-2 15 0,-2 1-328 16,1-2 34-16,-1-2 33 0,-4-1 25 0,2 1 1 15,1-2 25-15,-2-5 20 0,-2 2 88 16</inkml:trace>
  <inkml:trace contextRef="#ctx0" brushRef="#br0" timeOffset="115026.2116">22059 5297 959 0,'0'0'299'0,"0"0"-1"15,15-15-42-15,-15 15-5 0,0 0-41 16,19-25-1-16,-18 24-50 0,1-2-14 0,-2-1-19 16,0 3-18-16,-3 0-12 0,-1 1-2 0,-1 0-12 15,0 0-4-15,-2 1-2 0,-8 5-12 16,1-1 16-16,-2-1-43 0,4 4-6 0,-1 0 2 15,3 1-4-15,0 0 6 0,0 1 12 0,5 4-16 16,-2-1-13-16,7-1 18 0,0-1 13 0,0-2-37 16,10 16 4-16,-1-7 4 0,0 1-13 15,4-2-17-15,1-1 18 0,0 4 39 0,-1-3-40 16,1 1 6-16,1 0 12 0,-2-2-23 16,-1 1 24-16,-2 2-28 0,0-5-16 0,-2-3 20 15,-2 3 15-15,-2-3-5 0,-3 1 0 16,-1-1 16-16,0-11-13 0,0 12-13 0,-14 17-4 15,4-16 17-15,-3 2-2 0,2-1 36 0,-1-2-6 16,-4-1-32-16,3-1-7 0,-1-1-3 16,-3-2 0-16,2 0 16 0,-2 0 4 0,4-5-3 0,2 2-12 15,11-4 0-15,-11 0-1 0,1 0-12 16,3 0-12-16,-1 0-40 0,8 0-32 16,-19-21-35-16,11 7-13 0,6-3-47 0,2 6 16 15,0-8-187-15,0-1-90 0,12-32 43 0,-4 26 15 16,-3-1 37-16,2 1 12 0,-1 1 22 15,3-3-39-15,-5 1-5 0</inkml:trace>
  <inkml:trace contextRef="#ctx0" brushRef="#br0" timeOffset="115292.6368">21961 5310 249 0,'3'-14'328'0,"1"2"-62"0,-2 4-45 0,1 0-27 16,3 3-6-16,-2-1-5 0,1 2-9 0,8-4-22 15,4 1-16-15,-2 0-14 0,4 0 22 16,1 4-34-16,1-2-8 0,-3 2 14 15,5 1-23-15,0 0 35 0,0 0-42 0,1-1 12 16,-1 1-10-16,-2-2 12 0,-1 3-31 0,-1 0 12 16,-5 1-24-16,-14 0 39 0,9 0-34 0,2 0 4 15,-2 0-37-15,-3 0-12 0,-6 0 41 16,9 0-13-16,-9 0-24 0,7 0 36 0,-7 0-32 16,7 0 11-16,-7 0-35 0,0 0 3 15,8 0 4-15,-8 0 2 0,6 0-59 0,-6 0-17 16,0 0-37-16,8 0-48 0,-8 0 13 0,0 0-282 15,6 0 32-15,-6 0-72 0,14-7 30 0,16-8 99 16,-15 11 13-16,8-7 18 0,-1 0 9 16</inkml:trace>
  <inkml:trace contextRef="#ctx0" brushRef="#br0" timeOffset="116429.1698">25411 5064 728 0,'0'0'262'0,"0"-13"-19"0,0 13-26 0,0 0-24 0,0 0-4 16,20-25-41-16,-20 22 6 0,0 1-3 15,0-2-36-15,0 1-17 0,-1 2-17 0,1-1 16 16,0 1-38-16,-3 1 19 0,-3 3-6 0,1-2-20 16,-8 8 17-16,-1 0-10 0,0 0-24 0,1 4 18 15,-2-3-16-15,1 3 22 0,0 2-33 16,-1 2-1-16,0-2-3 0,2 3 18 0,-1 0-13 16,3 3 15-16,-1-1 1 0,1 1 5 15,-1-1-35-15,0 5 18 0,1-3 26 16,1 3-19-16,0 2-20 0,1-2 8 0,3 1-20 15,-2-1 36-15,3 0-16 0,0 0-10 0,1 0 1 16,1 0-12-16,2-3 28 0,1 2-17 16,0-14 14-16,0 8-13 0,13 20 1 0,-3-17-16 15,-6-4 36-15,6 0-24 0,3-3 1 0,-4-1-4 16,1-3 19-16,8-2 2 0,-7-1-2 0,6-2-5 16,-4-3-1-16,0 1-3 0,-13-3-2 15,12 0 33-15,19-10-2 0,-17 2-7 0,0-3 6 16,-2 1 1-16,0-1 24 0,-1-1 14 15,-2 0-13-15,0 1 2 0,-6 0-15 0,0 1 1 16,2 1-8-16,-5-1 16 0,0 0-22 16,0 3 7-16,0 7-5 0,0-6-6 15,0-4-18-15,-11-15 4 0,4 13-10 0,0-1 13 16,-1 4-22-16,-1 0-1 0,-1-5 16 16,-1 4-17-16,1 0 0 0,-1 2 0 0,1 1-6 15,0-1-25-15,3 5-21 0,1-1 4 0,0 2-113 16,0 1-71-16,2-3-60 0,-1 3 27 0,0 0-252 15,0-1-2-15,2-1 48 0,1-1 32 16,2 1 30-16,0 0 46 0,0 3 13 16,0-10 8-16,18-15 6 0,-4 7 46 0</inkml:trace>
  <inkml:trace contextRef="#ctx0" brushRef="#br0" timeOffset="117209.4314">28969 4941 371 0,'-3'-2'313'0,"-1"2"-34"16,1-4-2-16,0 3-7 0,3 1-41 15,-3 0-17-15,1-2-39 0,1 2-9 0,1 0 1 16,0 0-31-16,-4-1 0 0,2-1-42 0,1 2 17 15,0 0-24-15,0 0-22 0,1 2 3 0,0 1-6 16,0 1-1-16,1 0-26 0,4 13 49 16,-8 1-1-16,3-9-36 0,0 8 15 15,0 3-21-15,0 3 27 0,0 0-39 0,0 2-16 16,-17 28 25-16,11-26-13 0,1 0 8 0,-1-2-23 16,5-2-5-16,-6 4 24 0,2-5-16 15,1-2 16-15,-2 1-29 0,2-1 14 0,-1-3 2 16,1-1 27-16,3-5-24 0,-3-1-14 15,3-1 15-15,-3-2-18 0,4-1-19 0,0-2-37 16,0-1-19-16,0 1-13 0,-1-3-45 16,1-1-44-16,4 0 15 0,2-1-250 0,-2-3-7 15,10-2 30-15,0-7 24 0,0-3 24 0,4 0 24 16,-4-3 12-16,5-2 7 0</inkml:trace>
  <inkml:trace contextRef="#ctx0" brushRef="#br0" timeOffset="117493.461">29164 5076 560 0,'8'-13'389'0,"-1"4"-12"0,0 3-73 16,1-7-30-16,-4 9-27 0,-1-1-35 0,0 2-1 16,-2 1-56-16,2 0-3 0,-1 4 4 15,2 1-38-15,0 1-14 0,-3 2 17 0,4 8-13 16,-1 2-11-16,0 5-10 0,-3 0 2 0,-1-13-9 16,0 9 22-16,0 0-19 0,0 2-1 0,0 2-18 15,-10 22-13-15,5-20 9 0,2-1 0 16,-4-1-15-16,3 4 5 0,-1-6-26 15,-3 1 12-15,2-2-9 0,-3 1-11 0,5-1 2 16,-4 1 15-16,2-1-7 0,-3-7-23 16,7 9-1-16,-1-9-77 0,0-3-36 0,1-2-18 15,-1-2-31-15,2 0-24 0,1-4 16 0,0 0-207 16,0 0-56-16,9 5 0 0,-6-7 53 16,14-11 31-16,5-2 3 0,-5 1 37 0,2-5 18 15,2-2 11-15</inkml:trace>
  <inkml:trace contextRef="#ctx0" brushRef="#br0" timeOffset="117924.5113">29635 5145 959 0,'12'-10'306'0,"1"3"-21"0,3 0-22 16,-7 3-24-16,0 0-2 0,0 1-31 0,-2 2-14 16,1-1-30-16,0 2-25 0,3 0 3 0,12 15-17 15,-10-6 12-15,-3 1-8 0,0 3-15 16,-1 0-10-16,0 6-10 0,-5 1-8 0,0 0-10 15,-4-10-1-15,0 7 0 0,0 1 2 16,0 2-29-16,-17 20 1 0,6-20 4 0,1 1-29 16,-6-2 14-16,6-1-2 0,-3-3-12 0,1 0 34 15,1 0-32-15,5-6 0 0,-2 3-8 16,1-3-18-16,4-2-6 0,-1-1 25 0,3 0-5 16,0 0 8-16,1-6 19 0,0 0-6 0,0 0-7 15,24 22-16-15,-5-12 28 0,1-6-7 16,2-1-9-16,2 0 15 0,1-1-12 0,-1-2-2 15,2 0-8-15,-2 0 2 0,-14 0 11 16,8 0-4-16,-4 0-2 0,1 0-5 0,0 0 13 16,0 0-16-16,-4 0-15 0,0 0 13 0,-1 0-5 15,-4 0 11-15,1 0-4 0,-7 0-3 16,7 0-19-16,-7 0 21 0,9 0-5 0,-9 0 3 16,7 0-20-16,-7 0 17 0,7 0-8 0,-7 0-32 15,0 0 5-15,7-6-109 0,-7 6-46 16,0 0-23-16,0 0 21 0,10-11-327 0,-15 9 20 15,0-3 37-15,-9-2-4 0,-4-1 31 16,-2 0 26-16,-4-1 26 0,-3 3 76 0,-3 1 12 16,-5 3 6-16</inkml:trace>
  <inkml:trace contextRef="#ctx0" brushRef="#br0" timeOffset="127953.5245">21831 3006 323 0,'0'0'282'15,"0"0"-62"-15,0 0-15 0,0-12-24 16,0 12-16-16,0 0-23 0,-14 0-10 0,14 0-19 16,0 0-8-16,0 0-24 0,0 0-4 0,0 0-5 15,0 0 5-15,0 0-9 0,0 0-20 16,16 5 4-16,-4 9-9 0,2-1 4 0,-5-1 11 15,1 2-17-15,3 0 1 0,-4 1 8 0,5 2-7 16,-1-2-12-16,-2 4 2 0,2 1-6 16,-1-2 10-16,-2 4-22 0,5-2-8 0,-7-1 19 15,2 2-13-15,0-2-2 0,1-5-4 16,-1 4 14-16,-4-1-10 0,3-3 0 0,-4 3 0 16,3-4-10-16,-4-1 16 0,2 0-7 15,-3-4-2-15,-2 2 8 0,2-3-24 0,-1-2 19 16,-2 1-10-16,0-2-5 0,3 0-31 0,-3-2-11 15,1 2-33-15,-1-3-52 0,1-1 13 16,1 0-198-16,-2 0-48 0,0 0 23 0,0 0 24 16,7-13-6-16,-1-2 2 0,2-7-3 0</inkml:trace>
  <inkml:trace contextRef="#ctx0" brushRef="#br0" timeOffset="128202.9187">22180 3112 499 0,'3'-3'278'0,"-3"-2"-32"15,0 3-35-15,1-1-27 0,0 0-26 16,-2 3-25-16,1-1-18 0,-1 2-1 0,-2 5-22 16,2-4-16-16,-8 13-4 0,0 0 5 15,-4 0-12-15,0 2-14 0,-2 1-6 0,-1 0 0 16,3 1 2-16,-4-2-8 0,-1 2 7 0,3-3-8 16,-3 5-1-16,1-2-7 0,-2-3-17 0,1 1 9 15,-1 0-6-15,1-1 8 0,1 1 5 0,2 0-14 16,0 1 3-16,1-3-1 0,-1 2-8 15,0-6 0-15,5 3-8 0,1-6-3 0,-1-1-30 16,5 0-25-16,-1-4-32 0,1 1-17 16,4-4 8-16,1 3-272 0,0-5-17 0,3 1 28 15,0-3 25-15,3 2 12 0,9-7 2 0</inkml:trace>
  <inkml:trace contextRef="#ctx0" brushRef="#br0" timeOffset="128935.7129">25141 2760 291 0,'6'-2'248'0,"-1"-1"-33"16,-1 2-36-16,-1-1-31 0,3 2 0 0,-3 0-20 15,2 0-4-15,0 2-25 0,0 2 7 0,-1 0-16 16,6 7 0-16,-2 3-10 0,2 1-19 0,-1 2 2 16,0 2-4-16,0 3-19 0,0-2 16 15,0 4-8-15,-1-1 8 0,0 2-32 0,0-3-1 16,0-1 11-16,-2 3-14 0,2-5 7 16,-2 2-6-16,2-3-5 0,1 1 8 0,-4-1 0 15,3 2 2-15,-2-2-9 0,-2-6-3 16,0 1 16-16,-2-8-10 0,0 0-9 0,0 2-30 15,-2-5-11-15,1 3-4 0,-1-5-63 16,0 0 11-16,0 0-106 0,0 0-155 0,0 1 25 16,-1-2 23-16,4-4-16 0,-2 0-2 0,7-9-3 15</inkml:trace>
  <inkml:trace contextRef="#ctx0" brushRef="#br0" timeOffset="129148.273">25458 2977 506 0,'1'-4'291'0,"3"0"-56"0,-3-1-25 15,1 3-24-15,-2-2-22 0,0 1-18 0,1 0-16 16,-1 3-21-16,-1 0-12 0,-1 2-6 16,0-1-17-16,-2 3 2 0,-10 7-12 0,2 1-2 15,-4 0-3-15,2 2-13 0,-4-1 1 0,2 3-16 16,0-1 8-16,-2-1-2 0,-1 1-3 0,1-1-8 16,0 0-5-16,-1-4-38 0,3 2-17 15,0-2-39-15,3-2-7 0,4 0 7 0,4-3-114 16,0 2-49-16,1-5-83 0,3-2 23 0,1 5-83 15,0-5 14-15,4-3 40 0</inkml:trace>
  <inkml:trace contextRef="#ctx0" brushRef="#br0" timeOffset="129470.6381">25336 3129 257 0,'24'-6'259'0,"0"2"-16"0,-1-1-1 16,1 1-34-16,-6 4-22 0,5-1-21 0,-4 1-2 16,-11 0-34-16,2 0-17 0,7 0 8 15,-3 0-12-15,19 10-13 0,-16-5-4 0,-3 2-16 16,1 1-5-16,-10-1-14 0,0 1-9 0,-2 0-7 15,0 0-5-15,-1 9 11 0,-2-3-9 16,0-6-3-16,0 2 4 0,0-2 6 16,0 3-20-16,-15 14-3 0,11-11-12 0,-1-2 13 15,2 0-4-15,-1-4-1 0,4 2-15 0,0-3 26 16,0-7-19-16,0 12-1 0,16 13 3 0,-2-12 12 16,4-3-2-16,2 0 11 0,2 0-9 15,0-2-19-15,3 1 7 0,1-3-13 16,0 1 23-16,1-2-17 0,2-1 13 0,-1-3-5 15,0 2 1-15,-4 0-12 0,0-2 8 0,-4 2 11 16,1-3-17-16,-13 0-24 0,5 0-27 0,1 0-40 16,0 0-70-16,10-14 14 0,-14 8-262 15,-2-1-1-15,0-4 48 0,-1 2 18 0,1-6 23 16,2-1-12-16,-1-3 3 0</inkml:trace>
  <inkml:trace contextRef="#ctx0" brushRef="#br0" timeOffset="131268.0163">24855 600 320 0,'1'-5'308'0,"0"2"-24"0,0 1-46 16,1 0-5-16,-2-1-17 0,0 1-32 0,0 0 1 16,-2 1-34-16,2-2-11 0,2 3-28 0,-2-1 5 15,-2 1-23-15,6 3-23 0,-5-3 5 16,5 0-13-16,-4 1 10 0,2-4 6 15,-3 5-27-15,0-1-7 0,1 0-6 0,0-1-6 0,-5 2 9 16,5-4 3-16,0 2-24 0,1 2-3 16,-1-4-4-16,-1 4 3 0,2-2 12 15,-1 0 2-15,-1 5-29 0,1-6 21 0,1-1-18 16,3 4-7-16,-4-2 26 0,1-2-21 0,-1 2-6 16,-1-2 18-16,1 0-19 0,-1 1 2 0,1 2 15 15,-2-2-11-15,5 4 12 0,-3-3 2 16,1 0-4-16,-1-2 4 0,1 0 1 0,-1 6 1 15,3-4-6-15,-7 0 12 0,5-3-8 0,-1 0 39 16,3 3-29-16,-3-1-1 0,-3 0 24 16,2 0-28-16,5 4-12 0,-7-4 15 0,3 6-19 15,0-9 35-15,-1 4-20 0,2-2-6 0,-1 1-1 16,0 1 34-16,0 1-43 0,-1-1 41 16,-3 0-41-16,4 0 12 0,3 1-15 0,-8 0-3 15,7-1-11-15,-2 0 1 0,3 4 31 0,-2 0-23 16,3 1 46-16,2 1-41 0,-4 2 0 15,1 1-21-15,-1-1 48 0,-2 4-36 0,-2-3 3 16,2-2 2-16,3 4 26 0,0 0 5 0,-3 4-32 16,1-2-4-16,-1-4-16 0,0 2 37 15,0 3 19-15,-12 16-11 0,10-14-35 0,-1-1 19 16,-2 3-8-16,4-3 11 0,-4 2-22 0,2-3-1 16,2 1 2-16,-3 1 20 0,-1-1-9 15,1 0 10-15,-2-7 13 0,2-1-29 0,1 7 29 16,1-1-36-16,-2-3 18 0,0-2-11 0,1-1 2 15,2-1 31-15,0 0-39 0,1 0 6 16,0-6 0-16,0 0 25 0,0 0-19 0,0 8-1 16,0-8-2-16,-3 7-12 0,3-7 4 0,-1 0 11 15,1 0 29-15,0 0-29 0,1 0 7 0,-1 0 1 16,3-2-6-16,-2-2-19 0,0-4-56 16,5 1-31-16,1-4-28 0,0 1-34 0,3 6-23 15,-1-7 16-15,-3 4-283 0,-2 1 24 16,1 1 31-16,-1-3 60 0,-4 8 24 0,0 0-29 15,-13-9 0-15</inkml:trace>
  <inkml:trace contextRef="#ctx0" brushRef="#br0" timeOffset="143046.2461">25587 927 354 0,'0'0'253'0,"0"0"-17"0,0 0-34 0,0 0 0 15,0 0-29-15,0 0-26 0,0 0 1 16,0 0-15-16,0 0-17 0,0 0-7 0,0 0 1 16,0 0 0-16,0 0-3 0,0 0 16 0,4 0-34 15,4 0-10-15,-6-4 4 0,8 0-14 16,3-2 30-16,1 1-39 0,4-1 23 0,-7-1-39 16,6 1-12-16,1 0 41 0,-2-1-34 15,3 0 6-15,-3 0 1 0,2-3 7 16,-2 0-22-16,-2 2 22 0,0-3-18 0,2 0 4 15,-4 1 6-15,7-2 15 0,-7-4-33 0,-3 0 14 16,4 3-25-16,0 0 31 0,0-2-33 16,-3-1 16-16,-1 3 14 0,5 1-30 0,-10-2-5 15,5 0 33-15,-5 1-36 0,-3-1 1 0,1 3-18 16,1 1 29-16,-3 2-2 0,0 8-11 16,0-9 26-16,0 0-37 0,0 0 20 15,0 2-13-15,-10-1 10 0,-1-2 10 0,11 10-29 16,0 0 8-16,0 0 6 0,-14-7-1 0,7 7-11 15,1 2 1-15,1 8-8 0,-5-3 6 16,1 1 31-16,-7 2-31 0,6 1 16 0,0 2 0 16,3-2-33-16,-3 7 26 0,0-2 5 15,0 3 15-15,-2-1-30 0,1 4 0 0,3-3-3 16,0 3 7-16,-1 0 6 0,5 0 3 0,1-1-1 16,-4 2-27-16,-1 1 23 0,2 1 10 15,2 1 9-15,-3-1-25 0,4 5-16 0,-1-8 24 16,0 7 28-16,-2-1-26 0,5 2-2 15,-3-1-8-15,0 2 15 0,-2-5 25 0,4 1-60 16,-3-7 31-16,3 1-17 0,-2 0 36 0,-2-1-31 16,3 0 39-16,-1 1-14 0,0-2-16 15,0-3-2-15,3-1-24 0,-4-1 27 0,1 1 3 16,2-5-25-16,-1-2 26 0,2 0 22 16,0-1-25-16,-2 0-16 0,3-1 1 0,0-2-28 15,0 1 4-15,-1-2-26 0,-1 2-25 0,1-3-11 16,-1 1-36-16,-1-3-14 0,0 2 13 0,3-2-163 15,0 0-119-15,0 0 30 0,-11-13 27 16,6 1 5-16,-5-1 23 0,3 1-35 16,2 2-17-16</inkml:trace>
  <inkml:trace contextRef="#ctx0" brushRef="#br0" timeOffset="143245.2859">25574 1252 448 0,'4'-15'256'0,"-6"5"-43"0,5-5-4 0,1 5-15 15,1-1-9-15,4-3-11 0,3 3-18 0,2-7-4 16,5 4-6-16,-2-1-12 0,3 1 11 0,3 0-5 15,-2 0-36-15,3 4-14 0,-2-2 3 16,-3 2-30-16,0 2 4 0,0 1 25 0,-3 0-18 16,-3-2-35-16,3 2-17 0,-4 1-13 0,0-1-26 15,-3-1-29-15,0-1-7 0,3 1-28 0,-5 0-17 16,6-1-31-16,1-5 11 0,-2-1-65 16,2-1-44-16,-4 1-62 0,2 0-27 0,-5 2-16 15,3 1 27-15,3-2 66 0,-1 1 52 16</inkml:trace>
  <inkml:trace contextRef="#ctx0" brushRef="#br0" timeOffset="143562.1261">26088 775 732 0,'7'-12'111'0,"4"1"13"0,1 3-6 0,-6 0 47 16,3 1-22-16,1 1 8 0,-7-2 10 16,6 5-21-16,-5-4 32 0,-7 1 2 0,6 2-16 15,-3-2-21-15,2 3-20 0,3 4 11 0,-5-2-17 16,1 1-13-16,-1-3-18 0,2 3-12 16,-5 0 3-16,3 5-12 0,-5 1 10 0,3 4-9 15,-1 3-32-15,-6 2-5 0,5-1-3 16,-10 5 23-16,4 3-29 0,1 0 8 0,-5 5-1 15,2-1-12-15,1 2 32 0,-2 1-28 0,4 1 7 16,0 1-21-16,-1 2 6 0,2-1 1 16,1 0 0-16,-3 0 26 0,3-4-15 0,5 1-14 15,2-7 23-15,-2-3-38 0,2-3 42 0,0-7-14 16,0 3-13-16,0 2-1 0,0 1 0 16,14 16 10-16,-7-16 8 0,2-2-4 0,-5-3-13 15,3 4-7-15,-1-4 2 0,6 1 20 0,1 0-51 16,2-3-14-16,-3-2-27 0,2-2-37 15,-3-2-8-15,6 3 11 0,-9-5-186 0,3 0-134 16,20-15 31-16,-15 4 26 0,1-5 7 0,9-3 25 16,-2-2 17-16,-1-1 0 0</inkml:trace>
  <inkml:trace contextRef="#ctx0" brushRef="#br0" timeOffset="143845.0383">26400 982 509 0,'3'-6'307'0,"-2"-3"-46"0,-1 3-26 0,3-1-14 16,0 4-11-16,-1-2-16 0,0 3-29 15,1 2 0-15,1-4-33 0,2 4 2 0,4 4-36 16,4-4 16-16,-14 0-32 0,9 0-13 0,12 11-12 16,-14-1 0-16,-1 2-4 0,-2 5 0 15,0-2-8-15,-4 5 7 0,0-10-23 0,0 6 10 16,0 5 11-16,-17 22-11 0,8-18-27 0,0-2 4 15,0-1-3-15,2-2 11 0,-2-6-13 16,1 2-24-16,1-3 2 0,-1 5-32 0,-1-5-29 16,2-2-6-16,3-6-25 0,-1 2-43 0,2-4 25 15,3 1 11-15,-2 0-102 0,-1-2-71 16,2-2-88-16,1 0 24 0,0 0-57 0,2-10 18 16,4 0 56-16</inkml:trace>
  <inkml:trace contextRef="#ctx0" brushRef="#br0" timeOffset="144313.6905">26513 1009 489 0,'0'-11'259'0,"0"-3"-48"16,-2 7-20-16,4 3-7 0,0 1-26 0,0 0-19 15,-1 1-13-15,-1 2-14 0,-1-1-15 16,-5 7-24-16,3 1-5 0,1 8 14 0,2 1-25 16,-4-1-2-16,-2 4 0 0,5 3-1 15,-2-3-4-15,3 3-17 0,0-11 12 0,0 3-2 16,0 4-6-16,0-2-14 0,14 18 6 0,-9-18-6 15,2-3 2-15,1-2-12 0,-3-5 19 0,2-1-4 16,0 0-13-16,-1-1-4 0,8-1-7 16,-4 0-13-16,-3-3 2 0,2 0-15 0,16-12-48 15,-13 4-14-15,-5-5-5 0,6-4 24 16,0-2-12-16,-1-2 22 0,0-8-30 0,0 4 16 16,-2-1 14-16,-1 2 6 0,-3-1 34 15,1 1 36-15,-2 5 5 0,-2 1 20 0,-2 3 13 16,1 0 17-16,0 5-1 0,0 0-16 0,2 2 9 15,-3 1-9-15,2 3-11 0,-3 4 8 16,5 4-21-16,1 3-5 0,-1 1 19 0,1 4-12 16,2 0-14-16,4 7 6 0,-2-1-6 0,3 7-15 15,0 0 17-15,-1 3-9 0,-2-2-9 16,-3-1-3-16,-2 2 4 0,-1-2 4 0,2-6 13 16,-4-1-5-16,-2-4-16 0,0 4 6 15,0-11-11-15,0 7 5 0,0 1 8 0,-14 15-7 16,7-17 4-16,4 1 6 0,-8 0-10 0,6-4-23 15,0-3 2-15,0-2-32 0,2-2-21 0,-2 1-21 16,3-2 7-16,-1-2-188 0,1 0-131 16,2 0 27-16,1-3 11 0,0-1 60 0,2-1-29 15,12-18 65-15</inkml:trace>
  <inkml:trace contextRef="#ctx0" brushRef="#br0" timeOffset="144534.0179">27381 963 513 0,'8'-11'349'0,"-5"8"-34"15,5-4-70-15,-3 4 19 0,3-2-43 0,0 0-6 16,-1-4-25-16,2 6-22 0,3-1-34 16,0 2-17-16,1-2-23 0,-1 4-11 0,-2 0 8 15,-1 0-50-15,-1 0-50 0,-1 0-44 16,0 0-70-16,5 7 12 0,-15-2-214 0,1 2 27 15,-5 1-104-15,-4-3 25 0,2 5 31 0,0 2 11 16,-1 0 2-16</inkml:trace>
  <inkml:trace contextRef="#ctx0" brushRef="#br0" timeOffset="144701.0332">27300 1241 403 0,'-1'4'286'0,"2"-1"-32"0,7-2-20 16,0 2-12-16,2-4-4 0,0-1-32 15,0-1-6-15,-5 3-33 0,8 0 1 0,0 0-18 16,15-8-9-16,-12 4-54 0,-3 2-49 0,2-4-54 16,-1 0 2-16,-2-3-249 0,-1-1 21 15,-2-4-163-15,-3-2 25 0,0 0 74 0,3-5 48 16</inkml:trace>
  <inkml:trace contextRef="#ctx0" brushRef="#br0" timeOffset="145233.0994">27796 796 770 0,'0'-1'299'0,"-2"1"-31"0,4-1-41 16,-2 1-24-16,3 0-15 0,-3 5-47 0,0 0-25 16,2 4 5-16,0 3 8 0,-2 3-44 15,0-6 6-15,0 5-22 0,0 2 16 0,0 3-32 16,0 2 11-16,0-1-17 0,0 2-3 0,0-3-16 15,0 2-3-15,0-2 20 0,0-1-19 0,0-1 20 16,18 11-24-16,-13-17 0 0,0-3 13 16,-4 1-25-16,3-1 10 0,2-4 11 0,1-3-18 15,2-2 36-15,-2 1-9 0,13-9 3 0,-9-1 9 16,1 0-21-16,7-1 5 0,-8 1-16 0,1-4 21 16,-1 1 4-16,-4 1-6 0,0 4 37 15,-4 1-46-15,1 0-2 0,1 0 0 16,3 4 8-16,-8 3-3 0,0 0-24 0,0 0 2 15,-4-3 11-15,0 9-17 0,-1 3 16 0,1 0-18 16,-2 1 14-16,4 2-2 0,0 1-4 16,-1-1-17-16,3-12 21 0,0 12-32 0,0-2 2 15,0-1 9-15,0-2 8 0,0 1-17 16,0-3 12-16,13 3-15 0,-4-5 47 0,1-5-5 16,7 1-4-16,-11 1-13 0,4 0 32 15,2 0-13-15,8-21-1 0,-8 11 39 0,-1-1 7 16,-4-3 4-16,3-4-4 0,1 2-11 0,0-4-14 15,-4 0 14-15,2 3-19 0,-2-1-1 16,-2-1-7-16,-4 6-5 0,-1 5-10 0,0-2-5 16,0-2-4-16,0 5-32 0,0-1 3 0,0-2-105 15,0 3-55-15,-4-2-65 0,4 9 20 0,-10-2-230 16,9 5-31-16,-1 0 36 0,2 1-6 16,3 0 27-16,-1 3 26 0,-7-3 11 0,12 2 7 15</inkml:trace>
  <inkml:trace contextRef="#ctx0" brushRef="#br0" timeOffset="145475.7802">28232 1002 520 0,'3'2'309'0,"-1"1"-40"0,2-2-30 0,-2 3-15 16,1 4-21-16,1 1 2 0,4 0-39 16,-3 2 7-16,0 4-5 0,2-2-35 0,-2 4-9 15,1-3 6-15,3 5 9 0,-5 0-49 16,0 2 19-16,-2 1-10 0,-1-4-23 0,1-4-33 15,-2 1 28-15,0-3-22 0,0-1 21 0,0-1-41 16,1 2 11-16,-1-12-5 0,0 11-35 0,0 3-10 16,0-1-37-16,0-2-17 0,0-3-38 15,-10 6-24-15,7-8 12 0,1-2-217 0,0-2-88 16,0-2 30-16,-2 0 26 0,2-1 25 0,-1-1 21 16,2-2 19-16,1-12 5 0</inkml:trace>
  <inkml:trace contextRef="#ctx0" brushRef="#br0" timeOffset="145743.9889">28377 886 312 0,'5'-12'365'0,"4"3"-56"16,-3 1-45-16,6-1-18 0,-1 1-41 0,3 5-20 16,4 0-16-16,-9 3 1 0,5 0-24 15,3 0-33-15,1 0-4 0,19 12-8 0,-18-1-11 16,0 1-22-16,-5-1 30 0,0 3-35 15,-2 0 30-15,-3 1-19 0,-4 0-27 0,-3 4 19 16,0 0-10-16,-2-11-18 0,-12 22 12 0,3-7 8 16,-2-2-19-16,-1-2-30 0,-3-1-29 15,-3 1-10-15,-1-1-32 0,0-5-23 0,2-3-42 16,-1 4-23-16,5-3 13 0,-1-5-190 0,5-4-66 16,9-2 26-16,-6 0 27 0,6 0 23 15,-5-15 17-15,10 6 7 0</inkml:trace>
  <inkml:trace contextRef="#ctx0" brushRef="#br0" timeOffset="145993.8959">28635 844 711 0,'4'-10'280'0,"2"-3"-20"0,-4 6-36 0,0 8-25 16,1-5-23-16,-3 1-15 0,0 0-4 0,4 0-30 16,-6 5-22-16,6-1-14 0,-8 7-11 15,2 2-8-15,-2 3 7 0,0 3-13 16,-2 1-18-16,-2 3-6 0,8 0 6 0,-8 1-9 15,2 1 6-15,1 0 2 0,0-1-23 0,2 3 23 16,3-13-24-16,0 7-4 0,0 3 5 0,0-1-7 16,0 2 18-16,0-4-32 0,15 20-6 15,-13-23-24-15,5-3 4 0,0-2-17 0,0-2-14 16,-4-3-54-16,1-3 3 0,7 0 11 0,-11-2-176 16,16-10-82-16,-9 3-17 0,3-3 21 15,-3-7 6-15,5 2 15 0,0-3 7 0</inkml:trace>
  <inkml:trace contextRef="#ctx0" brushRef="#br0" timeOffset="146184.0304">28815 1015 293 0,'1'0'317'16,"3"-1"-51"-16,-1 1-40 0,-2 5-32 15,6 0-2-15,-1 4-27 0,0 2 12 0,-1-1-26 16,4 6-9-16,-1 1-17 0,1 0-17 16,-5 2-6-16,5 2 4 0,0-3-21 0,-4-3-14 15,3 2 2-15,-6 1-12 0,2-6-5 16,-4 2 13-16,0-4-18 0,1 0-23 0,-1-10-32 15,0 9-33-15,0-2-78 0,0 0 10 16,0-7 11-16,0 7-359 0,0-7 48 0,0 7-9 16,0-7 25-16,0 0 13 0,12 6 17 0</inkml:trace>
  <inkml:trace contextRef="#ctx0" brushRef="#br0" timeOffset="146443.6131">29122 969 443 0,'-1'-8'327'16,"2"2"-12"-16,-5 3-50 0,4 2-26 0,-1-1 15 15,2 4-49-15,3-2-3 0,-3 1-8 16,2-2-54-16,6-4 8 0,0 5-21 0,4 0-13 16,-2 0 4-16,-3 0-39 0,2 0 0 0,4 0-22 15,3 0 18-15,16-9-13 0,-15 6-13 0,1 3-14 16,-6-1 24-16,3 0-13 0,-4 1-40 15,-1-5-12-15,-3 1-21 0,-4 0-77 16,1-1-56-16,-1-4 15 0,2 3 13 0,-6 6-334 16,0-9 33-16,0 1 28 0,0-4 12 0,-15-9 26 15,10 11 12-15,4 4-7 0</inkml:trace>
  <inkml:trace contextRef="#ctx0" brushRef="#br0" timeOffset="146655.0945">29267 807 367 0,'1'2'284'15,"-4"2"-44"-15,6 3-29 0,0 0-10 0,3 5-8 16,-2-2-8-16,-1 4-32 0,0 2-8 0,1 0 11 16,1 0-37-16,-1 5-10 0,2-1-4 15,-3 1 7-15,6 5-16 0,-5-1-29 0,3-1-10 16,0 4 21-16,-5-2-23 0,2-1-14 16,0-3-4-16,-2 3 25 0,1-5-43 0,-3-3-19 15,0-17-58-15,0 9-58 0,0-2 10 16,0 2 12-16,0-9 8 0,0 8-312 0,0-8 26 15,0 7-15-15,0-7-5 0,12 7 15 16,-8-13 63-16</inkml:trace>
  <inkml:trace contextRef="#ctx0" brushRef="#br0" timeOffset="147177.2879">29659 830 554 0,'9'-6'384'0,"-5"1"-68"15,-2 1-36-15,2 1-35 0,-1 3-6 0,1 2-53 16,-2 3-22-16,5 0-30 0,-2 5 13 16,-1 4-19-16,3 3-25 0,-4 2-25 0,-3-9-16 15,0 4 0-15,0 5 30 0,10 23-45 16,-10-34 1-16,0 10-23 0,0 1 11 0,0 0-3 16,0 0 13-16,0-1-19 0,0-2 9 0,0-3-33 15,9 11 10-15,-1-14 11 0,-8-4 21 16,2 0 1-16,-1-2-18 0,3-1-23 0,1-3 12 15,2-1-10-15,4-4-8 0,-2-2 30 16,0-2-26-16,4-2 15 0,-3 0 15 0,1-1-16 16,-3 0 8-16,1 1-10 0,-2 2 17 0,-1 2-15 15,-2 2 32-15,0-3-29 0,-2 5-29 16,0 1-8-16,-2 1 49 0,2-3-37 0,-2 4 12 16,0 0 0-16,0 14-8 0,0-8-2 15,0 2-19-15,-1-1 7 0,-2-3 13 0,5 0 8 16,-4-1-14-16,2-3 20 0,5 2-31 0,-6-1 29 15,4 0-3-15,-2 1-15 0,4-2 13 0,0-6 2 16,2 0 5-16,3 2 27 0,0-4 10 16,0-2-2-16,1-1-5 0,0-4 47 0,-2 0-14 15,1-1-5-15,-1-2 14 0,0 5-2 16,1-7-20-16,-3 3-10 0,-1-1-4 0,-1 3 11 16,1-2-23-16,-2 1-16 0,-4 16 3 0,0-12-10 15,0 0-16-15,11-6 1 0,-9 14-95 16,-2-2-68-16,0 2-50 0,4-1 20 0,-4 5-317 15,0 0 37-15,-2 4 36 0,2-6 8 16,2 2 30-16,-2-6-17 0,0 10 26 0,0 0 72 16,0 3-3-16</inkml:trace>
  <inkml:trace contextRef="#ctx0" brushRef="#br0" timeOffset="147526.5979">30031 988 638 0,'9'0'353'0,"6"4"-35"0,2 2-53 0,0-3-37 16,2 1-31-16,-4 2-15 0,4 2 18 16,-3-1-66-16,0 1 3 0,-4 0-28 0,-2 1 31 15,0-1-63-15,-3 2 47 0,-2 3-42 16,-3 3-24-16,0-3 2 0,-2-13-5 0,-11 28 10 16,4-13-22-16,1 1-5 0,-7 1 12 0,2-2-15 15,-3-1-1-15,5-1 3 0,0-3-11 16,-2-1 10-16,2 1-21 0,1 1 31 15,-1-3-20-15,4 1-24 0,-4 3 0 0,5-4 21 16,3-2-2-16,0 1-19 0,1-7 7 16,0 0 4-16,0 0-18 0,0 5 13 0,11 8-6 15,-5-12 4-15,0 0-4 0,0 2-16 16,1-3-13-16,-1 2-54 0,-1-5-35 0,17-7-89 16,-3-4 18-16,-2-4 17 0,3-4 16 0,-2-3 13 15,1-4 13-15,0-3 12 0,1-7 10 16,-3 10-300-16,-2-5 24 0,-3 2 25 0,1 2 65 15,-2 8 12-15,-4 3-65 0</inkml:trace>
  <inkml:trace contextRef="#ctx0" brushRef="#br0" timeOffset="147743.8258">30362 869 275 0,'0'-7'383'0,"9"-1"-83"0,5 0-42 0,-7 4-36 16,2-1-11-16,-2 1 16 0,5 0-21 16,-5 4-59-16,1 0 8 0,2 0-25 0,12 10-8 15,-9-1-25-15,0 1-11 0,4 2 37 16,-6 2-39-16,-5 1 7 0,4-1 1 0,-3 0-18 15,0 3 8-15,-3-3-26 0,-4-7 34 0,0 4-34 16,0 2 9-16,0-1-32 0,0 2-16 16,-14 19 13-16,0-17-14 0,5 2-4 0,-7-6 7 15,0 1-60-15,-4-1-23 0,-1-1-51 0,5-2-25 16,0-2-43-16,4-1 16 0,1-6-154 16,5 2-104-16,6-2 29 0,-1-5 25 0,6-2 20 15,2-3 24-15,-1-3 39 0</inkml:trace>
  <inkml:trace contextRef="#ctx0" brushRef="#br0" timeOffset="147953.3444">30557 888 714 0,'7'-12'314'16,"5"1"-24"-16,-6 5-36 0,-1-1-4 0,-3 4-26 15,1 2-61-15,4-3-8 0,-6 4 12 16,2 0-64-16,-3 5 6 0,0 4-31 0,1 2 2 16,-5 3 16-16,4-7-25 0,0 5-1 0,0 5-10 15,0-2-4-15,-17 21 19 0,10-18-22 16,4-1-21-16,1 1-3 0,-8 0 28 0,4 2-32 15,6-2 9-15,0-8-34 0,0 3-27 16,0 2-28-16,0-3-29 0,0 0-38 0,-11 6-41 16,11-18 15-16,0 0-190 0,0 8-86 15,0-8 61-15,13 6 24 0,-9-10 24 0,2 1 8 16,-5-6-14-16</inkml:trace>
  <inkml:trace contextRef="#ctx0" brushRef="#br0" timeOffset="148226.3224">30702 977 766 0,'5'-6'245'0,"5"0"-23"16,-3 6-42-16,3 0-28 0,-5 2-2 16,4-2-12-16,-9 0-16 0,17 16-18 15,-12-1-14-15,-1 0-10 0,0 2 2 0,-3 1-3 16,-1-4-1-16,0-5-18 0,0 6 1 0,0 1-1 16,-11 21-34-16,5-19 17 0,3-4-1 15,-4-3-19-15,-2 1 13 0,8-2-10 0,-2 0-9 16,3-1 8-16,-3-1-17 0,3-1 13 15,-2-3 10-15,2-4-19 0,0 0 11 0,0 6 21 16,0-6-23-16,16 15 7 0,-7-9 15 0,-4-5-28 16,6 2 6-16,-2-2-21 0,-9-1-40 15,10 0-84-15,7-15 12 0,-4 2-248 0,-4-6-51 16,6 3 54-16,-3-6-2 0,7-1 22 16,6-10-7-16,-2 7-1 0</inkml:trace>
  <inkml:trace contextRef="#ctx0" brushRef="#br0" timeOffset="148432.8316">31131 915 427 0,'3'-1'321'0,"3"-4"-51"0,3 7-28 15,1 0 6-15,0 0-15 0,4 0-31 16,3 0-24-16,-6 2-5 0,7-1 31 0,1-2-59 16,1 4-2-16,-1-3-16 0,4 0-20 0,-4 0 3 15,-9-2-20-15,2 0-32 0,0 0 8 16,1 0-4-16,-1 0-58 0,-6 0-32 0,-6 0-37 15,0 0-41-15,14-18 10 0,-20 10-216 0,6-2-81 16,-7-2 27-16,-3-1 27 0,-2 3 5 16,-1 0-2-16,4-8 15 0,-3 8 2 0</inkml:trace>
  <inkml:trace contextRef="#ctx0" brushRef="#br0" timeOffset="148643.0093">31294 773 377 0,'-2'-4'302'0,"2"0"-44"16,0 2-24-16,-3 0-14 0,3-1-27 15,-1 3-25-15,1-1-23 0,4 8-1 0,0-1-17 16,6 4 18-16,-6-1-37 0,-6 2-5 0,2-2-2 15,0 3-3-15,11 19-24 0,-9-10-22 16,-1 0 6-16,5 2 17 0,-4-2-23 0,-1-1 3 16,-1-8-15-16,0 5 9 0,0 1-27 15,0 3 10-15,0-2-3 0,0 2 6 0,0-1 13 16,0-2-17-16,0 1-9 0,0-3-48 16,-14 14-55-16,7-20-29 0,0 2 11 0,0-7-315 15,-2 1 30-15,0-6 28 0,-1 5-12 16,10-5 30-16,0-6 18 0,0-1 11 15</inkml:trace>
  <inkml:trace contextRef="#ctx0" brushRef="#br0" timeOffset="149213.2327">31747 721 816 0,'0'-4'245'0,"2"4"-10"16,0-2-39-16,3 4-25 0,0-2-4 16,-1 3-35-16,-3-4 1 0,5 5-33 0,-3 0 9 15,3-1-14-15,-3 3-14 0,1-2 5 16,-2 4 19-16,1 2-25 0,1 1 8 0,2 0 0 16,-3 5-6-16,6 1-26 0,0-1 17 15,-7 3-33-15,2 2 17 0,-2 0-22 0,1-3-9 16,-2 6 3-16,2-2-14 0,-3 1 40 0,0-1-4 15,0-2-15-15,0-12-26 0,0 7-10 16,0-3 14-16,0 1-17 0,0-3 23 0,0 0-11 16,0-3 4-16,0-7 0 0,-13 15 6 0,13-15-1 15,0 0 23-15,0 0 37 0,0 0-14 16,-1 10-7-16,0-17 21 0,1 4 3 0,1-4-10 16,0-1-7-16,1-2 2 0,2-4 9 15,3 2 0-15,-1-2-18 0,6-3-5 0,3-2-6 16,7 0-12-16,-4 3-10 0,5 0-14 0,0 1 26 15,-3 3-25-15,-2 2 22 0,-1 5-16 0,-1 2-6 16,-3 3 0-16,4-3-10 0,-11 3 11 16,15 12-6-16,-10-1-2 0,2 2 6 15,-5 3 1-15,-1 3-7 0,-4 2 13 0,7-3-12 16,-6 0 6-16,-3 2-4 0,-1-11 6 0,0 4-31 16,0 2 29-16,-15 17-6 0,6-17-1 0,0-2 1 15,-4 2-1-15,-1-4 2 0,-1 1-8 16,-1-2 24-16,-3-1-36 0,-4-1 28 0,-1-1-12 15,-2 1 0-15,-4-1-89 0,-10-6-76 16,-5 2-102-16,21-3 28 0,-12 0-291 0,-7 0 48 16,-62-14 32-16,37 7 22 0,-6-5 89 0,-1-2-16 15,-7-2 23-15,-5-2 19 0,-7 2 47 0</inkml:trace>
  <inkml:trace contextRef="#ctx0" brushRef="#br0" timeOffset="150781.4947">25712 1825 560 0,'11'-11'204'0,"0"3"-2"15,5-2-32-15,0 3-7 0,2-1-27 0,5 0 6 16,1 1-17-16,0-3-6 0,1 3-5 0,3 0-11 15,1 3 3-15,2-4-24 0,-3 2 2 16,0 1-8-16,2-1-14 0,0-1 8 0,1-1-5 16,-5 2 15-16,6 2-24 0,-2-3 3 15,4 3-10-15,-6-2 4 0,4 2 5 0,-2 0-18 16,1-1 22-16,2 2-12 0,-1-1-31 0,0-1 26 16,1 4-29-16,1 1-1 0,0-1 4 0,-17 1-7 15,10 0 8-15,3 0 22 0,2 0-31 16,5 0 0-16,40 11 9 0,-39-8 13 0,1 2-16 15,2-2-12-15,1 1 24 0,-1-1-7 0,2 2-31 16,3-2 9-16,-3-1-12 0,1 3 35 16,-2-4-11-16,1 2-13 0,0-1 10 0,1 0 11 15,0 0-26-15,-1 2 3 0,-1 0 21 0,-1-2 0 16,-3 1-28-16,2 0 14 0,-4 0-11 0,3 0 13 16,-4 0 11-16,2-2-23 0,-20-1 9 15,9 0 10-15,5 0 19 0,3 0 13 16,1 0-20-16,-1 0 15 0,0 0-1 0,1 0-26 15,36-11 2-15,-32 4-3 0,-3 4-4 0,-1-2 5 16,2-1 37-16,-1 0-16 0,-2 0-26 16,4-3 2-16,-2 2 29 0,-1-1-33 0,2-2 4 15,-4 3-9-15,3 0-12 0,-4 1 32 0,2 1-26 16,-3-2 8-16,-3 2 1 0,3 2 35 0,2-2-25 16,-1 0-15-16,0 5-1 0,-1-1 6 15,-2 1-12-15,-1-1 11 0,2-2 7 0,-15 3-13 16,5 0-16-16,6 0 36 0,29 11-19 15,-26-8-4-15,1-1 7 0,0 0-8 16,1 5 5-16,0-3 18 0,0-1-26 0,0 0-9 16,3 1 5-16,-4-3 22 0,2 0-6 0,-16-1-2 15,6 0-14-15,7 0 24 0,0 0-20 0,7 0 26 16,-4 0 17-16,1 0-16 0,-1 0-22 16,0 0-12-16,3 0 12 0,31-15 19 0,-33 12-6 15,-1-2-8-15,-1 3 37 0,2-2-23 16,-6 2-22-16,3-3 1 0,-5 3 32 0,3-1-43 15,-1 1 21-15,-3-3 11 0,-11 5-16 0,5 0-8 16,3 0 1-16,0 0 16 0,3 0-13 16,0 0 4-16,0 0 7 0,-1 0 2 0,-2 0-14 15,1 0 25-15,26 12-26 0,-38-12 0 0,6 0 2 16,2 0 10-16,3 0 1 0,-1 0-30 16,21 12 20-16,-19-12 28 0,-2 5-33 0,3-2-11 15,-1 0 18-15,-1-1 1 0,0 5 11 0,2-3-24 16,2 2 14-16,-4-3-7 0,2 2 4 15,3 0 6-15,1-1-2 0,1 1 16 0,1-2-15 16,-1 0-1-16,6 1 32 0,-5-3-13 0,0-1-30 16,2 0 6-16,-3 2 15 0,1-2-33 15,-1 1 35-15,1-1 6 0,-15 0-23 0,7 0 6 16,2 0-1-16,3 0-2 0,27-11 9 16,-28 8 30-16,1-2-50 0,0-2 5 0,0 3 30 15,1-2-34-15,-1-1 13 0,-2-3-21 0,-1 5 11 16,-4 3 24-16,4-3 9 0,-4 1-4 0,6 0-1 15,-8-1-8-15,-2 0-2 0,2 0 45 16,-5 2-14-16,-3 0-5 0,0 1-3 16,-1 0 22-16,-5 0 6 0,3 1-30 0,0-1 32 15,2 2-30-15,-3-1 8 0,13-5-1 0,0 5-38 16,-1-4 23-16,-2 4 5 0,5-3 4 0,-1 2-13 16,-4 0-4-16,-9 2-8 0,7 0 1 0,2 0-19 15,-2 0 26-15,11-10-3 0,-15 9-9 16,-2 1 23-16,0-2-11 0,-2 0-6 0,-1 1 0 15,1 0 7-15,-1 1-11 0,1 0 8 16,-4-1-7-16,2 1 8 0,-1-1-36 0,1 1 23 16,1-2 1-16,-3 2 15 0,-1 0-9 0,0 0 10 15,0 0-16-15,0 0-20 0,0 0 7 16,0 0 2-16,0 0-90 0,0 0-45 0,10 2-56 16,-12-5-74-16,-5 2 24 0,-4-4-275 0,-3-5 37 15,1-2 35-15,-2-3 32 0,6-2 25 16,-3-4 26-16,-10-12 59 0,20 1 15 0,-2 3-111 15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54749" units="1/cm"/>
          <inkml:channelProperty channel="Y" name="resolution" value="2151.47729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2-02-09T12:35:20.536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11699 10097 310 0,'-14'0'209'0,"14"0"6"15,0 0-15-15,0 0-30 0,0 0-16 16,0 0-1-16,0 0 9 0,0 0-19 0,0 0-16 15,0 0-1-15,0 0-16 0,0 0-23 0,0 0 13 16,0 0-27-16,0 0 0 0,0 0-15 16,0 0 9-16,0 0-1 0,0 0-20 0,0 0 17 15,0 0-15-15,0 0-10 0,7 3-4 16,-1 0 16-16,9 4-11 0,-2 3-7 0,1 0-3 16,0 2 9-16,0 0 0 0,2 1 1 15,1-1-21-15,1 4 20 0,0-2-20 0,0 1-2 16,1-2 14-16,0 0-6 0,-2 1-26 0,0 0 7 15,0 0 2-15,1 1-7 0,-1-2 27 16,-2 2-13-16,-1-5-12 0,2 2 29 0,-1 0-33 16,-5 1 21-16,4-2-13 0,-1-1-7 0,-3 0 24 15,-3-3-4-15,4 2-13 0,-4-3 30 16,-2-1-38-16,1 0 18 0,-2-3-13 0,-2 1 0 16,2 0 17-16,-1 0-28 0,-2-2 8 0,2 2-4 15,-2-1 0-15,0-1 7 0,1 1 4 16,0 0-9-16,-2-1 26 0,0 0-21 0,3-1-43 15,-3 0-13-15,0 0-41 0,-4-1-35 0,3 1 11 16,-3-1-157-16,0-3-134 0,-6-6 20 16,1-4 15-16,-1 0 24 0,-5 1 20 0,7-2-6 15,0-1 44-15</inkml:trace>
  <inkml:trace contextRef="#ctx0" brushRef="#br0" timeOffset="337.4275">12004 10180 236 0,'0'-6'296'0,"2"0"-47"15,-2 0-19-15,0 1-18 0,0 1-10 16,1-2-17-16,-1 3-23 0,0-3-15 0,0 5 4 16,1-4-19-16,-1 5-39 0,0 0-4 15,0 0-18-15,0 0-7 0,0 0 2 0,-1-11-11 16,0 12 11-16,-2 2-25 0,-1 0 11 0,2 1 1 16,-2 1 0-16,-5 12-21 0,-1-1-13 0,3-1 7 15,-4 3-4-15,-1 4 10 0,3-4-13 16,-2 3-5-16,-1 2 16 0,0-3-2 15,0 1-27-15,2 1 8 0,-3-2 7 0,0 2-9 16,-3-2-5-16,0 0 12 0,4-2 0 0,-2-1 7 16,3-2-9-16,-1 3-24 0,1-4 32 0,5-4-19 15,-7 1-6-15,4 3 13 0,3-4-5 0,-3-4 9 16,4 3 0-16,0-4-17 0,2 1 14 16,2-1 3-16,-2 1-33 0,2-2 11 15,-2-1-30-15,3 1-17 0,-2-1-11 0,-1 1-37 16,2 0 11-16,-3-1-148 0,3-2-116 0,0 1-20 15,1-2 21-15,2 0 17 0,-2-2 37 16,0 1-20-16</inkml:trace>
  <inkml:trace contextRef="#ctx0" brushRef="#br0" timeOffset="815.5132">12389 10328 748 0,'3'0'224'16,"0"0"-41"-16,0 0 4 0,2 0-29 0,-2 1-1 15,-1 1-16-15,0-1 10 0,0 4 9 0,-2-2-28 16,4 0-26-16,-3 3-14 0,2-2 11 16,-2 2-27-16,6 11-11 0,-7-3 29 15,3 2-32-15,-3-9 5 0,0 6-31 0,0-1 19 0,0 3-2 16,0 3-7-16,0-4-13 0,0 4-4 16,0 0-15-16,0-1 6 0,0-2-8 0,0 3 15 15,0-2 6-15,0 0 8 0,0-2-22 16,0-3 3-16,0-1 21 0,0 1-28 0,0-3 20 15,7 4-6-15,-7 1 2 0,0-3 2 16,11 9 6-16,-11-13 2 0,0-1-10 0,2-1-22 16,-1 1-8-16,-1 0-1 0,0-2 15 0,1 2-2 15,-1 0-4-15,2-3-9 0,-2-2 5 16,0 0 14-16,0 0-20 0,0 0 1 0,0 0-53 16,0 0-68-16,0 0 11 0,-6 11-284 0,3-12-62 15,-3-3 87-15,-6-2 4 0,-5-1 19 16,1-3 24-16,-3 2 19 0,-5 1 7 0</inkml:trace>
  <inkml:trace contextRef="#ctx0" brushRef="#br0" timeOffset="1732.1342">5845 11408 616 0,'0'0'281'0,"0"0"-1"0,0-14-29 16,0 14-23-16,0 0-44 0,13 0 4 0,3-23-14 16,-13 21-41-16,1 1-4 0,-1 1-2 15,4-2-34-15,-1 4-3 0,2-2 5 0,-1 0-21 16,3 0-3-16,16 12 2 0,-7-6 4 0,-2 4-49 16,2-3 26-16,-3 4-23 0,3 1 15 15,-1-2-2-15,0 0-18 0,-2 2 28 0,2 3-19 16,-1 1 3-16,-6-2 37 0,3 1-61 0,0 1 52 15,-1 0-35-15,-1-1 7 0,-1 1 10 0,2-3-17 16,-3 1-8-16,1-2-9 0,0 3 22 16,-3-2-21-16,-1-3-2 0,3 0-9 0,-3 0 21 15,-1-3-5-15,1-1-12 0,-3 0 0 16,-1-3 20-16,2 2 11 0,-2-2-23 0,-1-3 1 16,0 4 7-16,0-1 0 0,0-2-54 0,0 1-21 15,-2 0-2-15,2-1-35 0,-2-1-25 16,0-1-37-16,0 0 15 0,1 0-146 15,-2-3-68-15,2-2-46 0,-2-1 28 0,1-11 26 16,0 7-3-16,0-6-3 0,0-3 55 0,0-1 8 16</inkml:trace>
  <inkml:trace contextRef="#ctx0" brushRef="#br0" timeOffset="2049.0455">6341 11368 252 0,'0'-10'353'0,"-4"-5"-53"15,4 5-41-15,-1 3-42 0,1 2-26 16,0 5-8-16,0 0-25 0,0 0-19 0,0-7-5 15,0 7-42-15,-2-7-7 0,2 9 13 16,-2 3 5-16,0-1-19 0,-1 3-21 0,-2 11 10 16,-2-2-14-16,1 1-1 0,-1 4 3 15,-1 0 1-15,0 1-11 0,-1-4-5 0,0 5 23 16,0-1-22-16,-1 3-4 0,-1-3 17 0,-1-1-14 16,3 3-20-16,-3 0 17 0,1 0-30 0,0-3 7 15,-2 2 29-15,2-2-46 0,0 4 29 16,1-3-14-16,-1-2 26 0,1 0-39 0,4-1 5 15,-5-2-8-15,4-2 18 0,0 1-16 16,-5-3-4-16,8 1 4 0,-1 0 17 0,-1-5-23 16,3-3-4-16,-2 0 10 0,3-2-35 0,1-1-6 15,0 0-33-15,0 0 4 0,-2 0-37 0,2 0-23 16,1 0 11-16,0 0-107 0,0-3-145 16,0-2-31-16,0 1 11 0,2-4 26 0,1 3 24 15,-1-2 25-15,8-9 7 0</inkml:trace>
  <inkml:trace contextRef="#ctx0" brushRef="#br0" timeOffset="2548.41">6405 11650 317 0,'19'-15'341'0,"-2"1"-78"16,3 1-20-16,-7 2-35 0,6 3-18 0,0 0 11 15,0-1-42-15,0 3 14 0,-3 2-28 0,0 0-28 16,2 4-19-16,-6 0-10 0,-12 0 0 15,9 0 1-15,0 0-21 0,15 12 11 0,-11-4-18 16,-3-3-16-16,-6 3 0 0,5 4-7 0,-4-3-8 16,0 1 3-16,-1 5 1 0,0 1-5 15,-4-7 17-15,0 4-32 0,0 5 19 0,0-3 6 16,-18 25-10-16,8-16-17 0,2-2 15 0,-4-2 5 16,2-3-37-16,0 3 8 0,2 0 2 15,1-7 27-15,-2 0-41 0,1 2 7 0,3-9 4 16,1 0-5-16,3-2 18 0,0-1 4 0,1-3-27 15,0 0 35-15,0 0-34 0,11 3 16 16,7-11-6-16,4 0-2 0,-4-2 16 0,3-1-21 16,5-2 15-16,2-2-6 0,3-1 5 0,1 2 2 15,1-2-32-15,1-1 45 0,1 2-5 16,-3-1-24-16,5 3 3 0,-4-2 4 0,-2 3 10 16,-5-1-4-16,-1 3 4 0,1-1 9 15,-3 4 10-15,-5 0-39 0,-2 0 10 0,-3-1 9 16,-2 4 0-16,-3 0 44 0,-2 2-26 0,0-2 8 15,-2 4-11-15,-1-2-14 0,0 1 4 16,-2-1 24-16,0 2-15 0,1-2 13 0,-2 2-39 16,-3 2-19-16,3-2-15 0,-4 0 4 15,3 0-38-15,-4 2-43 0,0-1-48 0,0 1 13 16,-4-2-204-16,-9 0-56 0,7 0 30 0,-5 0 26 16,-21 4 32-16,24-4-15 0,-4 0 20 0,-21-11 14 15,15 4 15-15</inkml:trace>
  <inkml:trace contextRef="#ctx0" brushRef="#br0" timeOffset="3680.3063">1057 7268 222 0,'0'-15'239'0,"0"15"-12"16,-8-31-46-16,11 23-5 0,-2 3-43 0,3-5 4 15,-2 4 1-15,3 1-1 0,-2 3-24 0,-2-5 6 16,1 6-13-16,-1-3-13 0,-1 2 3 16,0 6-6-16,1-9-10 0,-1 6-13 15,0-2-17-15,0-1 7 0,0 0-26 0,1 3 18 0,-1-1-7 16,0 1-7-16,3 2-6 0,1-1 2 15,2 8-18-15,4-6 15 0,-1 2-3 0,4 3 1 16,-1-1-8-16,-2 0-4 0,2 2-4 16,4 0 8-16,0 0-7 0,4 2-6 0,0 1 13 15,1-1-11-15,1 2-2 0,-1-1-6 0,-3 2 11 16,6-1-15-16,-1-2 12 0,-1 3 7 16,0-3-15-16,1 0 2 0,1 2-5 0,-1-2 8 15,-5 1-3-15,3-3 8 0,-1 2-1 0,-2 0 4 16,0-3-2-16,-4-2-4 0,1 3 5 0,-1-1-17 15,-5-2 8-15,1-5-11 0,-3 4-1 16,-2-4 10-16,-2 1 6 0,2 0 6 0,-3-2-14 16,1 0 1-16,0 1 14 0,0-2-7 0,-2 3 10 15,2-2-28-15,0 0 8 0,-2-1-26 16,0 0 2-16,0 2-25 0,-1-2-40 0,0 0 9 16,0 0-289-16,0-7 27 0,0 4 23 0,-1-4 29 15,-3-8-16-15,0-2 35 0,2 0-24 16</inkml:trace>
  <inkml:trace contextRef="#ctx0" brushRef="#br0" timeOffset="4131.2209">1671 7178 329 0,'2'-9'309'0,"-1"1"-21"0,2 1-39 16,-1 2-13-16,0 0-22 0,-1 2-21 15,0-2-39-15,0 1 11 0,-1 1-4 16,3 2-47-16,-3-3-16 0,0 1-10 0,1 1 22 15,-1 1-43-15,2 1-1 0,0 0-15 0,-2 3 11 16,1 0-20-16,2 2 3 0,-2 12-10 16,3 3-8-16,0-2 8 0,-1 4-2 0,0 4 1 15,-1 2 18-15,0 0-13 0,-2-12-26 0,0 8 34 16,0 6-33-16,0 1-3 0,0 1 23 16,0 1 8-16,0-1-42 0,0 1 4 0,0 1 7 15,0-1 28-15,0-1-35 0,0 0 4 0,0 0 6 16,0 1 3-16,0-4-4 0,0 2 7 15,0-3 17-15,0-2-34 0,0-1-7 0,0-3 39 16,0 1-36-16,0-2 4 0,0 0 36 16,0-2-8-16,0-1-21 0,0-5-12 0,0 0-6 15,0-2-1-15,0-2 5 0,0-1 40 0,0 0 10 16,0-1-35-16,0-1-7 0,0-6 24 16,0 7-35-16,0-1 26 0,0-6-30 0,7 15 19 15,-7-11 23-15,0-1-55 0,0 0 24 0,1 0-8 16,-1 0 1-16,0 0-14 0,0 0 30 15,0-1-16-15,0-1-7 0,0 0-34 16,0-1-70-16,1 3-61 0,0-2 15 0,1-1-274 16,0-1 29-16,0 0 44 0,2-1 2 0,-1 0 30 15,4 0 30-15,-1-1-15 0,0 2 2 16</inkml:trace>
  <inkml:trace contextRef="#ctx0" brushRef="#br0" timeOffset="79497.9885">6003 6244 222 0,'0'0'87'0,"0"0"10"0,0 0 10 0,0 0-25 15,0 0-19-15,0 0-34 0,0 0-18 0,0 0 18 16,0 0 0-16,0 0 20 0,0 0-3 16,0 0-49-16,0 0 25 0,0 0-16 15,0 0-15-15,0 0 47 0,0 0-45 0,0 0 11 16,0 0 18-16,0 0 30 0,0 0-27 0,0 0-35 15,0 0 19-15,0 0-33 0,0 0 31 0,0 0-13 16,0 0-1-16,0 0 7 0,0 0-3 16,0 0 32-16,0 0-23 0,0 0 24 0,0 0-32 15,0 0 20-15,0 0-31 0,0 0 13 16,0 0 0-16,0 0-20 0,0 0 22 0,0 0-7 16,0 0 6-16,0 0 22 0,0 0-41 0,0 0 51 15,0 0-32-15,0 0-13 0,0 0 20 0,0 0-5 16,0 0-8-16,0 0 38 0,0 0-46 0,0 0 3 15,0 0 9-15,0 0 2 0,0 0-4 16,0 0 3-16,0 0 3 0,0 0 2 0,0 12 11 16,0-12-35-16,0 0-2 0,0 0-65 15,0 0-122-15,0 0-76 0</inkml:trace>
  <inkml:trace contextRef="#ctx0" brushRef="#br0" timeOffset="81223.1662">6051 6711 256 0,'0'0'94'15,"0"0"-41"-15,0 0 5 0,0 0 21 0,0 0 1 16,0 0-23-16,0 0 18 0,0 0-53 16,0 0 13-16,0 0 7 0,0 0-36 0,0 0 1 15,0 0-2-15,0 0 0 0,0 0 0 16,0 0-2-16,0 0 60 0,0 0-6 0,0 0-43 16,0 0-4-16,0 0 49 0,0 0-22 15,0 0 40-15,0 0-44 0,0 0 13 0,0 0-4 16,0 0-30-16,0 0-3 0,0 0 22 15,0 0-3-15,0 0 7 0,0 0-30 0,0 0 40 16,0 0-15-16,0 0 9 0,0 0-49 0,0 0 28 16,0 0-11-16,0 0 6 0,0 0-3 0,0 0-1 15,0 0 6-15,0 0-15 0,0 0 37 16,0 0-44-16,0 0 9 0,0 0-8 16,0 0 0-16,0 0 1 0,0 0 17 0,0 0-5 15,0 0 10-15,0 0-30 0,0 0 0 0,0 0 1 16,0 0-4-16,0 0 49 0,0 0-29 15,0 0-17-15,0 0 33 0,0 0-29 0,0 0 19 16,0 0-9-16,0 0-19 0,0 0 47 0,0 0-6 16,0 0-1-16,0 0-28 0,0 0 2 15,0 0-1-15,0 0 6 0,0 0-11 0,0 0 1 16,0 0 2-16,0 0-12 0,0 0 36 16,0 0-4-16,0 0 8 0,0 0-18 0,0 0-2 15,0 0 13-15,0 0 2 0,0 0-2 16,0 0-58-16,0 0 6 0,0 0 16 0,0 0 24 15,0 0-1-15,0 0 0 0,0 0 0 0,0 0 20 16,0 0-33-16,0 0 13 0,0 0 15 16,0 0-33-16,0 0 20 0,0 0-1 0,0 0 9 15,0 0-6-15,0 0 1 0,0 0-2 0,0 0-8 16,0 0 2-16,0 0-11 0,0 0-1 16,0 0-1-16,0 0 3 0,0 0 21 0,0 0-28 15,0 0 44-15,0 0-44 0,0 0 16 0,0 0-2 16,0 0 1-16,0 0-1 0,0 0-4 0,0 0-2 15,0 0 22-15,0 0-1 0,0 0 0 16,0 0 5-16,0 0-1 0,0 0-2 16,0 0-9-16,0 0-3 0,0 0-5 0,0 0-17 15,0 0 32-15,0 0 3 0,0 0-2 0,0 0-24 16,0 0 22-16,0 0-6 0,0 0 3 0,0 0 0 16,0 0-1-16,0 0-18 0,0 0 17 15,0 0-15-15,0 0 0 0,0 0 6 16,0 0 1-16,0 0 0 0,-13-11-6 0,13 11-1 15,-24-16-7-15,18 13 3 0,-8-5-158 16,-2-1-83-16,2-1 15 0,-2 1 12 0,0-6-73 16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54749" units="1/cm"/>
          <inkml:channelProperty channel="Y" name="resolution" value="2151.47729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2-02-09T12:37:01.553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4980 982 363 0,'0'0'250'0,"0"-13"3"0,0 13-34 16,21-25-22-16,-20 20-31 0,-2 4 10 0,-4-3-16 15,7 0-5-15,2 1-7 0,-8 3-31 0,3-3-10 16,2 3-2-16,-1 0-9 0,0 0-21 0,0-5-11 15,-1 5 9-15,1 0-11 0,1 0-14 16,-1-2-2-16,8 4 2 0,-8-2 0 16,0 4-22-16,0-1 15 0,1-2-13 15,-1 8-5-15,-1 1-3 0,2 2-3 0,-1-12-2 16,0 12-2-16,0 4 9 0,0 0 1 0,0 3-14 16,0 1 12-16,0 0-19 0,0 2-4 15,13 22 12-15,-12-19 15 0,5 0-20 0,-4-1 0 16,1-6-1-16,-1 2 6 0,2 0 13 0,1 2-18 15,-1-4-6-15,-1 2 1 0,-1-1-5 16,1-1 2-16,1 0 4 0,-1 2 4 0,5-3 2 16,-3-1-1-16,1 3 5 0,-2-7-10 0,2 1-7 15,-3-2 18-15,2-2-12 0,-1-1 5 16,-1-1-6-16,-1 0 11 0,1-4 42 0,-1 1-26 16,1-3-4-16,0 2 30 0,0-1-18 0,4-1 4 15,-1 0 18-15,-6-1-31 0,0 0 12 16,10 0 18-16,20-19-9 0,-19 9 16 0,2-1-39 15,0-6 20-15,1 1-16 0,-1-3 15 0,-2-3-14 16,8-9-3-16,-1 3 0 0,-9 0 11 16,-1 2-3-16,-2-5-8 0,-1 7-8 0,-3-2 0 15,-1 7 13-15,0 2-5 0,-1 0 4 16,0 4 21-16,1 3-11 0,-1-4-8 16,0 10-3-16,2-2-1 0,-2 3-21 0,2 0 13 15,-2 3-10-15,0 0 21 0,0-3-32 0,3 8 10 16,-2 0 6-16,-3 7 4 0,2-4-7 15,5 8-15-15,-5-6 22 0,8 21-6 0,-5-13-10 16,2-2-6-16,-1 4 20 0,-1-1-9 0,2 2 0 16,0-2 6-16,0 1-6 0,3 0-17 15,-4-2 14-15,5 4 2 0,0-4 1 0,2-1-2 16,-5-1-13-16,6-1 27 0,3-1-23 0,-2-2 22 16,4-3-10-16,-4-2-5 0,4 2 3 15,1-3-1-15,0 1 0 0,-4-7-8 0,-14 0-1 16,16 0 27-16,14-10-18 0,-14 4-4 0,1-5-3 15,-1-1 8-15,4-3 0 0,-2-3-30 16,-2-4 22-16,5-9 13 0,-1-1 2 0,-5 1 6 16,-7 5-21-16,4-4 4 0,-3 1-5 0,-4 0 22 15,-1 4-15-15,0 0 9 0,-4 0-4 16,0 13-19-16,0-3 31 0,-14-18-11 0,7 18-3 16,-1-2-1-16,-1 3-6 0,0 0-21 15,3 3 30-15,-1 0-4 0,-3 5-2 0,1-1 8 16,2 1-7-16,1 2-3 0,-2 2 3 15,3-1-1-15,-1 2-70 0,-2-2-43 0,-1 2-30 16,9 1-35-16,-10 0-23 0,2 0 15 0,-2 0-248 16,-11 13 36-16,10-12-80 0,2-1 21 0,9 0 39 15,-8 0 26-15,-6-12 24 0,9 8 14 16,3-11 1-16</inkml:trace>
  <inkml:trace contextRef="#ctx0" brushRef="#br0" timeOffset="331.7547">5891 630 517 0,'4'0'274'0,"1"-1"-29"15,-3-2-40-15,5 1-40 0,2-1-17 16,5 1 5-16,0 0-19 0,7-1-22 0,-1 1-5 16,4-2 5-16,-2 4-33 0,6 0 8 15,-3 0-12-15,-5-6 7 0,8 3 13 16,-7-4-28-16,-6 4-6 0,2-1-2 0,-4 2-4 0,-1 0-9 16,-6 1 0-16,0 0-17 0,-3-2 12 15,-3 3-22-15,0 0-36 0,3-1-25 0,-9 0-48 16,-1 0-41-16,-7 3 12 0,-4-3 11 0,3 0-352 15,0-1 30-15,1 2 97 0,-2 3 23 16,-1-2 13-16,2 0 4 0</inkml:trace>
  <inkml:trace contextRef="#ctx0" brushRef="#br0" timeOffset="583.5705">6019 650 458 0,'3'5'254'0,"2"2"-45"0,1 0-25 0,-4-2-2 16,1 4-13-16,5 0-11 0,-3 3-12 0,-3-1-4 15,-2-5-16-15,0 6-9 0,0 3 2 0,0 4-4 16,0 1-17-16,0 0 5 0,0 2-20 16,0 3-5-16,0 0-12 0,-2 28-8 0,-3-26 0 15,-1 1-3-15,0-1-15 0,1-3 16 0,5-8-20 16,-5 6-6-16,0 0-9 0,3-4 3 16,1-2 11-16,-1-3-15 0,0 1 23 15,2-14-31-15,0 10-5 0,0-2-22 0,0 1-48 16,0-9-18-16,0 8 8 0,0-7-216 0,2-7 22 15,8-7-168-15,3-2 38 0,-2-1 24 16,2-5 23-16,-3 5 67 0,3-1 10 0</inkml:trace>
  <inkml:trace contextRef="#ctx0" brushRef="#br0" timeOffset="900.9908">6286 926 391 0,'6'-5'294'0,"-1"5"-42"16,3-1-32-16,0 1-44 0,-3 1 21 0,1 5-15 16,4 0-22-16,-2 3-18 0,0 0 1 0,6 4-9 15,-3 3-21-15,2-1 16 0,4 4-26 16,4 3 18-16,-5-1-28 0,3 2-28 0,-1 1-5 16,-3 2 6-16,3 1 24 0,-3-5-36 15,1-5 16-15,-2 4-16 0,-5-4-5 0,3 5 3 16,0-5-4-16,0 1-21 0,3-2 21 0,-5 1-28 15,2 3 6-15,0-7-13 0,-4-1 7 0,0 1-1 16,2-1-2-16,-6 3-2 0,0-5-25 16,0-2-29-16,-2-2-31 0,-1-1-18 0,1-1-36 15,-2-2-44-15,0-2 16 0,-4 0-256 16,4-2 2-16,-1-1 30 0,-1 0-36 0,0-6 24 16,-2-5 68-16,0-15 0 0</inkml:trace>
  <inkml:trace contextRef="#ctx0" brushRef="#br0" timeOffset="1149.7211">6653 1088 247 0,'-2'-11'334'0,"6"0"-62"0,-5 4-40 16,2 2-40-16,-1 3-5 0,3 2-30 0,-4 3-21 15,-1 4-4-15,-4 4-17 0,-1 0 13 16,0 7-5-16,1 0-21 0,-6 6-6 0,2 2-9 16,-2-2-6-16,2-2-4 0,-4-2-9 15,2 2 13-15,0-1-16 0,-4 1 9 0,1 0-34 16,-2 1 5-16,0 0 27 0,0-4-26 0,-2 2 16 15,2 0-33-15,-1-3-2 0,1 3 4 16,1-2-16-16,0-1 10 0,1 2-12 0,0-4 2 16,5-1-29-16,-3-1-21 0,1-3-54 15,3-5-28-15,4 0 9 0,-1-4-267 0,1-2 26 16,1 0 27-16,4 0 23 0,0 0-103 16,0 0 22-16,-5-13 92 0,11-3 8 0</inkml:trace>
  <inkml:trace contextRef="#ctx0" brushRef="#br0" timeOffset="1444.9601">7133 1152 229 0,'25'0'303'0,"-6"0"-88"0,-10 0-6 16,7 0-16-16,0 0-5 0,3 0-18 0,0 0-4 16,21-8-17-16,-26 2 7 0,4 5-19 0,0-2-24 15,-2 1-13-15,1 0 4 0,1 1-2 16,-3-1-27-16,1 1-6 0,0-2 1 0,-3 0-16 16,6 2 7-16,-10-4-22 0,4 2-8 15,-3 0-5-15,-1 2-2 0,-4-4-13 0,2 4-47 16,-7 1-70-16,0 0 10 0,0-10-272 15,-17-4-43-15,9 6 24 0,-8 0-22 0,-6-1 16 16,5 1 72-16</inkml:trace>
  <inkml:trace contextRef="#ctx0" brushRef="#br0" timeOffset="1751.3691">7296 988 348 0,'5'4'302'0,"1"-1"-42"16,4 3-7-16,-7 2-40 0,3 3-5 0,1 1-17 15,1-5-8-15,-1 8 2 0,1 1-1 0,1 3-41 16,-4-1-10-16,0 2-27 0,0 2 15 0,0 0 14 16,-2-1-37-16,-2 0-13 0,-1-10 4 15,0 6-3-15,0 1-7 0,0 5 10 0,0 1-25 16,-15 19-10-16,10-21-10 0,1 1 4 16,-1 2 1-16,-2-2-3 0,2-2-20 0,-1-1 24 15,1 2 9-15,0-4-29 0,3 0-15 16,0-4 0-16,-2-2 13 0,3-2-25 0,-1-1 17 15,1 0-7-15,1-3-36 0,0-1-28 0,0 0-26 16,-1-2-35-16,-1 0-86 0,2-1 20 16,0-1-288-16,0-1 20 0,0-1 31 0,2-5 26 15,-2 1 34-15,0-2 68 0,1-12-28 16,-1 8 6-16</inkml:trace>
  <inkml:trace contextRef="#ctx0" brushRef="#br0" timeOffset="2464.33">8026 807 424 0,'10'-2'314'0,"-2"-1"-52"16,-2 3-38-16,3 2-19 0,-1 1-28 15,-2-5-19-15,-6 2-15 0,17 16 4 0,-10-5-22 16,0 1-11-16,-1 2 9 0,4 5-33 0,-3 3 8 16,-2 2-4-16,0 5-3 0,0 5 4 15,3-1-24-15,-6 2-6 0,2-1 1 0,-4-17 7 16,0 7-11-16,0 1 11 0,0 0-42 0,0 2 13 16,0-2-14-16,0 0 4 0,0 0 27 15,-14 20-34-15,13-26 15 0,1 0-31 0,-1-3 21 16,-1-7 6-16,1 0-37 0,0-1 14 0,1-1 5 15,-1-3 16-15,-1 0 24 0,2 1-20 16,0 0 16-16,0-3-5 0,-1 1 44 0,0-1-22 16,1-2 2-16,0 0 10 0,-2 0-13 15,2-4-4-15,3 0-12 0,-2-3-7 0,4-9-2 16,4-14 0-16,5-1-16 0,-3-1 22 0,5 4-27 16,1-9-11-16,2 7 16 0,1 3-27 0,0 2 13 15,1 3-8-15,-2 4 13 0,3 3-17 16,1 4 22-16,0 1-13 0,-6 2 5 0,0 4-11 15,-1 2-15-15,-7 2 16 0,1 0 4 16,18 12-3-16,-16-5-12 0,3 5 4 0,-3 1 6 16,3 2-12-16,-5-2 10 0,-3 8-10 0,3-4 23 15,-5 0-13-15,-1-2-3 0,-4-1 3 0,0-5-9 16,0 5 11-16,-14 17-4 0,6-11-4 0,-2 0 9 16,-3-3-29-16,-2 1 22 0,-2-3 7 15,-1 2-5-15,-2-5-15 0,-2 1 17 0,3-1-2 16,-3-2 3-16,4 0 14 0,-1-2-37 15,1 0 20-15,3-2-6 0,-2-1 7 0,7 0-20 16,1-2 22-16,0-1-5 0,4-1-1 16,0 1-14-16,-3-2 24 0,4 1 2 15,-1-1-4-15,0 0-13 0,0 0 20 0,5 0-9 16,0 0-3-16,-6 0-3 0,6 0 11 0,0 0-14 16,-8 0 7-16,8 0 1 0,-15-10-117 0,8 6-71 15,0-5-119-15,-6-2 31 16,5-3 24-16,-1 0 21 0,0-5-275 0,-5-12 69 15,3 0 46-15,2 1-4 0,8-12 28 0,1 26 24 16,16-31 20-16,13 12 13 0,11 10-100 16</inkml:trace>
  <inkml:trace contextRef="#ctx0" brushRef="#br0" timeOffset="4121.7207">1951 1477 323 0,'0'-13'248'0,"0"13"-24"0,0 0-31 15,0 0-17-15,0 0-28 0,0 0-3 0,0 0-21 16,0 0 10-16,12-22-27 0,-7 19-7 15,10-3-2-15,4-1-9 0,-3-2-16 0,2 1-27 16,3-2 11-16,-3 0 2 0,6-2-7 0,-3-1-6 16,13-10 6-16,-7-1-6 0,-1 5-5 15,1-2-6-15,-5 1-5 0,0-4 11 0,-1 3-13 16,-3-2 30-16,0 3-9 0,-5-4-13 0,4 3 6 16,-6-1-5-16,-7 3-1 0,5-3 11 15,-5 0-4-15,-2 2-18 0,-2 10 18 0,0-1-8 16,0-4 9-16,0 1-9 0,-14-11-10 15,5 13 17-15,2 0-25 0,-5 3 9 0,5-1-17 16,-1-2 18-16,-4 7 6 0,-3 1-18 0,3 1-14 16,0 0 12-16,0 2-4 0,2-3-11 15,10 4 17-15,-9 0-15 0,1 0 6 0,-6 17-10 16,5-5 17-16,7 3-13 0,-5 4 10 0,2 3-25 16,-1 6 12-16,2 2 15 0,2 2 9 15,-1 4 8-15,2 3-22 0,1-6-20 0,0-5 22 16,0 3 14-16,0-15-24 0,0 8 6 0,0 2-7 15,0 3 12-15,0 1 19 0,0-2-14 16,0 2-20-16,10 28 47 0,-8-27-33 0,-2-16-5 16,0 8 22-16,0 5 18 0,0 3-27 0,-14 30-5 15,11-32 18-15,-1 0-44 0,-1 2 38 16,1-3 13-16,-4 2-34 0,3-1 10 0,0 0-12 16,-2-2 8-16,0 1-5 0,-1-2 0 0,-1-1-20 15,0-1-25-15,-2-1 10 0,-2-1-25 16,3-2-18-16,-6-4-6 0,4-3-17 0,-2-5-38 15,-2-3 21-15,0 0-33 0,7-5 13 0,2 0 13 16,-14-17 29-16,6 6-17 0,4-4 39 16,1-3 9-16,-2-1-1 0,3 1 37 0,2-3 14 15,1 1 22-15,3-3 18 0,1 2 4 0,2 10 10 16,0-6 18-16,0-2-3 0,18-20-7 16,-5 16 13-16,1 3-12 0,1 2 25 0,0-1-29 15,6 3 29-15,0-2-31 0,2-2 7 0,0 1-9 16,3 1 4-16,3 1-17 0,-3-1-2 0,3 1 7 15,-5 2-11-15,0 3-9 0,6-4-10 16,-6 2-20-16,-1 2-25 0,-3-1-44 0,0-2-48 16,2 4 11-16,-3-6-131 0,-4 2 21 15,2-3 19-15,-4-1-190 0,-2 1 24 0,7-10 27 16,-4 4 15-16,-3 2-50 0</inkml:trace>
  <inkml:trace contextRef="#ctx0" brushRef="#br0" timeOffset="4429.8266">2614 1007 409 0,'4'-13'339'16,"2"-1"-16"-16,-2 7-60 0,0-2-8 16,2 4-22-16,-6 5-7 0,0 0-51 0,0 0-16 0,0-7-13 15,1 6 11-15,1 7-49 0,-6 0-7 16,1 13-13-16,-5 3-2 0,2 6-21 0,-1 2 1 16,-2 4-8-16,-3 3 12 0,5-1 0 15,-2-6-16-15,0-2-16 0,2 2-2 0,0 1-14 16,-1 0 33-16,2 2-27 0,2-1 8 0,0 0 0 15,3-2-10-15,-1 5 8 0,2-20-15 16,0 8-2-16,0 2-8 0,16 26 19 0,-9-29-7 16,1-1-13-16,0-2 6 0,2-2 5 15,1 1-30-15,0-5 4 0,3-2 27 0,-1-4-28 16,-2-4-33-16,7 1-10 0,-5-4-44 0,-13 0-41 16,9 0-24-16,19-13 15 0,-18 3-213 0,0-1 27 15,0 0-96-15,-3-7 13 0,-3-1 26 0,1 1 24 16,-5-7 14-16,0 15-34 0</inkml:trace>
  <inkml:trace contextRef="#ctx0" brushRef="#br0" timeOffset="4635.0818">2751 1334 275 0,'10'-17'290'0,"4"-1"-20"16,-1 1-28-16,5 5-36 0,-2 4 0 0,0 4-12 16,7 2-17-16,-16 2-30 0,9 0 15 15,0 0-36-15,22 18-11 0,-25-8-4 0,-1 1-5 16,-1 5 9-16,-2 0-16 0,0 1-29 0,-3 2-2 15,-2 2-6-15,-2 1-11 0,-2-1-13 0,0-10 9 16,0 7-3-16,-17 22-34 0,7-16-1 16,-1-5-35-16,-1 0-24 0,0 0-53 0,0-1-21 15,2-4 11-15,4-4-97 0,-6-2-125 0,5-3-40 16,2-1 20-16,5-4 0 0,0 0 18 16,0 0-13-16</inkml:trace>
  <inkml:trace contextRef="#ctx0" brushRef="#br0" timeOffset="4862.8276">2994 1399 226 0,'5'-15'373'0,"8"-5"-62"0,-8 8-36 0,0-1-43 16,-3 1-6-16,4 4-24 0,-3 2-13 0,0 4-24 15,-3 3-45-15,0 4-9 0,0-1-12 0,0 6 3 16,-3-4-4-16,2 1-32 0,1 5-3 16,0 1 15-16,0 2-22 0,0 3-6 0,0 1-2 0,0-2-9 15,0 1-13-15,10 15 15 0,-5-15-17 16,3-2 9-16,-1-1-18 0,0-1-24 0,1-3-12 15,1 0-17-15,-1 3-24 0,2-10-22 16,-1 0-26-16,1-4 11 0,-10 0-182 0,10 0 23 16,-5 0 22-16,-5 0-146 0,22-14 25 0,-13 8-10 15,-1-9 8-15,-2-1-9 0</inkml:trace>
  <inkml:trace contextRef="#ctx0" brushRef="#br0" timeOffset="5103.1402">3238 1191 497 0,'3'-12'309'0,"-2"4"-39"15,3 1-43-15,2 4-23 0,3 1-17 0,3 6-23 16,3 3-4-16,1 5-20 0,1 2-11 16,-4 2 4-16,-1-1-15 0,3 2-18 15,0 1 4-15,-4 2 10 0,0 0-18 0,1 4-13 16,-1-4 5-16,-4 5-33 0,1-5 6 0,-3 2 0 16,-1 3-11-16,-4-4 8 0,0-9 4 15,0 6 13-15,0 2-43 0,-14 24 5 0,5-20-16 16,0-2 35-16,-4-1-35 0,3-3-3 0,1-4-27 15,-4 0-44-15,6-2-37 0,-5-1-21 0,-1-2 10 16,2-4-224-16,3-2-115 0,8-3 31 16,0 0 27-16,-10 0 24 0,-2-23 25 0,10 10 20 15,2 3 40-15</inkml:trace>
  <inkml:trace contextRef="#ctx0" brushRef="#br0" timeOffset="5328.1676">3868 1207 595 0,'21'-6'301'0,"-5"1"-39"0,1 3-25 0,-2 2-3 15,1-3 1-15,4 1-27 0,-2 2-1 16,-4-2-33-16,3-2-17 0,-1 3-5 0,2-1-28 16,-2-1-12-16,1 3-14 0,0 0 25 0,-9 0-23 15,2 0-26-15,0 0-45 0,9 10-59 16,-14-8-52-16,-2 3-28 0,0 3 11 0,-10-1-280 15,1 3-31-15,-6-2 30 0,-7 6-25 0,1-7 26 16,3 1 48-16,-7 5 46 0</inkml:trace>
  <inkml:trace contextRef="#ctx0" brushRef="#br0" timeOffset="5545.0772">4082 1491 814 0,'20'-2'279'15,"2"5"-18"-15,-13-3-25 0,5 0-30 16,0 0-20-16,21-12-25 0,-22 9 8 0,-1 0-24 16,-4 0-27-16,1 3 10 0,-2 0-42 15,1-2 14-15,-3 0-39 0,4 2 2 0,-4-1 11 0,-1-1-28 16,1 2-20-16,0-1-36 0,-5 1-49 16,4-2-71-16,-3-1 13 0,-1 1-316 15,-1-1 48-15,1 1 24 0,-1-3 25 0,1 5 13 16,0-8 17-16,0-6 1 0</inkml:trace>
  <inkml:trace contextRef="#ctx0" brushRef="#br0" timeOffset="6289.4491">9389 1671 430 0,'0'0'285'0,"0"0"-47"0,-3 0-34 16,3 0-16-16,-2 0-33 0,0 2-19 15,2-2 9-15,-2 4-21 0,2-1-3 0,-4 0-25 16,1 2-5-16,-3 8-13 0,-2-1-8 0,3 2-3 16,0 4 16-16,-3-3-20 0,5 1-17 0,-6-3-2 15,2 4 3-15,0-4-9 0,-1 3-1 16,1-5 9-16,0 6-37 0,2-3-18 0,-2-3-72 16,5-3 8-16,-1-1-274 0,1-2 27 15,2-3 21-15,-4 1-66 0,4-3 44 0,0 0 14 16,0 0 6-16</inkml:trace>
  <inkml:trace contextRef="#ctx0" brushRef="#br0" timeOffset="7111.8403">10286 984 449 0,'4'-10'331'0,"0"6"-33"0,-1-2-47 15,-2 1-13-15,4-2-26 0,-4 6-11 0,0-1-21 16,1-3-7-16,1 7-51 0,1 3-20 0,3 1 1 16,0 1-12-16,2 3-7 0,0 3-6 0,2 2-13 15,0 3 22-15,-2 4-21 0,3 3 2 16,1 2 10-16,-2 2-10 0,4-1-22 16,-7-5-15-16,2-1 12 0,4 1-5 0,-4-1-9 15,1 3 13-15,0-2-17 0,1 1-5 0,0-3-1 16,0 1-11-16,-1-5-3 0,1-2 30 15,-3-1 16-15,1 0-26 0,-2-7 9 0,-2 1-11 16,-2-5 14-16,1 1 27 0,1-3-9 16,-2 1 11-16,0-1-7 0,-4-1-6 0,0 0 16 15,9 0 1-15,13-16-24 0,-8 1-3 16,0-2 10-16,5-10-8 0,4-4-16 0,-5 2-4 16,-4 1 35-16,1 0 0 0,-3 1-20 0,-3 4-4 15,-5 2 27-15,1 5 13 0,0 1-20 0,0 5 0 16,0 1 3-16,-4 0 1 0,1 4-17 0,-1 1-17 15,-1 3 8-15,4-1-1 0,-4 2-5 16,1 18-10-16,3-8 16 0,-5 4-7 0,1-6-20 16,0 6 12-16,0 4-5 0,0 0 1 15,0 0 4-15,7 24-13 0,0-24 2 0,-2 1-1 16,2-1 0-16,3 0-7 0,0-2 8 0,1-1-19 16,2 0 17-16,1-2-2 0,1-3-12 15,1-2 22-15,-2-1-2 0,1-1-15 0,-1 0 16 16,1-6-15-16,-3 1 1 0,-12-1-14 0,14 0 26 15,17-13-8-15,-17 4 0 0,-4-1 1 16,4-3-16-16,4-10 23 0,-1-2-15 0,-3-2 14 16,-5 0-3-16,-3-1 3 0,-2-3-9 0,-3 0 1 15,-1 15-1-15,0-6 10 0,0-3-10 16,-19-30 1-16,11 33 0 0,-7 1-11 0,5 0 14 16,2 5-2-16,-5 2-7 0,1 1-14 0,0 1 14 15,7 8-7-15,-5-3-6 0,6 4-47 16,-1 0-22-16,3 1 10 0,-4 0-103 0,2-2-24 15,4 4-44-15,-7 17-43 0,5-9 28 0,-5 0-270 16,4-7 43-16,4 2 36 0,2-3 30 16,2 0 39-16,6 0 22 0,-3 0 26 0,9-4 15 15,-2-4 48-15</inkml:trace>
  <inkml:trace contextRef="#ctx0" brushRef="#br0" timeOffset="7481.8122">11589 870 577 0,'5'-5'272'15,"-1"2"-26"-15,-4-1-40 0,1 0-12 0,-1 2 1 16,4 2-23-16,-4-3-18 0,1 3-1 0,-1 3-16 16,0-1-18-16,-1 3-27 0,-3 5 14 15,-2-3-33-15,-2 5-7 0,2 1-14 0,-5 0 12 16,3 5-6-16,-4 2 2 0,4-2-4 0,-4 6 11 15,4-3-37-15,-5 6-1 0,4-2 2 0,0 2-13 16,2-2 22-16,0 0 9 0,0 0-23 16,4-5 1-16,2-2-1 0,1-9 8 15,0 2-2-15,0 6-16 0,11 15 37 0,-6-14-20 16,-1-4 16-16,5-1-7 0,0 0 11 0,1-1-9 16,2-2 6-16,0 0-14 0,-1-2-10 0,4 0 3 15,2-2 0-15,-6-2 0 0,1-2-4 16,6 3 8-16,-3 2-39 0,-2-6-62 0,-13-1-57 15,10 0-91-15,16-13 20 0,-24 5 18 16,3-1 15-16,-2-12-294 0,-3 9 33 0,0-5 26 16,-18-21 39-16,1 19 25 0,3 1 14 15,0-2 8-15</inkml:trace>
  <inkml:trace contextRef="#ctx0" brushRef="#br0" timeOffset="7645.0236">11539 1169 275 0,'12'-2'296'15,"3"-2"-27"-15,0 2-38 0,1-7-16 0,-2 8-27 16,3-5-16-16,-1 5-14 0,3 1-12 16,-1-3-28-16,4 3 0 0,-2 0-31 0,-7-2-45 15,2 0-50-15,-3 1-44 0,11-8 5 0,-12 6-346 16,0-2 26-16,-1-3-28 0,-1-1 48 0,1 1-14 16</inkml:trace>
  <inkml:trace contextRef="#ctx0" brushRef="#br0" timeOffset="8278.6523">11939 908 491 0,'5'-6'344'16,"-5"2"-49"-16,4 2-58 0,-2 1 0 0,1 1-34 15,1 3 6-15,3 1-50 0,0 5-1 0,1 6-21 16,-2 1-15-16,-4 3 31 0,0 3-45 16,7 4-3-16,0 2-22 0,-5 1 5 0,0 3 4 15,-2-3 0-15,1 2 5 0,-2-5-38 0,-1-3 2 16,0 1-19-16,4-3 9 0,-4-9 10 0,0 5-31 15,0 1 11-15,0 2 19 0,0-3-46 16,-10 13 11-16,6-14-15 0,1-6-7 0,1 0 9 16,-1-4 25-16,-1 3-8 0,4-5-26 15,-2 1 10-15,2-4 4 0,-3 2 10 0,2-2-2 16,0-1-12-16,-2 0 8 0,3-4-4 0,-4 3-1 16,4-4 14-16,-2-2-13 0,-1-9 6 0,-1-9-2 15,0-6 11-15,3-3-4 0,-3-1-3 16,4 18-3-16,0-15-3 0,0-3-2 0,0-2 7 15,0-1-5-15,0 1 1 0,14-35 12 0,-8 40-5 16,-1 3-10-16,1 0 1 0,-1 6 12 16,-4 2 19-16,3 4-38 0,5 5 4 0,1-1-11 15,-1-2 30-15,0 6-20 0,2 6 6 0,4-1-25 16,0 2 22-16,-7 2-5 0,2 0-8 16,4 0 3-16,15 17-3 0,-13-10-5 0,-4 3 14 15,0-3-3-15,-3 4-23 0,-1 4 13 0,-3 1 4 16,-5-8-5-16,0 6 3 0,0 2-8 0,-14 19 2 15,2-14 3-15,0 2 6 0,-1-2 11 16,-4-2-3-16,4-1-10 0,-3 1 6 0,3 2-10 16,-1-6-3-16,1 2-11 0,6-2 15 0,-2-1 0 15,2 0-24-15,7 1 36 0,0-4-11 16,0-4 1-16,0 4 12 0,0-1-30 0,17 8 14 16,-7-7 15-16,3 1-3 0,1-2-8 15,5 2-5-15,0-3 7 0,2 2-16 16,-5-1 16-16,5-2 7 0,-5 0-17 0,2-1 15 15,4 0 9-15,-6-1-22 0,0 0 1 0,1 2-9 16,-6-5 6-16,-3-1-1 0,-2 3-60 16,0-4-41-16,1-1-38 0,-3 4-36 0,-2-4-37 15,-2 0 19-15,0 0-309 0,0 0 35 16,4-12 34-16,-4 6 39 0,-5-15 29 0,5 6 24 16,0-5 21-16,-12-29 13 0,6 12-2 0</inkml:trace>
  <inkml:trace contextRef="#ctx0" brushRef="#br0" timeOffset="8695.307">12379 645 301 0,'1'-3'364'0,"6"3"-77"15,-1 0-34-15,4 2-30 0,2 2-42 0,-7-1-1 16,5 4-30-16,-1 4-2 0,4-1-6 15,-4 3-36-15,1 2-4 0,0 1-10 16,-1 1-5-16,-4 4 1 0,2-5-18 0,-2 1-9 16,5-2 4-16,-6 0 8 0,0-3-9 0,1-3-21 15,1 5 6-15,-6-8-21 0,0 0 12 16,0 3-14-16,0-9 3 0,0 8 8 0,0-2-8 16,0-6 15-16,0 8-6 0,0-8 27 0,16 9-4 15,-9-12-23-15,1-3 32 0,5-4-26 16,2 0 14-16,-3-7-25 0,4 3 8 0,1 0-22 15,0 2 4-15,-3 4 20 0,1-2-7 0,-1-1-6 16,-3 11 16-16,2-6-29 0,-4 2-2 16,-9 4 4-16,19-3 7 0,-19 3-2 0,19 15-16 15,-13-11-3-15,1 9 1 0,-1-1 10 16,-3 3 1-16,4-3-3 0,-4 4-12 0,3 2 8 16,-5 1-7-16,0-3-42 0,0 3-31 0,-1-10-78 15,0 5-54-15,-12 23 19 0,5-19 16 16,4 1 15-16,-6-3-310 0,-4 2 24 0,6-7 29 15,1-1 18-15,0 7 26 0,2-1 16 0,4 2-25 16</inkml:trace>
  <inkml:trace contextRef="#ctx0" brushRef="#br0" timeOffset="8944.6128">12875 1423 368 0,'5'4'347'0,"-1"3"-54"15,0-2-39-15,0 0-38 0,-2-1-24 0,0 1-7 16,-1 1-6-16,3-1-30 0,-4 0-9 16,0 14-22-16,0-12-5 0,0 3-7 0,-19 17-8 15,10-10-6-15,-2 1-1 0,-1-1-35 16,-3 2 7-16,2-2-5 0,-6-3-12 0,6 4 2 16,-2-3-11-16,1 1 26 0,8-3-33 0,-6-2-45 15,1 1-25-15,3-3-55 0,2 1 9 0,1-7-174 16,2 0-176-16,1-1 30 0,0-2 24 15,2 0 26-15,0 0 21 0,0-5 22 16,2-1-1-16</inkml:trace>
  <inkml:trace contextRef="#ctx0" brushRef="#br0" timeOffset="9511.3599">13410 907 272 0,'10'-3'370'0,"-3"1"-68"0,2 4-53 15,3-2-37-15,-2 5 3 0,4 0-20 16,-2 4-37-16,2 0 7 0,-5-1-32 0,2 10 9 16,0-2-27-16,0 9-7 0,-3-1-2 0,-2 7 0 15,2-5 2-15,2 3 4 0,-8 0-52 16,0-3 4-16,-1-6 20 0,-1-9-46 0,0 7 41 15,0 2-10-15,0 3-33 0,0-2 0 16,0 3 4-16,0-4-13 0,0 3-3 0,-14 16-13 16,11-21 31-16,-2 0 10 0,1-7-32 0,2-3-22 15,-1 9 23-15,1-9-4 0,-2-2 14 16,1-4 13-16,0 1 11 0,1-1-1 0,1-2-5 16,0-2 5-16,1 2 7 0,0-3-11 15,-1 1 21-15,-1-3 0 0,5 0-23 0,1-10 12 16,4-2-10-16,1-2-41 0,12-8 37 0,-2-3-8 15,4 6-6-15,3-1-23 0,-2 5 10 16,-2 4-4-16,-3 2 10 0,-1 6-26 0,1 6 24 16,-5 1-15-16,-14 1 13 0,24 11-23 0,-14-2 3 15,-4-1 16-15,-2 0-7 0,-1 2-10 16,3 4-7-16,-5-2 28 0,1-1-20 0,1 1 3 16,-3-12 1-16,0 13-4 0,0 1-8 0,-14 19 19 15,5-16-7-15,-5-4-9 0,-4-1 7 16,3 1 5-16,-2-1-6 0,-4-4 5 0,0-1-2 15,-1 3 0-15,-1-6 9 0,1 0-40 0,4 1 4 16,-1-1-54-16,5-2-29 0,0-2-50 16,4 0-55-16,-4 0 18 0,0 0-297 15,-11-15 38-15,19 9-34 0,-4-7 34 0,1-1 66 16,4-1 36-16,2-6 46 0,1-10-14 0,2 13 10 16</inkml:trace>
  <inkml:trace contextRef="#ctx0" brushRef="#br0" timeOffset="9926.9436">14273 786 385 0,'1'-3'335'0,"3"3"-29"0,-3-3-54 0,0 0-30 0,0 3-11 16,-1 3-35-16,2-4 7 0,-7 2-57 16,5 1 12-16,-2 4-41 0,0-2-10 0,-1 4-1 15,-1 3 4-15,1-1 11 0,-3 8-46 0,0-3 21 16,-3 2-4-16,3 1-29 0,-2 1 28 16,0 0-31-16,2 6 5 0,-4-4 5 0,6 5-1 15,-1 2-17-15,1 0 6 0,4-10 47 0,0 3-39 16,0 2 7-16,0 4-13 0,0-4 36 0,15 18-30 15,-7-17 26-15,-3-7-6 0,4 0-17 16,0 0-2-16,0-5-5 0,2 1-5 0,1-2-4 16,2 0-2-16,-4-4-3 0,5 0-4 0,-4 4-3 15,-1-7-1-15,-1 1-12 0,0 0-43 16,-3-3-19-16,0-2-85 0,-6 0 15 0,10 0-220 16,5-16 28-16,-6-1-170 0,-4-2 17 15,-2-1 28-15,-3 2 95 0,0 6 7 0,-17-18 22 16,-2 10-5-16</inkml:trace>
  <inkml:trace contextRef="#ctx0" brushRef="#br0" timeOffset="10069.5219">14232 1077 475 0,'14'-1'263'0,"-5"-1"-24"16,3 1-23-16,1-2-16 0,-13 3-6 0,12 0-51 16,2 0 3-16,14-3-11 0,-11 3-20 15,-10 0-16-15,6 0-12 0,1 0-44 0,-2 0-52 16,3 0-72-16,-4 0 7 0,3 0-326 0,14-15 24 15,-12 8 9-15,-2-2 14 0,0-4 76 16</inkml:trace>
  <inkml:trace contextRef="#ctx0" brushRef="#br0" timeOffset="10743.9142">14821 780 499 0,'0'-1'336'0,"5"-1"-52"0,-1 4-36 0,0 2-18 0,0 1-13 15,2 2-24-15,-1 2 23 0,-1 4-65 16,2 3 2-16,1 0 13 0,-1 6-26 16,-3 6-6-16,-2-3 0 0,-1 3-41 0,0-1 12 15,0-12 6-15,0 6-25 0,0 5-23 16,0 2 8-16,-10 27-2 0,3-31-7 0,4-1-23 16,-4-2-3-16,2-5 35 0,2-4-6 15,2-1-49-15,-4-3 15 0,2-3 0 0,2 0-6 16,-2-2-3-16,1 2 15 0,2 0-6 0,-2-3-4 15,-5 0-2-15,7-2-3 0,-6 0 12 0,-9-20-9 16,8 8 8-16,2-3-16 0,-2-5-1 16,1-2-3-16,1-3-1 0,0-3-1 0,-1-1 17 15,6 11-22-15,0-7 12 0,11-33-15 0,-3 23 7 16,2 0-7-16,5-1 1 0,-3 5 0 16,3-1-4-16,0 6 16 0,2 1 4 0,1 3-7 15,1 3-2-15,-3 3 0 0,1 0-2 0,3 4-8 16,-4 0 1-16,1 2 0 0,2 6 7 15,3-2 0-15,-3 1-2 0,-3 2 6 0,-1 3-3 16,-5 0 0-16,0 0-14 0,5 0 8 16,11 11 1-16,-11-1-24 0,-6 3 4 0,-4 0 1 15,-6-2 2-15,1-3 2 0,0 4 0 16,0 3-4-16,-13 22 1 0,-5-14 19 0,-1 2-1 16,-4 0-1-16,-1-3 3 0,0-2 10 0,0 0-19 15,0 0 8-15,3-2-8 0,5-1-4 16,-2 1 1-16,8-3 10 0,-5 2-5 0,3-2 6 15,8 2-1-15,3-4-15 0,1-7 1 0,0 4 11 16,14 12 9-16,0-5-14 0,-1-9 6 16,5 7 3-16,1-2 3 0,0 1-18 0,5-4 2 15,0 2 9-15,-4-4 18 0,2 2-6 0,-4 0-14 16,6-2 1-16,-5-1 7 0,0 0-13 16,3 0-3-16,-3-1 21 0,-1-2-24 0,3 2 1 15,-10-3 1-15,2 0 30 0,-4 0-21 0,-1 1 7 16,-1-4 8-16,1 4-8 0,-3-3 5 15,-1 1-1-15,0 0-69 0,-2-1-22 16,2 0-65-16,-3 0-22 0,-1-1-65 0,0 0 22 16,-11-1-232-16,-1 0 37 0,-2-2-56 0,5 3 32 15,-7 0 55-15,-5 0 19 0,-1 0 21 16,2 0 11-16,-21 12 1 0</inkml:trace>
  <inkml:trace contextRef="#ctx0" brushRef="#br0" timeOffset="11043.7685">14684 1542 360 0,'-6'4'364'0,"2"1"-65"0,0-3-41 0,3 1-18 15,4-2-19-15,-1-1 14 0,2 1-14 16,1 0-62-16,0-1 6 0,14-1-24 0,-10 1-1 16,7 0-22-16,4 0 6 0,4 0 10 0,24-9-43 15,-20 5-2-15,-3 0 6 0,5 1-4 0,-1-3-4 16,-1 1-8-16,2-2 4 0,-2 0-9 0,1 0-8 15,-1-1-7-15,3 1-6 0,-2-1 13 16,-3 2-16-16,5-2-4 0,-6 2-6 0,2 0-13 16,-3 0 4-16,-6-1 6 0,-1 7-3 15,-7 0-97-15,0-2-53 0,-3 1-44 0,-3-1 2 16,-3 1-23-16,-1 1 14 0,-4 1-129 0,-1-2-70 16,-2 1-61-16,-10 3 12 0,-4 0 25 15,-3 1 0-15,2 4 45 0,-5 0 10 0,4 2-9 16</inkml:trace>
  <inkml:trace contextRef="#ctx0" brushRef="#br0" timeOffset="11327.9328">15059 1559 226 0,'-12'11'241'0,"0"-4"-24"0,6-2-4 0,0 1-6 16,2 0 1-16,3-4-20 0,-2 0 17 15,6 1-8-15,-1 1-14 0,4-3 11 0,-1 1-38 16,11 1 14-16,4-1-41 0,1-1-10 0,2 2 26 16,-10-3-9-16,6 0-21 0,4 0 7 15,27-12-12-15,-26 8-32 0,3-1-4 0,0 0-7 16,-4 0-6-16,3 0-8 0,-5 1 46 0,0-2-36 15,-3 4 3-15,-2-3 12 0,-3 4-20 16,-4-3 19-16,1 3-31 0,-2-1-4 0,-2 2-3 16,0-1 3-16,0 1-28 0,-4-2-2 15,2 1 0-15,0 1 4 0,0-1-2 16,-3 1-2-16,2-2 9 0,-1 1-4 0,1 1 3 16,-3 0-1-16,0 0-2 0,1 3-117 0,-1-1-16 15,-2-2-53-15,-1 2-73 0,-5-2 22 16,2 0-287-16,-2 0 38 0,2-2-5 0,-11-5 28 15,-1 3 69-15,3-5 42 0,4 4 15 0,-2-9 33 16</inkml:trace>
  <inkml:trace contextRef="#ctx0" brushRef="#br0" timeOffset="44393.96">4929 3326 643 0,'0'0'248'0,"0"-13"-35"16,0 13-11-16,0 0-29 0,0 0-6 0,0 0-12 16,0 0-4-16,0 0-14 0,0 0-8 0,0-14-12 15,0 14 5-15,0 0-1 0,0 0-12 16,0 0-5-16,0 0 6 0,0 0 3 0,0 0-24 16,0 0-7-16,0 0-10 0,0 0 0 15,0-14 11-15,0 14-29 0,0 0-5 0,0 0 8 16,0 0-6-16,0-12-9 0,0-4 0 0,12 5-11 15,-1 0-8-15,1 0 20 0,2 0-28 16,-3 0-3-16,4 3 15 0,-1-5-7 16,0 1 0-16,4-1-19 0,2-1 34 0,-5-1-21 15,1 0-15-15,0-1-11 0,0 2 15 0,0-1-7 16,-1 0 38-16,-2 1-25 0,0-3 15 0,1 4-9 16,-3-1-24-16,1-3-9 0,-3 2 31 15,0-1-20-15,1 2 18 0,-5 1-20 0,-1-1 14 16,-2 4-10-16,-1 0 6 0,-1 10 3 0,0-8 13 15,0 0-2-15,0 1 22 0,-10-14-43 16,1 7 3-16,4 6 24 0,-1 1-21 0,1 2 0 16,-1 0-4-16,2 4 12 0,-1-4-6 15,3 4-6-15,-4 0 2 0,3 1-14 0,3 0 28 0,0 0-12 16,0 0-8-16,-7 0 35 0,-8 18-25 16,8-4-5-16,0-1 9 0,1 2-10 15,-1 2 13-15,3 3-24 0,0-1 16 0,4 1 3 16,-1 2-7-16,0 3-10 0,1-13 22 0,0 7-9 15,0 2 17-15,0 4-16 0,0 0-2 0,0 3 11 16,0-1-2-16,0 3 8 0,0 0 3 0,0 2-9 16,0-2-5-16,0 2 19 0,-8 28-19 15,2-27-18-15,-5-1 15 0,6 1-11 0,-1 0 37 16,-2-1-16-16,-4-2 0 0,4 2-2 16,1-4-2-16,-2-1 0 0,-1 1-30 0,3-6 4 15,-3 3 0-15,0 1 32 0,5-4-2 0,-4-2-2 16,2 1-24-16,-5-2 22 0,7-2 2 0,-3-4-29 15,4-1-4-15,-1-5-12 0,0-1 3 0,1-4-23 16,2 1-29-16,-2-3-14 0,4 0-16 16,0 0-10-16,-18-14-12 0,9 2-9 0,4-4-8 15,2 0 16-15,-2-2 11 16,1-1 18-16,-2 0 26 0,1 0 12 0,1-3 14 0,0 2 44 16,2 1 24-16,2 2 19 0,-1 3-1 15,1 2 11-15,0 4 30 0,0-7-2 0,0 0-3 16,19-11-8-16,-10 7 28 0,2 4-9 0,6 0-27 15,2-2-18-15,4 2 14 0,-3 2 8 16,2 0-29-16,3 1 25 0,1 0-39 0,5 2 11 16,-5-1 11-16,3 4-22 0,-1-1-52 15,-1 1-19-15,4-1-54 0,-7-1-21 0,4 0 13 16,-5 2-301-16,-3-5 3 0,-3 0 47 0,2 2 25 16,-3 0 23-16,0-6 18 0,1 2 10 0</inkml:trace>
  <inkml:trace contextRef="#ctx0" brushRef="#br0" timeOffset="44727.0188">5709 3014 766 0,'9'-12'364'0,"-4"4"-45"0,2-1-18 0,-3 3-41 0,-2 3-31 16,-1-2-3-16,1 3-30 0,0 2-12 16,-2 0-20-16,0 0-29 0,-1 0-9 0,-2 4-20 15,2 0 5-15,-5 10-11 0,-1 1-13 16,-5-1-6-16,4 7-16 0,-1 0-7 0,4 2-4 15,-5-1-7-15,2 3-2 0,1 2-3 0,0 2 7 16,2 2-5-16,0-2-24 0,0-1 4 16,1 2-3-16,4-2 0 0,-3 1 18 0,3-15-9 15,0 7 4-15,0 2-4 0,0 2-2 16,12 24-2-16,-6-27-20 0,2-1 0 0,-1 0-2 16,-2-6 1-16,7-1 0 0,-2-1 11 0,0-1-2 15,3 1-61-15,-4-8-26 0,0 0-9 0,1-3-14 16,-10-2-38-16,7 0-17 0,3 0-43 15,13-17 17-15,-8 6-138 0,-6-3-76 0,-1-3-51 16,3 1 51-16,0-5 26 0,-1 3 24 16,-2-3 8-16,2 0 15 0,-1 2-11 0</inkml:trace>
  <inkml:trace contextRef="#ctx0" brushRef="#br0" timeOffset="44925.6499">5905 3364 416 0,'4'-19'286'0,"-1"0"-24"0,0-1-23 16,2 2-10-16,-1-1-25 0,4 2-16 0,-1 4-8 15,2 0-2-15,4-1-37 0,-1 4-14 0,2 2 5 16,0 2-37-16,-1 3-9 0,4 2-5 0,-2 1-14 15,-5 0 18-15,4 0-23 0,16 14-9 16,-13 0 13-16,-3-2-27 0,0 2 5 0,-2 0-20 16,-5 3 5-16,2 2-4 0,-4 0 13 15,-3 2 12-15,-2-11-28 0,0 5-20 0,0 3-4 16,-18 22-21-16,9-20-43 0,-3-3-31 16,2 1-23-16,1-3-28 0,-2 0 13 0,4-4-92 15,-4-7-47-15,7-1-97 0,1 0 0 0,1-3 25 16,2 0 21-16,0-4 7 0,4 1-18 15</inkml:trace>
  <inkml:trace contextRef="#ctx0" brushRef="#br0" timeOffset="45159.9535">6193 3259 550 0,'2'-13'329'0,"-1"5"-70"0,1 2-32 16,-2 1-24-16,0-1-16 0,1 4-25 0,-2-1-28 15,-2 3 4-15,2 0-22 0,0 3-8 0,-2-3-2 16,0 5-38-16,-3 9-5 0,3 0 5 15,-2 3-13-15,4-4-4 0,1 7-11 0,0-5 7 16,-1 6 13-16,1-13-26 0,0 9-2 16,0 1-7-16,14 18-5 0,-9-19-2 0,-1 0-38 15,5-5-15-15,-3 1-33 0,0-4 6 0,0-3-58 16,7-1 4-16,-2 0 11 0,-3-4-62 0,1-1 13 16,-1 0-47-16,12-10-9 0,-6 0 16 15,0-2-25-15,0-2-10 0,3-4 0 0,-4 1-14 16</inkml:trace>
  <inkml:trace contextRef="#ctx0" brushRef="#br0" timeOffset="45409.5645">6419 3307 456 0,'9'-25'210'0,"-4"3"-21"16,4 3-1-16,-3-1 10 0,2 3-7 0,-2 1-13 16,-2 5-5-16,0 3-4 0,5-3-39 0,-2 4-6 15,0 0-17-15,-3 4 0 0,1 1-1 16,-5 2-25-16,8 0-3 0,-1 0-6 0,19 13-19 16,-10-1 4-16,1 1 18 0,0-2-19 0,0 8-24 15,-1 1 22-15,-1 1 8 0,-5 2-23 16,1 0 1-16,-1 2-21 0,-1-2 22 0,-4 2 1 15,-1-3-35-15,-2 3 37 0,-2-12-31 0,0 6-1 16,-11 23 2-16,8-19 7 0,-4 0-16 16,-5-4 14-16,2 2 6 0,-5-3-20 0,7-7-34 15,-1 3-22-15,0-7-38 0,0 4-57 16,1-4 11-16,2-6-181 0,3 1-115 0,1-1 30 16,2-1 25-16,0 0 33 0,-4-10 2 0,6 5 7 15</inkml:trace>
  <inkml:trace contextRef="#ctx0" brushRef="#br0" timeOffset="45598.0315">7040 3321 331 0,'23'-7'371'16,"3"-1"-31"-16,-5 3-22 0,1 2-39 0,-1-1-53 15,-1-2 14-15,-3 2-60 0,1-4-20 0,-2 3-9 16,-3 5 2-16,-1 0-32 0,-12 0-13 15,10 0-80-15,-4 0-58 0,7 10-97 0,-9-7 11 16,-3 1-280-16,-1 0-3 0,-1 0 26 0,-3 9 8 16,-8 1-12-16,-2 1 6 0</inkml:trace>
  <inkml:trace contextRef="#ctx0" brushRef="#br0" timeOffset="45772.7403">7157 3552 244 0,'12'0'468'0,"1"0"-90"0,2-3-82 16,-7 3-24-16,1 0-36 0,14-7-23 0,-14 7-16 16,0-3-27-16,-4 2-27 0,1 1-14 0,1 0-35 15,-2-2-29-15,-1 2-68 0,2-2-68 16,-2-1 6-16,0 0-321 0,-2 1-20 0,1 0 39 16,2-2 23-16,-2 0 24 0,8-9 11 15,1-2 1-15</inkml:trace>
  <inkml:trace contextRef="#ctx0" brushRef="#br0" timeOffset="46826.7465">8540 3123 580 0,'-3'-4'294'15,"-1"2"-31"-15,2-1-48 0,-1 1-29 16,-1 0-25-16,3 2-11 0,-1 2-20 0,0 0-14 16,0 3-8-16,-1-1-3 0,2 2 1 0,0 2-2 15,1 12-11-15,0-10-22 0,0 5-4 16,0 5 10-16,0-1-14 0,0 1-1 0,11 23-23 16,-7-20 14-16,1 1-1 0,0-3-23 0,0 0 23 15,3 0-26-15,-2-2-6 0,2-3 6 0,0 0-5 16,-1-2 27-16,4-2-23 0,-4 1 5 15,2-6 30-15,1-2-18 0,-2-3 40 0,-8-2-35 16,8 0 5-16,-2 0 2 0,7 0 6 16,15-13 0-16,-15 4-5 0,1-4 37 0,-1-2-17 15,2-2 2-15,-5-1 0 0,1-3-12 16,-3 0-29-16,0 3 43 0,-3 0-10 0,0 4 0 0,-2 2-3 16,-2 4-17-16,2 1 4 0,-2-2-5 15,0 5-10-15,-1 1 12 0,2-2-8 0,-2 5-13 16,-2 3-4-16,2 0-3 0,-1 2-2 15,0 3 1-15,-2 9-1 0,3-7-3 0,0 0-11 16,0 7 23-16,16 25-20 0,-7-19-2 0,-2 0 2 16,3-5 12-16,5 1-23 0,2 1 15 15,1-4-8-15,5-5-19 0,2 2 21 0,-5-3 18 16,4-2-16-16,-1-4-12 0,-1-1 19 0,-3-3-24 16,-9 0 4-16,5 0 10 0,17-17-7 15,-17 7 9-15,-2-2 0 0,1-3-10 0,-5-2-13 16,2-1 12-16,1-1 18 0,-6-5-6 15,-2 1 7-15,0 0 14 0,0-2-4 0,-4 1-15 16,0 1-4-16,0 11 22 0,0-3-17 0,0-1-16 16,-11-18 18-16,6 19-1 0,0 5 2 15,1 2-12-15,3 0 1 0,-1 4 6 0,-1 1-8 16,2-1-20-16,-3 4-30 0,4 2 6 16,-2 1-112-16,2 0-48 0,0 3-24 0,0-1 20 15,4 1-172-15,-4 1-131 0,3 7 38 16,1 1 35-16,0-1 8 0,2 3 65 0,2-5-7 15,-2 1 24-15,7-5 17 0,0 3 27 0</inkml:trace>
  <inkml:trace contextRef="#ctx0" brushRef="#br0" timeOffset="47094.0789">9393 3407 910 0,'5'2'320'0,"-3"0"-24"0,2 0-66 0,-1-1-15 15,2 2-11-15,-3 0-15 0,-1 0-1 0,3 1-34 16,-2 1-23-16,7 9-13 0,-3-1 5 15,-2 4-27-15,-2-4 6 0,2 4-23 16,0-2-11-16,1 6 32 0,-2-2-23 0,-3-9-36 16,0 5 10-16,0 2 12 0,0 1-8 0,0 0-8 15,0 2-9-15,0-2-15 0,-14 19 7 0,10-19-20 16,0 0 13-16,2-5-9 0,-2-5 27 16,2 0-43-16,1 1 24 0,1-4-20 15,-2 2 30-15,2-4-19 0,0 3-7 0,0-6-24 16,0 0-40-16,0 0-22 0,0 0-36 0,0 0-56 15,2 9 18-15,1-10-299 0,1-3 36 0,12-8 29 16,-4-4 27-16,2-3-1 0,1-2 58 16,2-3 17-16,2 4 14 0</inkml:trace>
  <inkml:trace contextRef="#ctx0" brushRef="#br0" timeOffset="48641.3622">10103 3166 793 0,'0'-14'321'0,"0"14"-65"16,0 0-13-16,-3-35-27 0,9 22 9 0,2 3-44 16,3-2-14-16,-1 3-18 0,2-1-26 0,2 3 18 15,0-3 0-15,4 6-28 0,-3-1-7 16,2 1-37-16,3 2 3 0,0 0 1 0,-3 0 3 15,-8 2-9-15,7 0-21 0,13 11-6 16,-11-5 1-16,-1 2-7 0,-2 2 7 0,0 1-13 16,-1 4 25-16,0 1-16 0,-3 1-9 15,-1 3 8-15,-3-4-8 0,-4 4-30 0,0-1 16 16,-3-9-16-16,0 5 26 0,-13 20-9 0,6-15 30 16,-3 0-27-16,-1-2 15 0,1 0-16 15,-2-4-31-15,-2 4 35 0,-4-4-11 0,4 2-4 16,0-9 2-16,0 5 1 0,0-4 0 15,0 5-15-15,3-8-11 0,-1 2 38 0,2-2-49 16,2-3-16-16,4 2-10 0,-5-4-43 16,6 2-33-16,3-2-48 0,0 0 18 0,0 0-184 15,-6-10-109-15,9 6 48 0,-3-3 29 0,7-8 23 16,1 1 5-16,0-1 8 0,1-1 10 16</inkml:trace>
  <inkml:trace contextRef="#ctx0" brushRef="#br0" timeOffset="48958.4843">10507 3154 251 0,'17'-13'398'0,"1"-1"-71"0,0 1-35 16,-3 1-40-16,-2 2-20 0,0 0-13 0,-3 1 1 15,-2 2-19-15,-2 1-11 0,-2 5-10 16,0-1-39-16,-3-1 5 0,2 1-16 0,-3 2-13 16,0 0-33-16,-3 4-5 0,0-1-6 15,0 0-3-15,-9 8 6 0,2 1-40 0,1-1 21 16,0 3-9-16,-1 3-9 0,1 0-19 0,-2-2 20 15,2 3 12-15,2-1-20 0,2 3-8 16,0 0 6-16,1 0-9 0,0 0-1 0,4 0-4 16,0 2 9-16,0-12 2 0,0 3-3 15,10 21-2-15,-3-13-6 0,-1-4-22 0,3-1-1 16,1-1 1-16,-2-3 2 0,3 1-1 0,1-2 26 16,2-1-8-16,-3-2-2 0,2 2-1 0,0-3-31 15,-4 0-59-15,0-3-26 0,-2-1-34 16,0-2-68-16,-1 0 18 0,1-1-256 0,-7 0 32 15,0 0 31-15,24-12-9 0,-12-1 26 16,-1 5 30-16,2-3 48 0,0-3-23 0</inkml:trace>
  <inkml:trace contextRef="#ctx0" brushRef="#br0" timeOffset="49241.0543">10882 3377 897 0,'3'-1'371'0,"0"-4"-74"0,0 3-17 16,-2 2-73-16,0 0 10 0,2-2-18 15,0 4-39-15,-2 0-18 0,-1 0-3 0,-1 2-23 16,1 1 20-16,0 1-40 0,0 1-7 16,0 1 2-16,0 2-20 0,0 3-3 0,0 3-8 15,0 1-4-15,0 1 5 0,0 1-8 0,0-2-10 16,0 2-4-16,0 0-4 0,0-3-4 0,0-1 1 16,0-2 7-16,-13 16-15 0,13-21 0 15,0 1 8-15,0 1-1 0,0-1-10 0,0-1-3 16,0 0-7-16,0-2-10 0,0-6 3 0,0 7-49 15,0-7-30-15,0 7-55 0,0-7-45 0,0 0 16 16,0 0-296-16,-1 7 34 0,-1-8-43 16,1-3 30-16,1-2 26 0,0 0 44 0,-5-13 13 15,5 5 3-15</inkml:trace>
  <inkml:trace contextRef="#ctx0" brushRef="#br0" timeOffset="49792.2493">11020 2823 439 0,'8'-10'350'0,"2"-1"-37"15,-2 3-27-15,-3 1-14 0,4-3 1 16,1 0-46-16,0 2-15 0,-2 1-26 0,7 0-20 15,-2-1 8-15,0 0-20 0,1 0 16 16,0 4-17-16,1-1-53 0,-3 0-9 0,6 2-9 16,-6 1-7-16,-1 1-17 0,-11 1-8 0,10 0 22 15,0 0-6-15,17 14-8 0,-17-3-6 0,-1 0-5 16,-4 4 6-16,-1 2-1 0,-3-4-13 16,-1-5-8-16,0 6 20 0,-10 19-32 15,3-15 20-15,-1 1-9 0,-3 2-4 0,0-3-14 16,1-1 21-16,-2-1-10 0,2 0-13 0,0-1 10 15,0-3 9-15,2 1 6 0,-4-3-33 16,7-2 5-16,4-1 3 0,0 0 8 0,-2-2-16 16,3-5 6-16,0 0-6 0,18 21-5 0,-5-14 15 15,0-5 0-15,3 2-8 0,1-3 6 0,3 2-7 16,-11-3 5-16,7 0 7 0,-1 0-32 16,26-11 36-16,-23 8-14 0,2 0 13 0,-2 2-25 15,0-2 8-15,-5-1-6 0,-2 4 23 0,0-3-22 16,-5 2 5-16,3-1 27 0,-4 1-2 0,-1 0-7 15,0 1-6-15,0 0-6 0,-2 0 14 16,1-2-15-16,-1 1 0 0,2 1-9 0,-4 0-4 16,0 0-8-16,0 0 22 0,0 0-4 15,0 0-3-15,0 0-29 0,8 0 2 0,-8 0-103 16,2 3-84-16,-4-3 23 0,-6 0-345 0,3 0 40 16,-1 0 16-16,-15-5 33 0,13 5 30 15,-16-12 26-15,11 9 89 0,0-7-4 16,2 0 6-16</inkml:trace>
  <inkml:trace contextRef="#ctx0" brushRef="#br0" timeOffset="50499.292">12345 3526 764 0,'-3'-2'303'0,"0"1"-41"0,1-1-15 16,0 2-32-16,0 0-23 0,4-1-5 0,1 1-9 16,4-2-26-16,-1 1-7 0,13-2-6 15,0 0-9-15,4 1 14 0,2-4-26 0,-1 4-13 16,0 0-11-16,1-1-10 0,1-1 44 16,2-2-9-16,-2 1 6 0,-2 1-21 15,-2 0-9-15,-1-1-7 0,-6 5-30 0,-2-2 25 0,-4 0-11 16,-2 1-17-16,0 1-13 0,-2-2-15 15,0 0-15-15,-1 2-1 0,0 0-28 0,-2 0-41 16,1-5-51-16,-1 5-15 0,-2 0-43 0,0 0-40 16,0 0 18-16,0 0-181 0,0 0 31 15,0-8-142-15,0 1 31 0,0 7 104 0,-14-23 25 16,8 13-64-16,1 0 26 0</inkml:trace>
  <inkml:trace contextRef="#ctx0" brushRef="#br0" timeOffset="50807.1502">12650 3334 222 0,'-6'-3'319'0,"-1"-2"-71"16,4 0 5-16,-1 3-29 0,1 0 14 15,1-1-28-15,-1 2-31 0,0 1-24 0,2-3-27 16,-2 3-4-16,3-1-12 0,0 2 11 16,0 2-36-16,3 1-4 0,-2-1-2 0,1 3 15 15,0-1-20-15,0 2-20 0,1 8 10 0,0 2-8 16,0 1 7-16,-3 0-8 0,2 2 11 16,1 0 8-16,2-2-24 0,-5 4-7 0,1-2-25 15,-1 0 12-15,1-1-4 0,-1 3 6 16,0-13-11-16,0 4 7 0,0 4 5 0,0 0-11 15,-12 17 37-15,9-16-41 0,0-5 15 0,2 0-8 16,-1-4-11-16,0-1-6 0,1-1 0 0,0 0 18 16,-1-1-8-16,2-1-12 0,-1 2 11 15,0-3 2-15,-1 2-25 0,1 1-1 0,0-3-39 16,-3 0-29-16,2-2-55 0,2 2-78 0,-2-1 19 16,2-3 17-16,0 0-325 0,3-5 33 15,-2 2 112-15,11-12 22 0,1-5 24 16,4-5-11-16,4-3 13 0,3-6 16 0</inkml:trace>
  <inkml:trace contextRef="#ctx0" brushRef="#br0" timeOffset="51756.4953">14453 3256 389 0,'-7'-12'386'15,"4"2"-46"-15,-1 2-37 0,-1-8-10 0,1 8-66 16,1 2 7-16,1-1-14 0,0 2-8 15,2 0-24-15,0 2-2 0,0-3 8 0,-1 3-24 16,1-1-23-16,-1 0-7 0,1 1-28 0,-1-1-14 16,1 4-3-16,0 0 2 0,0 0-31 15,0 0 11-15,3-1-28 0,0 4 0 0,5 12 1 16,-3-2-7-16,2 6-16 0,4-1 1 16,-3 2 7-16,0 1 4 0,1 0 3 0,4 2-14 15,-3 1-20-15,1-1 12 0,0 2 4 16,0-2-23-16,1-1 29 0,1 3-6 0,-3-1-4 15,4-3-14-15,-2 1 20 0,-6-3-17 0,4 1 4 16,0-4-7-16,-2-3 4 0,1 2-3 16,-1-2 5-16,-3-6-4 0,-1 0-12 0,-1-3-10 15,1 1 40-15,-1-2 6 0,2-2-9 0,-1-1-16 16,-4 0 26-16,0 0-8 0,18-15 21 16,-7 4-12-16,-1-3 12 0,2 0-8 0,-2-4-3 15,2 0-4-15,-2-4 3 0,1 1 11 0,0-1-12 16,-2 0-10-16,1 4 8 0,-4-2 14 15,-2 5-10-15,1-2-2 0,-1 6 2 0,-1 3-9 16,3 1 2-16,-5 1-16 0,-1 2 13 0,3-1-19 16,-3 3 3-16,1 2 9 0,-1 0-1 0,-1 5-12 15,1 0 12-15,0 2-1 0,-2 0-8 16,1 15 3-16,1-13 0 0,0 6-3 0,0 3-14 16,13 19 12-16,-8-20-1 0,4 1-2 15,1 0 0-15,2-7-14 0,0 2-6 0,1-2 17 16,2-3-3-16,1 1 1 0,1-6 7 15,-3-1 0-15,-1-2-5 0,-3 0-10 16,3 0 12-16,15-17 1 0,-14 10 5 0,-2-5 1 16,1-2-1-16,0 0 4 0,-1-4 8 0,-3-2-1 15,1 0-6-15,-4-1 2 0,-1-1 11 16,-1 0-7-16,0-1 19 0,-3 3-10 0,4-2-6 16,-5 3-3-16,0 5 4 0,0 2-6 0,0 4 2 15,0-2-14-15,0 1-7 0,0 0 9 0,-12-5-1 16,12 9 7-16,-2 2-20 0,2-2-42 0,-1 3-25 15,-2 2-45-15,2 0 14 0,1 0-84 16,-1 2-30-16,1 0-20 0,-1 2-44 0,2 0 25 16,-1-1-162-16,0 2-110 0,1 0 42 15,4 10 41-15,-1-5 31 0,0 5 3 0,5-3 25 16,0 1 54-16,0-2 1 0,2 1 34 16</inkml:trace>
  <inkml:trace contextRef="#ctx0" brushRef="#br0" timeOffset="52156.7423">15377 3474 299 0,'10'4'352'16,"-1"2"-49"-16,-1-4-28 0,-2 1-35 0,2 0-18 16,-3 1-6-16,-1-1-33 0,1-1-12 15,7 7-33-15,0-2-20 0,-3 3 12 0,-2-2 5 16,-5-1-33-16,3 2-3 0,-1-1 2 0,0 7 11 16,-3-1-46-16,-1-6-5 0,0 5-21 15,-11 17 19-15,3-10 15 0,-1-1-51 0,-1-1 27 16,1-1 1-16,-1-1-40 0,-2 1 15 15,2 0-2-15,2-5 0 0,-2-1 0 0,6-1 6 16,-3-3-17-16,3-1-1 0,1 0 16 16,1-3-8-16,-1 0-16 0,3 2 15 0,0-3-17 15,0-2 15-15,0 0 2 0,13 10 20 0,-7-10-23 16,14 4-20-16,-1-1 22 0,-1-3 5 16,3 0 2-16,-8 0 6 0,4 0 7 0,3 0-6 15,3 0-4-15,19-13 46 0,-25 9 9 0,4 4 9 16,-4-3-13-16,1-2 18 0,-5 3-9 15,-3 0-1-15,-3-1-14 0,-1 3 3 0,0-2-11 16,-2 1-2-16,-1 0-15 0,1 1-5 0,-2-2-1 16,1 1-57-16,-1-1-32 0,1 2 5 15,-3 0-119-15,0 0-32 0,0 0 17 0,0 0-266 16,0 0-91-16,0 0 77 0,11-11 35 0,-4 2 6 16,6-7 20-16,-1-2 78 0,4 2 23 0,5-8-74 15,2 2 20-15</inkml:trace>
  <inkml:trace contextRef="#ctx0" brushRef="#br0" timeOffset="52624.3092">16520 3198 568 0,'-1'-4'363'0,"0"-3"11"0,-1 1-69 16,2 1-7-16,0-2-37 0,0 1-7 0,2 1-30 15,0-1-26-15,6-5-19 0,2-3-21 0,4 6-18 16,4 1-14-16,1 1-4 0,-1 2-18 0,2 1-16 15,2 2-9-15,-13 1-7 0,7 0 6 16,18 11-14-16,-17-1-8 0,2 0-15 0,-6 3 9 16,-3 4-10-16,0 1-14 0,-1-4 14 0,-4 4-20 15,-2-1 11-15,-2 1-4 0,2 1-4 16,-3-11 7-16,-13 19-21 0,5-8 1 0,-3-2 19 16,-4 1-3-16,0 0-5 0,0-4-11 0,-3 3 0 15,3-4 8-15,-5-1-26 0,4 0 20 16,-2-5 0-16,1 2-58 0,2 0-34 15,1-4 0-15,2-2-42 0,6 3-12 0,0-4-31 16,2-2-40-16,-2 2 19 0,6-2-214 0,0 0-55 16,-4-5 33-16,5 2 30 0,2 0 41 15,7-8 33-15,2-2-2 0,6-2 33 0,-2-3 4 16</inkml:trace>
  <inkml:trace contextRef="#ctx0" brushRef="#br0" timeOffset="52877.9135">16844 3202 269 0,'10'-11'385'0,"2"-3"-67"15,-2 6-34-15,-1-1-27 0,-4 5 12 16,0 0-37-16,0 0-57 0,-1 0-2 0,-2 4-33 16,1-3 14-16,-3 3-35 0,0 3-40 0,-3-3 34 15,1 4-17-15,-1 0-16 0,-7 11-28 0,6 0 2 16,-4-1-7-16,1 3 1 0,-2-1-3 16,1 4 12-16,2-3-36 0,1-1-6 0,1 3 37 15,4-7-33-15,0 1 29 0,0-13-2 0,0 13-28 16,0 4-11-16,0 0 1 0,11 16-10 15,-3-18-6-15,3 2 11 0,-4-3-21 0,2-2-28 16,0 0-20-16,0 0-47 0,0-2-60 16,3-2 17-16,-1-3 13 0,-1-2 13 0,1 0 13 15,-3-2 11-15,-8-1-295 0,8 0 18 16,-1 0 24-16,6 0 24 0,-1 0 29 0,11-12 2 16</inkml:trace>
  <inkml:trace contextRef="#ctx0" brushRef="#br0" timeOffset="53238.9163">17150 3411 480 0,'11'-9'385'0,"3"3"-50"16,-4 2-65-16,0 0 3 0,-2 0-45 0,7-1-24 16,-3 3-28-16,0 1-16 0,-12 1-13 15,9 0-23-15,-1 0-17 0,1 0-2 0,3 0-6 16,9 12-2-16,-14-6 15 0,3 2-28 0,-3 1-1 16,-3 0-9-16,0 5-18 0,-1-2 14 15,-3-12-9-15,0 11-26 0,0 2 33 0,-14 18-21 16,7-14-2-16,-2-1-8 0,2-2 0 0,-5 1 4 15,1 0-14-15,2-1 6 0,0-2-24 0,1 1 3 16,2-6 7-16,2 3-1 0,-1-3-3 16,2-2 5-16,1 1-6 0,-1 1 6 0,2-3-28 15,0 0 23-15,1-4-1 0,0 0-2 16,0 6-4-16,0-6-2 0,0 6 0 0,15 6 15 16,-11-10 0-16,11 3-26 0,-1-3 12 0,-14-2-1 15,12 0 0-15,3 0 4 0,2 0-30 16,21-14-3-16,-23 5-68 0,2 0-36 0,-4-6-72 15,-2-3 20-15,2 0 15 0,1-3 14 16,-6-1-300-16,3-1 14 0,-3-4 25 0,0 4 35 16,-2-7 24-16,-5-3-28 0,-1 18 32 15,0-7-12-15</inkml:trace>
  <inkml:trace contextRef="#ctx0" brushRef="#br0" timeOffset="53656.1233">17319 2902 220 0,'8'-14'404'16,"-1"-1"-77"-16,2 0-31 0,-1 2-16 0,0 3 27 15,3-2-52-15,0 2-24 0,-1-1-26 16,1 3 12-16,-4 2-28 0,-1 1-14 0,3 1-15 16,-4 2-35-16,3-1 0 0,-4 2-3 0,1 1-13 15,0 0-12-15,-5 0-22 0,0 0-13 0,6 0-6 16,5 14-6-16,-10-9 1 0,-1 2 3 15,0 13-5-15,0-12-29 0,0 4-1 0,-12 19 20 16,7-13-4-16,1-2-3 0,-3-1-16 16,3 0-5-16,3-4 26 0,-1 1-23 0,2-12-6 15,0 9 16-15,12 12-19 0,0-9 0 16,-1-1-2-16,3-2 20 0,1-2-1 0,2-2 7 16,-2-1-8-16,6 0-25 0,-5 2 22 15,1-6-5-15,-8 0-9 0,3 0 2 0,1 0-16 16,-1 0 32-16,-1 0-8 0,-2 0 3 0,0 0-1 15,-1 0 7-15,0 0-16 0,-8 0 1 16,9 0 4-16,-4 0 6 0,-5 0-7 0,10 0-22 16,-4 0 0-16,-6 0-107 0,12-11-59 15,-10 11 21-15,-3-3-334 0,0-1-14 0,1 0 57 16,-1 0 13-16,-1-5 33 0,7-6 26 0,9-6 25 16,2 1 42-16,5-4 46 0,5 3 10 15</inkml:trace>
  <inkml:trace contextRef="#ctx0" brushRef="#br0" timeOffset="54116.3985">18563 3454 911 0,'1'0'286'16,"3"2"-6"-16,1-2 1 0,2 0-47 0,0-2-29 15,14 4-14-15,-8-2-3 0,3 0-22 16,7 0-14-16,1 0-24 0,0 0-24 15,1 0 4-15,24-13-50 0,-30 13 15 0,0-5-38 0,-2 1-34 16,-7 1-38-16,-1 0-47 0,-4 1-78 16,1-3 15-16,-4 4-178 0,-2-5-85 0,0 1 37 15,0 5 25-15,0 0-15 0,-14-20-13 16,5 8 3-16</inkml:trace>
  <inkml:trace contextRef="#ctx0" brushRef="#br0" timeOffset="54340.4918">18791 3326 541 0,'-3'-3'288'0,"3"1"-45"0,-2 0-28 16,0 2-21-16,4 0-8 0,-1 1-16 0,0 0-23 15,-1 2 4-15,5 1-15 0,2 7 7 16,0 3-21-16,1 2-20 0,-3-1-2 0,-1 5 7 16,1-3-34-16,1 5 31 0,-2-2-33 15,0 2 6-15,1-3-20 0,-2 5-5 0,-2-4-7 16,-1 3-4-16,0-12 30 0,0 6-24 16,0 1-7-16,0 3 13 0,0 0-32 0,0-2-24 15,0 1-52-15,0-5-47 0,0-1-84 0,0-3 19 16,15 12 13-16,-3-14 15 0,-2-4 12 15,4-1 12-15,4 1-288 0,-8-5 65 0,8 0-37 16,4 0 50-16,29-13 14 0,-19 5-43 16</inkml:trace>
  <inkml:trace contextRef="#ctx0" brushRef="#br0" timeOffset="54543.3015">20295 3559 389 0,'25'1'242'0,"-2"2"-43"15,-14-3-3-15,23 8-12 0,-12-3-29 0,-1-4-32 16,2 1-2-16,-5 0 0 0,1-2-37 16,-5 3-57-16,2-3-20 0,-4 0-1 15,-2 0-217-15,7 0-123 0,-2 0 1 0,3 0 27 16,19-17 6-16</inkml:trace>
  <inkml:trace contextRef="#ctx0" brushRef="#br0" timeOffset="54732.4932">21047 3574 516 0,'12'0'297'0,"-5"2"-41"16,1-1-31-16,1-1-31 0,-3 1-28 15,3-1-5-15,2 0-30 0,16 10-35 0,-14-9-47 16,-4 2-35-16,-1-2-60 0,1 2 5 16,-5-3-103-16,-4 0-96 0,0 0-113 0,6 0 23 15,1 0 34-15,-1 0 8 0</inkml:trace>
  <inkml:trace contextRef="#ctx0" brushRef="#br0" timeOffset="54875.4301">21247 3596 265 0,'7'0'238'0,"0"0"3"0,0 0-18 16,0 0-24-16,-7 0 0 0,9 0-26 0,-3 0 6 15,3 0-13-15,-9 0-9 0,6 0-39 16,-6 0 3-16,8 0-33 0,0 0 14 0,-8 0-18 16,5 0-46-16,-5 0-44 0,0 0-50 0,8 0 5 15,-8 0-369-15,7-3 32 0,-8 2 37 16,0-3 32-16,-1-2 50 0,1 0 11 0</inkml:trace>
  <inkml:trace contextRef="#ctx0" brushRef="#br0" timeOffset="56021.8608">22310 3196 723 0,'0'-17'367'0,"0"17"-24"0,4-31-46 0,-4 25 4 16,1-1-43-16,-1 4-33 0,2-2-25 0,-2 2-22 15,0 3-1-15,0 0-30 0,0 0-13 16,0 0-15-16,0 0 4 0,0 0-23 0,4-11-8 16,-3 14 8-16,-2 0-11 0,1 2-9 15,0-2-28-15,2 5-5 0,-2 14-7 0,0-10-4 16,0 3-7-16,0 3-6 0,9 26 14 15,-8-21-11-15,7 2-3 0,-2-5 4 0,1 1-17 16,1 0 11-16,3-1 3 0,-1-2 4 0,-1-3-20 16,2-3 0-16,-1 1-1 0,1-4 0 15,3-1-3-15,-5-5-6 0,0 2 11 0,0-5 10 16,-9 0 15-16,10 0-9 0,3 0 21 0,15-13-5 16,-14 5-16-16,0-1 16 0,-1-4 7 15,1-2-11-15,-1-2 10 0,0-1-13 0,-2 0 0 16,0 2-8-16,-3 0-1 0,0 2 22 15,1 0-3-15,-4 7 6 0,0-1-20 0,-2 4-2 16,-3-2-5-16,2 3 14 0,0 0-22 0,0 3-6 16,-2 0 12-16,0 0 3 0,0 6-9 15,-1 0-15-15,-3 9 8 0,-2-1-1 0,1 4 0 16,2 0 1-16,1 4 3 0,2-11-1 16,0 3-6-16,0 1 10 0,12 23-14 0,-4-21-3 15,2 0-20-15,-1 0-7 0,5-6 3 16,-2 3 10-16,4-4-9 0,0-2 8 0,2-1 7 15,2-3 7-15,-1-1-8 0,2-2-22 0,-11-1 24 16,6 0 7-16,0 0 1 0,20-17-8 16,-17 8 0-16,1-5 31 0,-3-1-1 0,-1-2-2 15,0-1 1-15,-1-1-3 0,-3-2 2 0,0-1 17 16,0-2-5-16,-2 1-14 0,-3-2 17 0,-1-5-18 16,0 5-2-16,-2 0 14 0,0 2-2 15,-4 11-8-15,0 0-17 0,0-3 0 0,0-3 13 16,0 3-6-16,0 3-2 0,-10-10 5 0,8 14 4 15,1 2-12-15,0 4-14 0,-2-4-29 16,2 5 4-16,-3 1-108 0,1 0-50 0,0 1-40 16,0 3-52-16,-2-2 29 0,1 2-281 0,-3 7 26 15,2-1 40-15,2-2 57 0,2-1 40 16,1-7 25-16,0 14 23 0,14 22 4 0,-5-19 11 16,7 1-26-16</inkml:trace>
  <inkml:trace contextRef="#ctx0" brushRef="#br0" timeOffset="56512.7425">23361 3504 340 0,'1'-1'430'0,"3"0"-83"0,-1 0-17 15,-1-4-44-15,1 5-12 0,0-3-10 0,-1 3-33 16,0-1-26-16,0 1-23 0,-1 0-21 16,3 3-17-16,0-2-15 0,-2 4-12 0,1 0-17 15,3 9-10-15,1 1-3 0,-2-1-8 16,-1 3-16-16,2 1-21 0,1-1 5 0,-6 2-2 0,0-5-4 16,4-2 12-16,-3 2-5 0,-2-3-31 15,1-5-3-15,1 2-1 0,-2-2-1 0,0-2-2 16,0 1-1-16,0-3 25 0,0-2-5 0,0 0-1 15,0 0 8-15,0 0-8 0,0 7 8 16,0-7-21-16,0 7 1 0,2-10 4 0,0 3 12 16,1-4-3-16,2-1 12 0,6-4-22 15,0-2 5-15,4-2 9 0,-3 3-42 0,1-3 41 16,-1 3-22-16,-2 3 2 0,0 0-13 0,-1 3 20 16,-2 1-6-16,-2 0-16 0,3 2 14 0,-8 1-18 15,0 0 8-15,7 0 2 0,0 0 12 16,13 15-1-16,-8-5-8 0,2-2-2 0,-4 5-6 15,-1-4-6-15,2 4 6 0,-6-2 15 16,4 1 0-16,-3-2-19 0,3 3 2 0,-1 1-64 16,-5-4-37-16,-3-10-82 0,0 8-55 0,0 0 23 15,0-4-287-15,0-4 39 0,0 8 34 16,0-8 30-16,0 7 34 0,0-7 25 0,0 0 22 16,5 10 24-16,2-11-15 0</inkml:trace>
  <inkml:trace contextRef="#ctx0" brushRef="#br0" timeOffset="57070.8103">24524 3216 448 0,'1'-7'316'0,"-1"0"-50"0,1 1-20 0,2-11-29 16,-1 7 1-16,-2 10-12 0,4-24-16 15,-3 17-1-15,7-4-35 0,-4 1 12 0,-3 2-26 16,7 1-7-16,-3 1-20 0,0 4-10 0,0-3-16 16,8-1-12-16,2 0-17 0,-3 3-11 0,3 2 8 15,-7 1-10-15,3 0 14 0,17 14-20 16,-9-7 0-16,-3 3-7 0,-2 5-6 0,-1-3 15 15,1 2-14-15,-4 3-3 0,-4-2-1 0,1 4 9 16,-2 4-13-16,0-1 5 0,-5 0 12 16,0-12-1-16,0 6-29 0,0 4 13 0,-17 17 0 15,8-17-2-15,3-2-16 0,-4-3 27 16,1 3-54-16,0-4-9 0,-4-2-23 0,2 2-22 16,-2-4-42-16,-1-1-30 0,5-6 13 15,1 3-202-15,2-3 27 0,1-3 26 0,3 0-117 16,1 0 28-16,1 0-23 0,0-2 40 0,3 0-14 15</inkml:trace>
  <inkml:trace contextRef="#ctx0" brushRef="#br0" timeOffset="57422.8102">25018 3107 293 0,'8'-8'368'0,"-4"3"-61"16,-1-2-63-16,1 4-24 0,-1 0-43 0,-2 1 4 15,1 0-42-15,-2 2-8 0,-2-1-17 16,1 2-14-16,-4-1-6 0,1 4-4 0,-6 7-8 16,-2-1-17-16,-1 1 0 0,1 0-6 0,-1 2 5 15,4 2-19-15,-5 2-1 0,5 2 5 16,-2-3 3-16,0 6-20 0,3-2-6 0,1-2 5 16,2 6 11-16,2-6 1 0,1 2-21 15,2 0 10-15,0-9 11 0,0 3-11 0,15 19 21 16,-6-16-10-16,3 1 29 0,0 0-23 0,2-4 15 15,3-1-12-15,1-4 9 0,1 0-1 16,1-1-6-16,0-1-3 0,-1-3 1 0,-1 1-14 16,-3 0 12-16,-3-2-30 0,-1-2 22 0,-2-1-33 15,-9 0-4-15,8 0-34 0,-1 0-28 16,-7 0-60-16,17-11-72 0,-5 4 16 0,-6-1-304 16,-4 0 32-16,1 3 31 0,-1 1 28 0,1 0 17 15,-3 1 28-15,0 0 12 0,0-1-6 16</inkml:trace>
  <inkml:trace contextRef="#ctx0" brushRef="#br0" timeOffset="58004.1277">25255 3421 209 0,'2'-1'359'0,"1"-2"-42"15,2 0-39-15,0 0-23 0,-2 1-17 0,3-1 3 16,-2 3-64-16,2-3-1 0,-1 3 11 16,3 0-62-16,-8 0-4 0,10 0-22 0,17 14 17 15,-15-5 10-15,0-1-43 0,0 7-9 16,-4 0 4-16,-2 5-25 0,5-3 2 0,-8-1-5 15,1 2 11-15,-2-1 14 0,1 1-44 0,-3-4-1 16,0-14-21-16,0 12 40 0,0 1-28 16,0-2-1-16,0-3 15 0,0-1 11 0,0-7-15 15,0 7-12-15,0-7 15 0,0 8 24 0,0-8-17 16,0 6-3-16,0-6 33 0,0 0-25 0,0 0 11 16,0 0 5-16,-9 7 1 0,9-9 18 15,3 0-33-15,-1-5 15 0,3-7-1 16,-2 3-33-16,7-5 16 0,2 1-4 0,-1 1-5 15,-1 0-5-15,1 3 0 0,-5 0 0 0,4 4-19 16,-6 3 7-16,2 0-20 0,2 0 5 16,-1 3 19-16,0 1-24 0,-7 0 27 15,0 0-11-15,26 12-6 0,-11-4 0 0,-5 6-2 16,2-3 6-16,-2 6-7 0,-1-3 2 0,0 2 9 16,-3 0-17-16,1 0 11 0,-1-2-20 0,-2-1 12 15,1 2-4-15,0-1 11 0,-2-2 1 16,-1-1-7-16,-2 1 16 0,0-3-9 0,0-9-19 15,0 7 0-15,0-1-98 0,0 1-56 0,0-7-73 16,0 7 26-16,-11 4-322 0,7-10 23 16,1 1 41-16,-2-1 34 0,1-1 28 0,0-1 46 15,-9-6 20-15,1-6 2 0,2 1 15 0,0-6-5 16</inkml:trace>
  <inkml:trace contextRef="#ctx0" brushRef="#br0" timeOffset="58580.7299">25463 2752 497 0,'8'-12'309'0,"2"4"-25"0,5-1-48 0,1 0-19 16,2 2-24-16,-1 2-5 0,0 2-9 15,1 0-34-15,-4 2-6 0,-1 0-19 0,-3 1-5 16,-10 0-24-16,8 0-10 0,0 0-13 16,17 11-7-16,-21-3 36 0,6 5-48 0,-5 0 14 15,-4-3 0-15,-1 4-5 0,0-6-19 0,0 6-10 16,-15 20 15-16,6-19-16 0,0 0 7 15,-1 3 11-15,0-2-10 0,2-4-21 0,0 1 17 16,0-1-2-16,1-5-26 0,5 1-1 16,-2-2 7-16,2-2 3 0,0 0 2 0,-1-1-3 15,3 0 16-15,-1 1-32 0,1-4 17 0,0 0 11 16,0 0-5-16,21 18 5 0,-8-13 2 16,0-2-25-16,5 0 35 0,2 0-6 0,-1 0-4 15,1-3 13-15,-5 0-8 0,6 0 22 0,-8 0-22 16,-7 0-1-16,4 0 17 0,-1 0-3 15,-1 0-6-15,1 0 24 0,-2 0 4 0,0 0 0 16,-2 0 3-16,-5 0-13 0,10 0-16 0,-3 0-9 16,-7 0 29-16,6 0-17 0,-6 0 5 15,9 0-15-15,-2 0-12 0,-7 0 26 0,7 0-13 16,-7 0-9-16,5 0-5 0,-5-7-7 0,0 7 8 16,8 0-19-16,-8 0-2 0,0 0-100 15,5 0-53-15,-5 0-67 0,0 0 24 16,0 0 18-16,0 0 16 0,0-7-354 0,9 7 37 15,-9 0 34-15,0 0 43 0,6 0 42 0,-6 0 24 16,8 0 23-16,-3 0 16 0,-5 0 7 16</inkml:trace>
  <inkml:trace contextRef="#ctx0" brushRef="#br0" timeOffset="76350.5705">9804 3493 780 0,'0'0'260'0,"0"-12"-37"0,0 12-18 16,0 0-6-16,0 0-8 0,0 0-9 0,0 0-9 16,0 0-1-16,0 0-35 0,0 0-16 15,0 0-9-15,0 0 50 0,0-14-49 0,0 14 21 16,0 0-27-16,0 0 3 0,0 0-2 0,0 0-12 16,0 0 7-16,0 0-20 0,0 0 4 15,0 0-3-15,0 0-7 0,0 0 1 0,0 0 6 16,0 0-24-16,0 0 2 0,0 0-8 0,0 0 2 15,0 0-16-15,0 0-7 0,0 0-8 0,0-14 0 16,0 14 5-16,0 0 1 0,0 0 2 16,0 0-6-16,0 0-13 0,0 0 0 0,0 0-2 15,0 0-10-15,0 0 27 0,0 0-13 0,0 0-1 16,0 0-19-16,0 0 16 0,0 0-8 16,-9-19-5-16,9 19 4 0,0 0-16 0,-1 0 25 15,0 0-1-15,1 0-22 0,0 0 1 0,0 0-41 16,0 0-51-16,-3 4-1 0,2-1-32 15,-4-1-51-15,3 3-18 0,-8 8 19 0,1-4-165 16,0 0-121-16,3 1 30 0,-4-3 26 0,5 1 32 16,1-1 26-16,-1-1 23 0,1-2 24 15,0 1 5-15</inkml:trace>
  <inkml:trace contextRef="#ctx0" brushRef="#br0" timeOffset="76927.8527">9701 3528 418 0,'0'-2'252'0,"0"-3"-21"0,1 1-10 0,-1 0-27 16,1 0-2-16,2-2-25 0,-3 2-3 16,1 1 8-16,-1-1-32 0,0 0 2 0,1 1 8 15,1-1-8-15,-2 4-14 0,2-5-24 0,-2 2-6 16,0 1 2-16,2-1-37 0,-2 2 8 0,0-2-20 16,0 3 10-16,2-1-7 0,0 1-6 15,0 0-14-15,0 1 27 0,0 3-35 0,1-1 22 16,-1 3-13-16,5 6 14 0,-1 2 7 0,-4 1-17 15,4 2-18-15,-2 1 0 0,1 0-13 16,-2 0 29-16,0 2-16 0,-1-1 10 0,1-2 24 16,-3 4-35-16,0-3 1 0,0-10-1 15,0 3 0-15,0 2-2 0,0 2 9 0,0-1-16 16,0 0-10-16,0-5 12 0,0 1-9 16,0 0 15-16,0-2 1 0,-11 6-6 0,10-8 5 15,-1-2-1-15,2 1-2 0,-2-2-3 0,2 3-1 16,0-6 15-16,0 0-15 0,0 0-2 0,0 7 18 15,0-7-5-15,0 5 0 0,0-5 4 0,0 0-3 16,0 7-3-16,0-7-23 0,0 0-1 16,0 7 21-16,0-7-1 0,0 0-5 15,0 0 0-15,0 6-2 0,0-6-25 0,0 0-38 16,-10 9-59-16,9-13-67 0,0 4 17 0,1-3-325 16,-2 1 11-16,2-3 65 0,2 1 28 0,5-11 3 15,0 1 31-15,0-1 36 0,5-2 13 16,6 5-79-16</inkml:trace>
  <inkml:trace contextRef="#ctx0" brushRef="#br0" timeOffset="78169.1535">15123 3639 244 0,'0'0'250'0,"0"0"-91"16,0 0 23-16,0 0-30 0,0 0-3 0,0 0-26 16,0 0-34-16,0 0 6 0,0 0-4 15,0 0-60-15,0 0 36 0,13 0-7 0,-13-12-14 16,0 12-18-16,0 0 36 0,0 0-67 0,0 0 31 16,0 0-50-16,23-17-6 0,-21 17 4 15,-1-1-128-15,1-2-144 0,0 1-16 0,-2 1-9 16,4 0-12-16</inkml:trace>
  <inkml:trace contextRef="#ctx0" brushRef="#br0" timeOffset="78763.6536">15254 3553 401 0,'3'-2'311'0,"-3"0"-26"15,0-1-37-15,4 2-2 0,-3-2 4 16,-2 3-56-16,2-3 4 0,0 2-39 0,-1 1 36 15,0 0-24-15,0-2-6 0,3 1-56 16,-3 1 19-16,0-1 3 0,1 1-12 0,-1-3-34 16,0 3-16-16,0 0-3 0,0 0 2 0,1-2-20 15,1 2-9-15,-2 2 16 0,0 1-20 16,0-2-3-16,1 3-2 0,-1 0 2 16,1 2-17-16,-1-1 34 0,2 2-41 0,-2 0 15 0,5 13 14 15,-5-9-5-15,0 7-3 0,0-9-4 16,0 3 1-16,0 4-2 0,0 1 14 0,0 4-5 15,-12 18-23-15,12-18 5 0,-4-2 1 0,3 2-10 16,-5-2 0-16,3 4 21 0,-1-6-1 16,2-1-5-16,-2 1 30 0,3-5-5 0,-6 3-43 15,2-1 0-15,0-4 8 0,5 0 10 16,-4-4 0-16,4 2 9 0,-1-3-9 0,1-5 28 16,0 0-38-16,0 7 13 0,0-7-3 0,0 7-15 15,0-7-10-15,0 8 21 0,0-8 8 16,0 6-19-16,0-6-15 0,0 0 23 0,0 8 8 15,0-8-12-15,0 0 20 0,0 0-20 16,0 7-3-16,0-7-20 0,0 0-1 0,0 6 2 16,0-6-68-16,-12 5-35 0,10-6-86 0,3-2 19 15,-2 0-350-15,-1-1 41 0,4-2 53 16,0-10 30-16,-2 9 30 0,0-4 23 16,13-14 2-16,-9 8 51 0,5-4 9 0</inkml:trace>
  <inkml:trace contextRef="#ctx0" brushRef="#br0" timeOffset="80294.1062">23240 3510 557 0,'0'0'227'0,"0"0"-44"0,0 0 5 0,0 0-12 16,0 0-8-16,0 0-14 0,0 0-27 15,0 0 0-15,0 0-2 0,0 0-12 16,0 0-14-16,0 0-15 0,0 0-10 0,0 0 3 16,0 0 0-16,0 0-10 0,0 0-21 0,0 0 5 15,0 0-3-15,0 0-14 0,0 0 14 16,0 0-3-16,0 0 8 0,0 0-3 0,0 0 21 16,11-1-17-16,-11 5 21 0,0 1-34 15,0 3 27-15,-1 0-29 0,1 0 22 0,0 4-2 16,-8 19-29-16,8-21 1 0,0 4-8 0,0 1-2 15,0 0 20-15,0 2-15 0,-11 18 16 0,8-20 17 16,1 4-48-16,1-6 43 0,-3 2-33 16,2-2 14-16,-2-3-19 0,4 0-16 0,-2 7 17 15,-1-7 27-15,2 3-13 0,-3-5-19 16,1-1 12-16,1-3-1 0,1 2-3 0,0 0 1 16,-1-2 12-16,2 1-7 0,-1-3-13 0,0 3-1 15,-2 0 28-15,3-1-2 0,-1-2 5 0,1 2 5 16,-1-1-15-16,-1-2-5 0,2 3 3 0,-2-2 3 15,2 1-23-15,-1-1 20 0,1-1-28 16,0-1-1-16,0 0 8 0,0 0 11 0,0 0-13 16,0 0 0-16,0 0-3 0,0 7 22 15,0-7-20-15,0 0 13 0,0 0-2 16,0 0-33-16,0 0-62 0,-2 9-83 0,2-12-66 16,2-1 21-16,-1 0-303 0,-1-2 56 0,0 1 34 15,-1-14 29-15,1 10 12 0,-11-16 24 0,2 8-16 16,-5-1 12-16,2 0 96 0</inkml:trace>
  <inkml:trace contextRef="#ctx0" brushRef="#br0" timeOffset="83308.4611">8661 4361 288 0,'0'0'238'0,"0"-13"-16"16,-13 13 10-16,13 0-24 0,0 0-26 0,0-12-17 15,-16-4-3-15,16 13-10 0,0 1 10 16,0-2-22-16,-1 2-8 0,-1 0-9 0,2-1 6 16,0 0-8-16,0 2-15 0,-1-1 6 15,1 2-6-15,0-3-4 0,-1 2-26 0,1-1-16 16,0 2 21-16,0 0-25 0,0 0 15 16,0 0-56-16,0 0 1 0,0 0 2 0,0 0 26 15,-2-3-22-15,1 4 0 0,0 1 3 0,1 1-5 16,-1 2-23-16,-1-1 30 0,2 1-17 15,-1 0-15-15,-3 10 44 0,3-2-12 0,-3 4-4 16,-5 1-36-16,7 0 17 0,0 2 4 0,-2-1 9 16,-1 0-13-16,1 1-2 0,2-2 5 15,-2 0 7-15,-1 2-19 0,1-1-6 0,2 0 13 16,0-1-9-16,-3 0 20 0,5-2-11 16,-4 0-15-16,4 2 32 0,-2-2 6 0,0-3 6 15,2-3-15-15,0-10 3 0,0 11-27 16,0-4-13-16,0 0 51 0,0 2-4 0,0-3-26 15,0 0 33-15,0-6-33 0,0 9 20 0,0-3-2 16,16 7-8-16,-13-10 38 0,0 0-7 16,2-1-2-16,0 1-5 0,-1-2-2 0,1 0-2 15,1-1 5-15,0-1 4 0,-6 1 2 0,11 0-1 16,16-14 12-16,-13 7-35 0,4-3 20 16,-5-3 13-16,2 2-7 0,0-3-3 0,-4-1 6 15,0 0-4-15,4 2-14 0,-3-4 8 0,2 2-14 16,0-2 6-16,-2 3 7 0,-2 1-3 15,-1-1 1-15,-2 1-14 0,2 2 22 0,-6 1-3 16,3 3 2-16,-2 2-7 0,-1 1 14 0,-2-2-1 16,2 3-25-16,-3 1-7 0,1 2 3 15,0-2 5-15,1-1 1 0,-1 0-9 0,0 3-9 16,1 0 18-16,-1 0-16 0,-1 0 11 0,0 0-9 16,0 0 5-16,6 12-2 0,-4-8-9 15,-1 3 1-15,3 10 6 0,-1-1 8 0,3-1-10 16,-5-3-8-16,1 0 3 0,2 6 2 15,-1-2 2-15,-1 2-17 0,2-3 10 0,2 2 2 16,-2 2 6-16,2-2-8 0,0 2-6 0,0-5 1 16,2 1 14-16,1 1-9 0,0-1 14 15,3-3-2-15,0-2-17 0,0-1 18 0,0 1-3 16,1-4 1-16,-1 3-17 0,1-7 14 16,2 2-3-16,-4-3-24 0,-11-1 33 0,12 0-9 15,0 0-8-15,16-12-11 0,-12 5 21 16,-2-4-1-16,2 3 14 0,-5-2 9 0,2 1 4 15,-2-6-4-15,-2 3 5 0,4-4-13 0,-4 3 1 16,1-6 4-16,-1 1 12 0,-2-4 1 0,0 3 7 16,-3 3-16-16,1-2-2 0,0-1 0 15,0 2 9-15,-1-2-5 0,-4 8 1 0,0 2-11 16,0-3-2-16,0 0 0 0,0 2 6 16,0 0-4-16,0 1-14 0,0 1 10 0,0 0 12 15,0 2-9-15,0-1-5 0,0 0 11 0,0 1-17 16,0 0 1-16,-9-7-2 0,7 8-2 15,-1 0 10-15,3 1-5 0,0 0-9 0,-1 0-1 0,0-1 8 16,1 1-1-16,-3 1-9 0,3 0 0 16,-1-1-7-16,0 2-24 0,1-1-17 0,0-1-35 15,0 2-52-15,0 0 14 0,0 0-124 16,-2 2-58-16,2 0 28 0,0 0-311 0,0 0 52 16,0 0 44-16,0 0 23 0,22-21 37 0,-4 7 28 15,5-1 60-15,5-1 0 0,5-1 5 16,6-2 18-16,7-5 8 0</inkml:trace>
  <inkml:trace contextRef="#ctx0" brushRef="#br0" timeOffset="84657.4013">26202 3396 264 0,'0'0'155'0,"-14"0"33"0,14 0-37 0,0 0 8 16,0 13 9-16,0-13 1 0,0 0-12 16,0 0 1-16,0 0-4 0,0 0-3 0,0 0 17 15,-14 25-31-15,18-25-3 0,2 2-14 0,2-2 28 16,12 3-10-16,2 0-21 0,1-2 30 16,0-1-50-16,0 3-6 0,-9-3 2 0,3 0 32 15,3 0-20-15,2 0-17 0,0 0-1 0,-2 0-10 16,19-10-8-16,-27 8-20 0,6-1 2 15,-3 1-5-15,-6 1-7 0,2 0 4 0,-2 0-5 16,1 1-4-16,-4 0-3 0,1-3-3 0,-1 3-3 16,2-2-3-16,-3 2-45 0,1-1-9 15,-2 1-26-15,1-2-30 0,-2 0-27 0,0-1-21 16,1 3-66-16,-2-4 19 0,-1 2-211 0,-2-1-56 16,1 1 32-16,-2-2 6 0,2 4 12 15,0 0 43-15,-10-12-14 0</inkml:trace>
  <inkml:trace contextRef="#ctx0" brushRef="#br0" timeOffset="85056.7529">26527 3279 254 0,'-1'-2'356'16,"1"1"-56"-16,-2-4-66 0,1 5-13 0,0-2-34 16,-1 0-28-16,2 1-19 0,-1-2 4 0,0 3-34 15,1 0-11-15,0 0-4 0,-1 1-20 16,-1 4-8-16,1-3 0 0,0 5 3 0,1-1-10 15,-3 13-13-15,-1-1-2 0,0 5 1 16,-2 0 17-16,2-2-16 0,2 2 17 0,-1 0-28 16,1 4-4-16,0-4 1 0,0 2 13 0,-1 0-5 15,1-2-12-15,0 4-9 0,1-7 1 16,-3 4-8-16,1-1 2 0,1-4 14 0,0 0-1 16,0 5 13-16,0-8-12 0,1 3 13 15,-1-1 7-15,1-7-20 0,0 0 29 0,-1-3-35 16,2 0 33-16,0 1-19 0,-1-1 6 0,0-1-35 15,1-1 26-15,-2-2 8 0,2 3-36 16,-1-2-1-16,1-2-14 0,0 3 0 0,-1-2 18 16,1 0-3-16,0-4-9 0,0 0 8 15,0 0 2-15,0 8 17 0,0-8 7 0,0 7-4 16,0-7-30-16,0 0 14 0,0 6-63 16,0-6-60-16,0 0-62 0,-3 5 15 0,3-6-314 15,-1-3 34-15,0 0 29 0,1-2 44 16,0-1 50-16,0 1-5 0,2-13 57 0,-2 11 10 15</inkml:trace>
  <inkml:trace contextRef="#ctx0" brushRef="#br0" timeOffset="89938.0452">15247 3667 526 0,'0'0'146'0,"0"0"-6"0,0 0-22 16,0 0-20-16,0 0-10 0,0 0-45 0,0 0 45 16,0 0-25-16,0 0-19 0,0 0 37 0,0 0-16 15,0 0-28-15,0 0 10 0,0 0 19 16,0 0-11-16,-7-1 10 0,2 1 3 15,1 1-13-15,-1-1 32 0,0 0-23 0,3 0 30 16,-2 0-28-16,4 0 7 0,0 0 13 0,0 0-8 16,0 0-5-16,-13-11-11 0,12 7-2 0,-3 2-5 15,0-2-1-15,4 1 3 0,0-1-7 16,0 3 14-16,0-3-26 0,0 1 3 0,-1-1 16 16,1 3-10-16,1-2-25 0,-1 1-1 0,0 1-2 15,0-1 16-15,3 2-27 0,-3 0 4 16,3 0 21-16,-1 0-25 0,-1 3-3 0,3-1 5 15,-3 2 5-15,0 0-8 0,-1 0-4 16,0 0 7-16,2 2 19 0,-4 0-14 0,1-1-15 16,-2 0 4-16,1 1 14 0,-4 8 12 0,-2-2-12 15,-2-2-29-15,2-2 36 0,3-2-1 16,-3-2-29-16,3 1 21 0,-1-2-9 0,-1 2 20 16,4-3-24-16,-3 0 2 0,3-2 26 0,-4 1-21 15,3 1 4-15,0-2 37 0,4 0-32 16,0 0-5-16,0 0 15 0,0 0-17 0,-15-13-12 15,15 10 16-15,-1-1-8 0,0 0 17 0,2 0-8 16,0 0 7-16,-1-2 2 0,3 3-3 16,-2-2-15-16,3 1 31 0,0 1-27 15,2 0-21-15,-2 0 15 0,2 0 14 0,-2 1-32 16,3 1 3-16,0 0 27 0,0 1-13 0,0 0-9 16,-7 0 13-16,7 0-3 0,0 0 12 0,0 0-29 15,-7 0 18-15,24 13 0 0,-15-6 2 0,-4 0 7 16,-2 0-2-16,-1 1-7 0,1-2-5 15,-3 0-10-15,0 1 11 0,0-7 2 0,0 0 15 16,0 9-2-16,-11 12 11 0,4-10-29 16,-2 0 17-16,1-3-16 0,-1 2-5 0,3-3-4 15,-4-3 20-15,5 0 25 0,1 0-25 0,-3-1-7 16,2-3 0-16,1 1 0 0,-2-1-1 16,2 2 42-16,0-2-5 0,4 0-29 0,0 0 1 15,0 0-4-15,-6 0-13 0,-3-10 20 0,8 5-6 16,-1-1 0-16,-1-1-2 0,3 2 2 0,0-2-2 15,3 0 32-15,-3-1-20 0,0-4-3 16,13-11-15-16,-8 5-1 0,2 5 28 0,2-1-17 16,0 6 2-16,2-3 4 0,3 2 16 15,-5 4-30-15,3-5 14 0,-1 7-9 0,-3-1 21 16,1 3-27-16,-2 1 6 0,-7 0-7 16,8 0 8-16,-3 0-11 0,-5 0 8 0,24 19-6 15,-16-12-10-15,1 7-1 0,-4-3 3 0,0 4 1 16,-2 0 0-16,-3-9 0 0,0 3 22 15,0 0-10-15,0 4 9 0,0 1-3 0,-14 18-13 16,13-15-1-16,-7-1 1 0,-1-4-6 16,-6 1 13-16,2-2 12 0,0-1-12 0,3 2 0 15,-6-3-1-15,1-2-3 0,3 0 4 0,1-2-10 16,5 1 18-16,-2-5-13 0,0 2 12 0,1-2-7 16,0-1-2-16,2 0 7 0,5 0 3 15,0 0-7-15,-9 0 1 0,9 0-10 0,-18-11-2 16,9-1-5-16,3 5 3 0,1-2 21 0,0-5-16 15,2 3 13-15,3-1-17 0,0 12-7 16,0-10-4-16,0 0 15 0,0-1 0 0,13-18-8 16,-8 17 22-16,0-2-23 0,3 3 24 0,-2 4-3 15,8-6 8-15,-7 5-12 0,3-2-3 16,0 3-2-16,-3 3 2 0,2 1 17 0,-2 2-18 16,-1-2-4-16,2 2-7 0,-4-1 21 0,3 1-20 15,-7 1 6-15,0 0 3 0,10 0 5 0,-10 0-16 16,24 15 1-16,-13-2-1 15,2-4-9-15,-6 4 29 0,2-1-9 0,-3 4 9 16,-1-4-28-16,-2 8 25 0,-3-15 0 0,0 8 6 16,0-1-30-16,0 5 32 0,0 2-16 0,0-1 17 15,-9 21-19-15,2-19 11 0,-2-1-9 16,3-1-4-16,-2 3-7 0,-4 0 29 16,1-4-5-16,0 3-15 0,2-4 1 0,-1 4-9 0,-2-3-8 15,-2-2 18-15,5 1 3 0,-4 0 0 16,1-2-27-16,-1-2 28 0,0 0 5 0,3 0-9 15,-2-1 18-15,2-2-18 0,1 0 5 0,5-2-7 16,-2-1 9-16,-2 0 17 0,3-3-25 16,3 3-1-16,-2-4-14 0,2 0 8 0,0 0 13 15,1 0 6-15,-1 0-6 0,0 0-21 0,0-1 21 16,1 2 6-16,1-3 0 0,-1 0 1 16,1 2 7-16,0-2-9 0,2 0 10 0,2 1 1 15,0-1 5-15,4 0-10 0,-2 2 1 0,3-4-5 16,1 2-11-16,7 0-7 0,2 0 17 0,3 0-3 15,1 0-18-15,0 0-3 0,1 0 23 16,29-10-13-16,-28 9 20 0,3 0 5 0,0 0-2 16,-6 1-28-16,1-2 19 0,0 2-17 15,-13 0 16-15,7 0-2 0,0 0-12 16,-1 0 5-16,0 0 4 0,-4 0-5 0,-3 0 6 16,0 0 2-16,-1 0-2 0,-8 0-8 15,9 0-11-15,-9 0 14 0,8 0 7 0,-8 0 1 16,7 0-23-16,-7 0-2 0,7 0 23 15,-7 0-2-15,0 0-12 0,7 0 2 0,-7 0 24 16,0 0-15-16,0 0 2 0,7 0 1 0,-7 0-13 16,0 0 19-16,0 0-12 0,6 0-18 15,-6 0 31-15,0 0-9 0,9-1 3 0,-9 1-20 16,0 0-33-16,0-3 2 0,4 5-45 0,-2-4-33 16,-2 2-49-16,0 0-55 0,0-6 22 15,4 3-296-15,-1 0 2 0,1-1 51 0,-2-2 33 16,11-6 24-16,2-2 9 0,6 1 44 15,-1-1 0-15,2-4 42 0,4 2 2 0</inkml:trace>
  <inkml:trace contextRef="#ctx0" brushRef="#br0" timeOffset="91587.6736">23111 3578 280 0,'0'0'347'16,"0"0"-62"-16,0-12-47 0,0 12-12 16,0 0-25-16,0 0-15 0,-18-24 15 0,18 20-46 15,2 4 5-15,-2-3-4 0,4 2-17 0,-1-2-14 16,-1 1-23-16,0 1-30 0,0 0-2 0,4 0 25 15,-3 1-32-15,2 0 8 0,-1 0-15 16,0 0-25-16,2 1 28 0,-6-1-7 0,0 0-6 16,28 12-17-16,-14 0 14 0,-1-2-4 0,-1 5-13 15,-1-2 19-15,-2 2-21 0,-2 2-22 16,-1 0 11-16,-1-2 30 0,-2 3-30 0,0 2-1 16,0-2-3-16,-3-10 5 0,0 4 0 15,0 5 27-15,-10 16-26 0,8-16-10 0,-2 2 6 16,0-3 12-16,0-2-20 0,-3 0 4 0,3 0 26 15,-1-1-7-15,-1-3-27 0,2-3 5 16,2 1 10-16,-2-2-17 0,1 0-9 0,-1-1 53 16,2 1-22-16,1-2-20 0,-2-1 15 15,0 1-10-15,3-1 6 0,-2-1 16 0,-2 1 11 16,0-2-4-16,3 2-3 0,-2-1-8 0,3-1-1 16,-2 0 30-16,2-1 26 0,0 0-21 15,0 0 9-15,0 0-11 0,0 0-4 0,-1-8-17 16,2 6-2-16,1-3-3 0,1 0-13 0,6-4 14 15,-1-7 9-15,2 4-24 0,-4 1-12 16,2 3 15-16,-1 1 1 0,-3 0 10 16,5-3-8-16,1 2-5 0,-3 1-10 0,-1 4 19 15,7-2-27-15,-3 1 20 0,-1-2-1 16,0 3-1-16,8-1 3 0,-7 0 1 0,-10 4 3 16,9 0-12-16,0 0 4 0,0 0-5 0,-3 0-3 15,4 0-14-15,-4 0 9 0,12 17 4 16,-4-9-6-16,-7 3-11 0,0-1 19 0,-2-3 2 15,2 9-19-15,-4-6 28 0,0 1-18 16,-3-2-12-16,0 1 6 0,0-10 9 0,0 9 3 16,0-2 6-16,0 5-8 0,0 2 10 15,-9 16-25-15,2-14 20 0,5 0-4 0,0-6 3 0,1-2-11 16,0-1 2-16,-2 1 1 0,3-3 11 16,0-2-9-16,-1 2-3 0,1 1-11 0,0-6 6 15,0 0-13-15,0 0 28 0,0 0-1 0,0 7-9 16,0-7-12-16,0 6 29 0,0-6-9 15,0 8-4-15,0-8 25 0,0 0-2 0,0 6-11 16,12 2 1-16,-10-5 11 0,2-2-33 16,-2 1 22-16,1 0-8 0,0-1 5 0,0 1-14 15,3-2 14-15,-5 1-3 0,1 0-5 0,2-1-2 16,-1-1 6-16,0 1 3 0,0 0-12 0,-3 0 3 16,0 0 1-16,0 0 3 0,0 0-29 15,7 0-41-15,-7 0 5 0,0 0-68 0,6 0-45 16,-6 0-55-16,0 0 23 0,0 0 21 0,0 0-371 15,10-6 30-15,-12 1 36 0,0 2 79 16,-7-7 57-16,3 0 28 0,-5-3-1 0,-1 6 19 16,-1-2 11-16</inkml:trace>
  <inkml:trace contextRef="#ctx0" brushRef="#br0" timeOffset="93219.3929">9372 4757 788 0,'0'-15'222'0,"0"15"-28"16,0 0-15-16,0 0-21 0,0 0-13 0,0 0-11 15,14 0-22-15,-14 0-16 0,0 0-6 0,0 0 9 16,0 0-3-16,0 0 1 0,0 0-17 15,0 0 16-15,5 7-19 0,-6-2 2 0,0 1-5 16,1 1-17-16,-3-1-1 0,1 0-9 0,-2 14 1 16,-3-2 8-16,4-1 7 0,-1-3-8 15,1-3-5-15,-3 3 14 0,1 2-33 0,1 2 4 16,-3-2 9-16,2-1-20 0,0-2 19 16,1-3-7-16,0 1 1 0,1-2 13 0,-2 4-24 15,1-3-12-15,1 0 16 0,1-3 30 0,2-1-36 16,-3 1 7-16,2-2-9 0,-1-2 23 15,1 3-10-15,0-2-20 0,0 0 1 0,1 0-14 0,-2 0 47 16,2-1-38-16,-1 1 15 0,1-3-18 16,-1 1-7-16,-1 1 10 0,2 1-23 0,0-4 22 15,0 0-8-15,0 0 18 0,0 0-13 16,0 0 9-16,0 4-13 0,0-4-7 0,0 0 9 16,0 0 0-16,0 0-4 0,0 7 35 0,0-7-37 15,0 0-46-15,0 0-2 0,0 0-17 0,-1 9-46 16,-1-11-44-16,3 1 14 0,-2 0-281 0,1-2 32 15,1 0 29-15,1-2-24 0,1 1 20 16,0-1 23-16,6-6 22 0,0-3 47 0,-1 6-28 16</inkml:trace>
  <inkml:trace contextRef="#ctx0" brushRef="#br0" timeOffset="93804.4267">9605 4889 209 0,'0'-1'383'0,"-2"-3"-74"0,1 4-35 16,0-2-23-16,0 2-4 0,1-1-15 0,-2-2 0 15,1 1-34-15,0-1 0 0,1 3-49 16,0-1-12-16,-2 1-14 0,0-2-24 0,2 2 17 15,-1 2-33-15,0-1-26 0,-1 0 33 0,1 2-16 16,-2 2-15-16,1-2 22 0,-1 3-44 16,1 0-11-16,-5 6 9 0,1 2 7 0,-2-2-1 15,2 4-13-15,3-1-5 0,-6 0-3 16,2 2-3-16,0-1 6 0,2 2-3 0,-1-3 9 16,-2 2-23-16,2 0 10 0,-2-1 3 15,5-4-15-15,-2 1-1 0,3-3 46 0,-2 0-4 0,3 0-10 16,-1-3-2-16,0 0 20 0,-1-2-4 15,2 0-52-15,-1 0 17 0,2 0-8 0,-2 0 7 16,1 0-2-16,0-2 0 0,1 1-14 0,-2-1 1 16,2 0 0-16,0 2 1 0,0-2 34 15,-1 0-16-15,1-3-2 0,0 0-50 0,0 0-14 16,0 0-64-16,0 8-35 0,0-10-84 0,-1-1 22 16,2 1-267-16,0-5 35 0,3-9 31 15,5-1 33-15,-4-5 6 0,8-1 74 16,-2 1-9-16,0-1 11 0</inkml:trace>
  <inkml:trace contextRef="#ctx0" brushRef="#br0" timeOffset="94290.2106">9896 4619 646 0,'8'-4'289'0,"-6"0"-2"15,2 2-31-15,7-6-33 0,-4-1 16 0,1 6-47 16,5-4-41-16,-7 3-1 0,1-1-23 0,0 4 13 16,0-2-22-16,-2 1-6 0,0 0-26 15,1 2-15-15,-6 0 1 0,8 0-3 0,-1 0-21 16,-1 0 28-16,5 0-13 0,17 12-15 0,-14-7-18 15,-7 3 3-15,3 0 5 0,0 3-15 16,-7-3 3-16,2 1 21 0,-1-3-21 0,0 2 19 16,3 4-21-16,-3-1 15 0,-3-1-15 0,-1-10 27 15,0 9-38-15,0-2 6 0,0 1 12 16,0 2-28-16,0 0 12 0,-18 14-15 0,11-12 13 16,3-6 10-16,0 2-10 0,0-1 12 0,0-1-21 15,2-2-7-15,-3 0 17 0,3-1 0 0,0-2-3 16,2 4-1-16,-3-4 5 0,1 2-19 15,0-1 40-15,2 2-8 0,-2-2-7 0,2-2 1 16,-1 1-22-16,-2-1 28 0,1 3-3 16,2-3 11-16,0 0-3 0,0 0-39 0,0 0-30 15,-4-2-2-15,4 1-37 0,1 0-1 16,-2-3-57-16,-1 2-22 0,1-2-24 0,0 3 16 16,0-3-251-16,-3 1-18 0,2-2 16 0,0 3 52 15,1-2 6-15,-3 1 26 0,0 0 14 16,-2-1 48-16</inkml:trace>
  <inkml:trace contextRef="#ctx0" brushRef="#br0" timeOffset="95535.3302">9596 4931 650 0,'0'0'311'0,"0"-2"-50"0,0 1-31 0,2-1-12 16,0 0-35-16,-1 1 16 0,-1 0-22 16,1-1-44-16,2 2 11 0,-3-1-43 0,2 1-1 15,0 0-8-15,-2 1-5 0,1 2-10 0,-1-3 1 16,1 1-9-16,-3 3-17 0,2-1-18 15,0 0 9-15,-4 1-23 0,1 0 1 0,1 1-4 16,-2 0 2-16,0-1 18 0,0-1-32 16,0 2 0-16,-1-3 14 0,1 1 9 0,0 1-30 15,-1-3 0-15,0 2 4 0,0 1 18 16,1-3-9-16,-1 1-11 0,1-2 2 0,0 0-6 16,4 0 17-16,0 0-17 0,0 0-9 15,0 0 6-15,-6 0 9 0,6 0-2 0,-9-12 5 16,9 7 16-16,0 2-10 0,2-2-19 0,3 2 25 15,-3 0-23-15,1 1-1 0,0-1 8 0,1 2-5 16,2-2 29-16,-3 3-16 0,1-2 6 16,1 4-17-16,0-2 19 0,-1 3-19 0,-1-2 11 15,-3-1-6-15,9 8-8 0,-5-5 1 0,-3 2 6 16,0 0 12-16,1 0 21 0,-2 2-37 16,-2-3-3-16,0 3 4 0,2-7-3 0,-9 19-4 15,0-7 2-15,1-3 32 0,-3 0-19 0,0 1 6 16,0-7 3-16,1 2-18 0,3-1 1 15,-1-3 1-15,2 2 14 0,0-3-9 0,1 0 32 16,-1 0-18-16,6 0-14 0,0 0 27 16,0 0 4-16,-7 0-21 0,-3-10 16 0,7 5-18 15,2 0 29-15,1-1-16 0,-2-1-17 16,2 1 6-16,3 0 10 0,-3 6 0 0,0-6 1 16,0 6-6-16,0-14-2 0,13-9 6 15,-9 16 3-15,1 1-13 0,-1 0-14 0,1 3 30 16,-1 0-12-16,2 2 8 0,-1 0-3 0,1 0-2 15,-6 1-7-15,0 0-4 0,22 10 14 0,-13-7-2 16,-2 2-3-16,2 5-1 0,-1-1-13 16,-4 0 1-16,3 5-1 0,-6-2-4 0,-1-4 5 15,0 3-11-15,-12 21 17 0,4-14-11 0,0-1-6 16,-3 1-10-16,-2 0 2 0,0-2 33 16,-3 0 10-16,2-1-3 0,-3-1-28 0,1 2-5 15,1-4 0-15,1-4 24 0,0 4-8 0,-2 1-1 16,7-7-4-16,0 0-3 0,6-1-1 15,-3-1 1-15,3-1-1 0,1-1-1 0,0 2 9 16,2-3 5-16,0 2 7 0,0-3 4 0,0 0-9 16,10 5 4-16,-4-5 3 0,14 1-4 15,-10-1 4-15,6 0-21 0,5 0-11 0,1 0 18 16,2 0 6-16,27-11 11 0,-24 6-10 16,-1 2-4-16,-2-1 36 0,0-1-19 0,-2 2-3 15,-2-1 5-15,1 0 18 0,-2 2-12 0,-6 2-27 16,-4-3 12-16,1 3 3 0,-3-2 6 0,-7 2-5 15,0 0-10-15,8 0 2 0,-8 0-9 16,8 0 7-16,-8 0-1 0,9 0-20 0,-9 0-41 16,6 0 1-16,-6 0 1 0,10-10 5 0,-8 8-148 15,-2 0-74-15,0 0 28 0,0-1-252 16,0-1 16-16,1 0 16 0,0-2 46 0,1 0 28 16,8-10 25-16,-5-2 55 0,-1-3 13 0,3 1 15 15,-1-1 12-15</inkml:trace>
  <inkml:trace contextRef="#ctx0" brushRef="#br0" timeOffset="95987.0982">9844 4617 627 0,'1'-2'345'0,"2"0"-51"0,-1-1-47 16,2 0-5-16,1 0-25 0,9-6-2 16,2 3-12-16,-2 1-33 0,-2-3-30 0,13 5 12 15,-7 0 4-15,2 3-39 0,-11 0-20 0,6 0-10 16,1 0 4-16,3 0-6 0,14 15-5 15,-15-8 4-15,-3 3-50 0,-3-1 20 0,-1 4 10 16,-2 2-27-16,2-1-23 0,-5 0 14 0,-2 3 20 16,-2-4-24-16,-2-1 17 0,0-12 2 15,0 14-28-15,0 1 3 0,-20 19 4 0,11-18-7 16,-4 1 8-16,-2-2-24 0,2-1 16 16,-1 4-1-16,4-4-17 0,-7-2 22 15,2-1-19-15,-2-1 3 0,2 0 8 0,2-2-36 16,-2-1 21-16,5-4-30 0,2-1-55 0,-1 1-41 15,0-3-39-15,3 2-16 0,6-2 14 0,0 0-189 16,0 0-64-16,0 0 32 0,-13-14-32 16,13 10 25-16,1-14 76 0,-1 9 15 0,12-16-57 15</inkml:trace>
  <inkml:trace contextRef="#ctx0" brushRef="#br0" timeOffset="96271.0105">10225 4598 363 0,'11'-9'392'0,"1"0"-42"0,-4 2-15 0,-3 3-50 16,0 0-47-16,-1-1 15 0,1 4-47 0,-4-1-6 16,1 2-36-16,-2-2-26 0,-2 2 22 15,2 2-35-15,-3 0-15 0,0 4-28 0,-6 5 22 16,0-1-39-16,-2 2-19 0,3 4 13 0,-1-2 3 16,1 3-5-16,-4 1-1 15,5 1-11-15,-2-3-15 0,1 2 23 0,2 1-33 16,-1-2-3-16,5 0-2 0,-2 0 15 0,4-2-30 15,0-5 17-15,0-10 18 0,0 13-6 0,0 1-16 16,15 12 4-16,-5-14-29 0,-1 1 19 16,2-3 3-16,1 0-37 0,-3-5-13 0,2 4-66 15,-1-5-29-15,-2 0-51 0,1-1 17 0,-4-3-195 16,1 0 29-16,-6 0-131 0,0 0 30 0,9 0 52 16,-3 0 51-16,16-15-7 0,-9 6 8 15</inkml:trace>
  <inkml:trace contextRef="#ctx0" brushRef="#br0" timeOffset="96506.2661">10389 4877 290 0,'1'-1'452'0,"1"1"-64"0,1-2-65 0,-1 2-49 16,1 0 4-16,-3-1-19 0,2 2-79 15,0-2 27-15,0 4-22 0,1 2-1 0,-3-2 16 16,3 2-40-16,0 10-25 0,0 0 18 0,1-3-38 16,-2 5-5-16,2-1-1 0,-4-2-14 15,0 5-19-15,0-6-4 0,0 0 7 0,0-13-21 16,0 11 9-16,0 3-24 0,0-2-19 15,0 0 22-15,0-2 1 0,0-1-4 0,0-2-51 16,0 1 2-16,0-8-103 0,0 7-7 0,0-7-45 16,0 6-55-16,0-6 19 0,0 0-285 0,-7 5 36 15,7-6-6-15,0-1 13 0,1-3 28 16,5-10 24-16,-2-2 20 0,1-7 75 0</inkml:trace>
  <inkml:trace contextRef="#ctx0" brushRef="#br0" timeOffset="96818.2606">10606 4697 818 0,'11'-13'334'0,"1"3"-16"0,3 2-9 16,-3-3-43-16,1 4-28 0,3-1-29 0,-6 4-23 16,7 2-21-16,-5 0-19 0,0 0 26 15,-4 2-21-15,6 0-36 0,14 14-12 0,-10-7-2 16,-5 2 6-16,-1 3-11 0,0-2-10 0,0 0-10 15,-2 3-16-15,1 1-13 0,-3 2 2 0,-4 0 21 16,2-1-28-16,-6-2 8 0,0 6-14 0,0-12-10 16,0 5 10-16,-16 15-6 0,8-10 11 15,-2 1-21-15,-3 0 8 0,1-5-7 0,0 0 7 16,-2-1-10-16,0-5 0 0,5 5-75 16,-6-3-38-16,3 1 1 0,-1-2-55 0,4-5-15 15,-1 1-52-15,2-3 20 0,3-1-273 16,1 0 46-16,4 0 33 0,0 0-28 0,0 0 16 15,-3-8 17-15,6 1 16 0,2-4 5 0</inkml:trace>
  <inkml:trace contextRef="#ctx0" brushRef="#br0" timeOffset="97118.6394">10911 4703 639 0,'4'-5'331'0,"4"-1"-45"0,-3 3-23 0,-2-1 2 16,2 3-8-16,-4-1-31 0,3 0-27 0,-3 0-22 15,2 1-17-15,-2 0-35 0,4 1 2 0,-3 0-11 16,0 1-17-16,-2 4 13 0,0-3-21 16,0 5-8-16,-2-3-10 0,2 3-10 0,-2 8-4 15,2-5-5-15,-8 15-24 0,3-5-2 0,3-3-3 16,-1 1-3-16,1-1-2 0,-2 0-2 16,1-2-2-16,3-4-1 0,-2-1 37 0,2-10-5 15,0 11-30-15,0-2 20 0,0 0-4 0,0 2-4 16,0 3-10-16,15 14-3 0,-9-17-51 0,6 0-10 15,-7-4-31-15,5 2-43 0,-2-5-31 16,1-2-47-16,0-1 17 0,-1-1-195 0,-8 0 29 16,7 0 27-16,-7 0-73 0,24-12 51 15,-7 4-5-15,-7-2 33 0,3 2 10 0,-1-5-42 16</inkml:trace>
  <inkml:trace contextRef="#ctx0" brushRef="#br0" timeOffset="97422.4202">11181 4884 516 0,'12'-6'364'0,"2"-2"-4"0,-1 1-55 16,-1 3-55-16,-1-2 7 0,0 1-34 0,2-1-23 15,-3 6-19-15,-2 0-29 0,1 0 3 16,-9 0-20-16,7 0-16 0,16 11-11 0,-12-3-4 16,-5-2-10-16,-1 9 6 0,-1 1-10 0,-4-11-10 15,0 5-7-15,0 3-8 0,-12 17-17 0,5-13-6 16,-5-1-5-16,2 1-2 0,-2-1-3 16,1-3-5-16,1 3-2 0,5-7-2 0,-2 3-8 15,-2 0 5-15,6-4-1 0,-1-1-3 16,1 0-1-16,3-4-10 0,0-3-6 0,0 0-1 15,0 7 40-15,19 8-5 0,-10-12-3 16,2-2 6-16,0 2-3 0,6 1-16 16,2-4 1-16,1 4-2 0,-6-4-2 0,-1 1-10 15,-13-1 4-15,17 0 0 0,2 0-48 16,0 0-62-16,0 0-43 0,-1 0-43 0,23-13 17 16,-19 8 15-16,1-1-371 0,2 0 37 0,2 2 76 15,1-5 28-15,0 1 24 0,4 3 41 0,0-1 18 16,-1 3 6-16,1-1 66 0</inkml:trace>
  <inkml:trace contextRef="#ctx0" brushRef="#br0" timeOffset="97705.1329">12148 5056 530 0,'18'-7'339'0,"-1"6"-70"0,-1 1-4 0,-6 0-26 15,5 0-31-15,1 0-10 0,3 0-17 0,-1 0 3 16,21 11-44-16,-17-10-15 0,-3 5 3 16,3-5 22-16,-12-1-42 0,4 0-22 0,3 0 37 15,2 0-3-15,0 0-31 0,-1 0-8 16,-4 0-25-16,-2 0 9 0,-2 0-1 0,1 0-17 16,-3 0-21-16,-3 0 25 0,-5 0-47 15,9 0-22-15,-1 0-46 0,-8 0-11 0,13-4-70 16,-12 0-54-16,0 1 18 0,-2-5-188 0,-2 4 30 15,-6-9-91-15,-4-1 28 0,0 3 82 0,1 2 23 16,-4-4 14-16,-4 2-22 0</inkml:trace>
  <inkml:trace contextRef="#ctx0" brushRef="#br0" timeOffset="97950.4699">12374 4914 580 0,'-4'-1'364'0,"1"-3"-86"0,3 4-34 0,-3-2-18 16,2-1-17-16,-1 5 2 0,2-1-24 15,0 1-3-15,0 0-49 0,3 4 11 0,-1-1 5 16,3 11-23-16,0-1-10 0,-2 2-11 0,0 2 0 15,1 1-13-15,-1-2-24 0,1 2 2 16,1-1-5-16,-4 0-8 0,-1 2 41 0,0-11-36 16,0 3-4-16,0 4-7 0,0 0 7 15,0 1-14-15,0-2-4 0,-11 13 9 0,10-17-12 16,0-3 0-16,-3 0-13 0,1-2 25 16,3-2-38-16,-3 1 8 0,2 1-6 0,0-2-1 15,-2 1-99-15,2-1-62 0,-2-1-78 16,2-1 20-16,-4 0-259 0,4-1 7 0,-2 0 39 15,2 0 28-15,-1-2 27 0,0-2 23 0,2 1 23 16,0-3-39-16,12-10-2 0</inkml:trace>
  <inkml:trace contextRef="#ctx0" brushRef="#br0" timeOffset="98949.8995">14058 4972 262 0,'0'-5'381'0,"-1"1"-52"0,1-2-36 0,-2 1-43 15,2-2 5-15,0 3 1 0,0-3-23 16,0 2-7-16,0-1-26 0,0 6 27 0,0 0-1 16,0-9-37-16,0 9 11 0,0-7-27 0,0 7 11 15,0-9-8-15,0 3-20 0,0 6-29 0,0-8-3 16,0 8-2-16,0-6-24 0,0 6-18 15,0 0 10-15,5-11-24 0,-4 13-4 16,1 2 0-16,-1 0-11 0,0 1-11 0,2 2-3 16,1 10 6-16,1 1-17 0,-1 0 9 0,-2 1-4 15,6 2-4-15,-6-1 0 0,2 0-23 0,0-3 19 16,1 3-12-16,2-2 19 0,-2-1-18 0,2-1-4 16,-1-2 7-16,3 1-6 0,-3-2 4 15,3-5-8-15,-4-2 8 0,-1-1 6 0,1-2-19 16,0 1 1-16,0-4 4 0,1 1 4 15,0-1 19-15,-6 0-2 0,10 0-3 0,18-12-9 16,-15 4 21-16,0-3-6 0,-2-2-8 16,2 0 16-16,-3 0-12 0,-2 1 16 0,1-1 1 15,-7 1-11-15,2 4 20 0,-1 0-10 0,-2 1 13 16,2 2-21-16,-2 2-2 0,1 0-12 0,0-1 19 16,-1 2-9-16,-1 1-16 0,0-1 9 15,3 2-13-15,-5 2 4 0,1 1-4 0,1 1 16 16,0 0-22-16,-3 3 11 0,1 10-4 0,2-11 1 15,0 4-1-15,0 5-11 0,0-2-1 16,13 19 7-16,-7-18-32 0,3 1 1 0,1-4 11 16,3-1-25-16,1 1 17 0,0-5 1 0,-2-4 7 15,3 1-4-15,0-3 4 0,-15 0-3 16,14 0 9-16,3 0-8 0,15-16 16 0,-10 9-2 16,-7-3 8-16,0-4-2 0,1 3 3 15,-2-6 22-15,-4-1-12 0,2-2 9 0,-1 0 2 16,-5 2-15-16,2-4 19 0,-4 4-17 0,-1-3 4 15,-2 7 4-15,0-7 6 0,-1 13-11 0,0-9 0 16,0 3 2-16,-14-19 10 0,6 20-14 16,3-5-5-16,0 8 2 0,3-2 4 15,-2 8-12-15,1-2-13 0,2 1 12 0,0 2 19 16,-2 1-16-16,3-3-36 0,-1 5-3 16,1-1-42-16,-3-1-26 0,3 4-68 0,0 1 17 15,0-3-144-15,-6 7-87 0,-2 5 35 0,4-2-223 16,2 1 33-16,0-3 34 0,1 1 37 15,1-1 1-15,-2 11 30 0,2-12 68 0,0 6 45 16,15 17 19-16,-5-14 12 0</inkml:trace>
  <inkml:trace contextRef="#ctx0" brushRef="#br0" timeOffset="99402.2">14881 5184 1001 0,'0'-3'338'0,"0"0"-7"0,0 1-44 0,0 0-17 15,-1 0-32-15,1 2-14 0,0-1 4 16,0-3-33-16,0 4-49 0,0 0-14 15,1 0 11-15,-1 5-15 0,0-3-28 0,-1 3-4 16,0 0-2-16,1 0-41 0,0 15 17 0,0-13-17 16,0 5 23-16,0 2-40 0,0 3-4 15,-9 17 11-15,6-16-17 0,2-1 29 0,-2-2-35 16,-1 2 12-16,2-5-18 0,1 1-1 16,-2-5 8-16,3 0-7 0,-1 0-1 0,1-1-2 15,-3-1 20-15,3 0-34 0,0 0 37 0,-1-2-4 16,0 1-38-16,1-1 38 0,-2 2-12 15,2-2-14-15,-1 0 28 0,1 1-17 0,0-3 3 16,-1 2-10-16,1 0-27 0,0-1 3 0,0-3-14 16,0 0-28-16,0 0-69 0,0 0-37 0,0 0-92 15,-5 9 21-15,5-11-249 0,0 1 36 16,-2-3 30-16,1-1 30 0,1 0 14 0,0-2 60 16,0 2-2-16,0-1 37 0,3 0-51 15</inkml:trace>
  <inkml:trace contextRef="#ctx0" brushRef="#br0" timeOffset="100000.8347">15003 5253 365 0,'2'-2'397'0,"2"-2"-85"0,2 3-29 0,-2-3-33 15,0 1-12-15,0 0 17 0,0 1-36 0,0 0-59 16,1-1-11-16,10-4-9 0,-5 1-11 16,7-1 4-16,-4 2-21 0,6 2-16 0,-1-1 21 15,2 2-37-15,-1-1-4 0,-5 3-1 16,0 0-10-16,-3 0-5 0,-11 0-7 0,6 0-5 16,20 15 10-16,-16-6-51 0,-1-3 33 0,-4 3-21 15,0-2-3-15,-2 1 15 0,-2-1 14 16,-1-1-31-16,0-6-19 0,0 7 28 0,0 3-16 15,-18 15 8-15,12-13-6 0,-2-1 16 0,-1 0-14 16,-4-3 14-16,4-2-21 0,0-1-10 16,2-2 13-16,0 0 1 0,0-2 10 0,0 1-2 15,3-1-1-15,-1-1-1 0,1 2-1 0,2-2 21 16,-1 1-11-16,1-1 8 0,2 0-12 16,0 0 20-16,0-3-18 0,4 2-4 15,-2 1-10-15,3-2 17 0,0 4-1 0,2-2-34 16,-1 0 2-16,2 1 38 0,2-1-12 0,14 9-2 15,-7-3-2-15,-3 1 0 0,1 3-2 16,-3 0-19-16,-2 4 9 0,-1-3 2 0,-1 3 0 16,-6-5-1-16,2 0 0 0,-4 3-14 0,0-3-20 15,0-4 6-15,-9 12 3 0,5-9 39 0,-5 3-1 16,-1 3-30-16,-3-5 1 0,-2-3 3 16,0 6 11-16,1-10-10 0,2 1 10 0,4-1 0 15,-3-2-4-15,3 2-11 0,-1-2 1 0,1 0 2 16,2 0 2-16,6 0 19 0,-7 0 12 15,0 0 3-15,7 0-3 0,-9 0-34 0,2 0-45 16,7 0-12-16,-16-12-71 0,3 3-84 0,3-3 22 16,5 2 17-16,-1-2 18 0,3-2-285 0,-2-1 29 15,1-1 31-15,4-3 25 0,0 4 26 16,0 3-32-16,0-6 13 0,15-21-2 0</inkml:trace>
  <inkml:trace contextRef="#ctx0" brushRef="#br0" timeOffset="100418.3221">15616 5011 236 0,'3'-4'407'0,"1"1"-92"16,0 0 1-16,9-6-22 0,0 1-33 0,1 3-38 16,-2-2 10-16,1 2-52 0,1-3-3 0,3 3-23 15,-4 2-29-15,-2 0 6 0,1 3-15 0,-3-1-17 16,0 1 8-16,1 0 2 0,15 12-22 16,-12-5-10-16,-1 1 29 0,-2 2-27 0,-3 3-4 15,-2-3 0-15,-1 6-25 0,-3-4-6 16,-1 7-4-16,0-4-5 0,0-6-3 0,-13 17-3 15,1-9 8-15,1-4-1 0,-4 2-3 16,0 0-5-16,-3-3-4 0,2 0 1 0,0-2-1 16,-2-2-4-16,1 0-1 0,2-1-38 0,0 0-48 15,4-1 22-15,4-4-62 0,-1 1-37 16,3-3-42-16,0 0-18 0,5 0 18 0,0 0-260 16,0 0 34-16,-3-3 30 0,5-1-1 0,0 1 58 15,16-9 20-15,-6 1 23 0,3-4-19 16,0 1 2-16</inkml:trace>
  <inkml:trace contextRef="#ctx0" brushRef="#br0" timeOffset="100699.5364">15974 4997 574 0,'10'-8'417'0,"-4"1"-66"16,0 3-47-16,-5-1 27 0,5 4-33 0,-3-2-42 16,1 1-30-16,-3 1-26 0,1-1-9 15,-1 2-34-15,-1 2-30 0,-1-1 4 0,1 5-8 16,-4 0-17-16,-2 7-12 0,0 4 4 15,0 0-14-15,-1-1-30 0,1 1-10 0,1 1 17 16,-1-1 4-16,0-1-17 0,1 1-15 0,1-2 8 16,4 0 1-16,0-5-6 0,0 2 4 15,0-12-18-15,0 13 8 0,0 1-7 0,12 14-14 16,-7-15 14-16,1-1-21 0,3 1-2 0,-1-3-61 16,3 0-34-16,-1 1-16 0,5-7-40 0,-5 0-37 15,0-1-28-15,-1 0 19 0,1-3-251 16,-1 0 0-16,-9 0 33 0,12 0 0 15,2 0 14-15,14-14 25 0,-12 2 100 0,-3 3 19 16</inkml:trace>
  <inkml:trace contextRef="#ctx0" brushRef="#br0" timeOffset="100912.4404">16229 5213 1013 0,'1'-2'354'0,"1"2"-47"16,0-2-41-16,0 0-29 0,0 4 3 0,-1-2-25 15,1 2 5-15,2 0-5 0,0 2-18 0,-1 2-44 16,0 7-8-16,3 2-11 0,-1-2 5 15,-1 4-13-15,-1-1-6 0,1 0-9 0,-3 2-19 16,-1-11-8-16,0 6-12 0,0 2-3 16,0 0-2-16,0 0-27 0,-14 13 18 0,13-16-57 15,0-2-19-15,1-10 2 0,0 7-86 16,0-7-77-16,0 7-83 0,0-7 25 0,-10 13-240 16,7-10 36-16,-2-3 34 0,2 2 11 0,-2-2 55 15,3-2 4-15,-2-1 34 0,1 2 15 0,1-4 12 16</inkml:trace>
  <inkml:trace contextRef="#ctx0" brushRef="#br0" timeOffset="101433.1779">16483 4973 1050 0,'1'-4'368'0,"1"2"-33"0,-2-2-44 16,0 0 23-16,1-1-17 0,0-1-41 0,1 2-3 15,1 1-40-15,-2-2-11 0,5 3-51 16,6-3 18-16,4-7-19 0,-3 8-26 0,2 0-17 16,-1 2-29-16,-5 2 16 0,7 0-8 15,22 16-19-15,-19-5 16 0,-3 2-25 0,1 0 3 16,-3 5-10-16,-3 1-21 0,1 0 19 15,-5 0-8-15,-1 5-16 0,-2-4-14 0,-4 0 24 16,0-9-7-16,0 2-1 0,-17 20-4 0,8-13 4 16,-5-4-6-16,3 1-5 0,-2-4-11 0,0-1-9 15,0-1 24-15,-3-2-26 0,0-4-38 16,-2 4 2-16,4-1-89 0,-2-2-45 16,-5-4-57-16,6 2 22 0,0-3-233 0,4-1-52 15,11 0 30-15,-7 0 59 0,7 0 18 16,-10 0 37-16,10 0 9 0,-11-11 51 0,10 5-9 15,2 1 39-15</inkml:trace>
  <inkml:trace contextRef="#ctx0" brushRef="#br0" timeOffset="101749.7164">16757 5014 1157 0,'14'-8'354'15,"-3"-4"-45"-15,-3 4-8 0,0 4 3 0,-3-2-22 16,0 3-13-16,-1 0-41 0,-2 0-5 15,1 3-29-15,-2-3-17 0,0 2-13 0,1-2-25 16,-2 2-23-16,1 1-3 0,-2 2-34 0,-1 1 13 16,0 0-10-16,-1 3-16 0,-5 5-2 0,0 3 1 15,-3-3 1-15,2 3-29 0,2 2-19 16,-3-1 18-16,3 3-9 0,2-1-1 0,1 1-5 16,3-1 22-16,-2 1-22 0,3-3 1 15,0-6-9-15,0 3-8 0,0 2 17 0,12 18-2 16,-8-17-12-16,2 0 19 0,-2-5-20 15,3 4-25-15,4-3-52 0,-5 3 8 0,6-4-95 16,-3 0-25-16,-2-2-70 0,7-3 27 16,-3-2-192-16,-1 0-67 0,-1-2 36 0,-2-1 34 15,-7 0 24-15,7 0 56 0,-7 0-30 0,8 0 26 16,16-19 12-16,-16 8 68 0</inkml:trace>
  <inkml:trace contextRef="#ctx0" brushRef="#br0" timeOffset="102181.9995">16971 5171 383 0,'8'-12'527'0,"-4"2"-123"0,6 3-53 0,4-3-45 0,-2 1-4 16,1 0-12-16,-3 2-47 0,-1 3-14 15,2 2-35-15,3-2 2 0,0 4-14 0,-2 0-34 16,-12 0 6-16,15 0-26 0,16 9-44 0,-17-6 0 16,-1 1-7-16,-2 2-8 0,1 4 24 15,-1 0-8-15,-4-2-22 0,-2-1-10 0,-1-1 8 16,-3 1-27-16,0 0-2 0,1 0-1 15,-2-7 1-15,0 0-18 0,0 7 0 0,0 0 29 16,-16 11-15-16,11-10 8 0,-4-1-28 0,4-3 18 16,1 0-5-16,1-1-3 0,0 0-11 0,-1 1 2 15,4-1 0-15,0 1 12 0,0-4-22 0,0 0 18 16,0 6-7-16,10 13-7 0,-1-8-18 16,2 3 26-16,0-4-4 0,0 1-1 0,1 1-13 15,-1 1-7-15,3 2 23 0,-2-1 2 16,-3-4-8-16,1 3 2 0,-4-1 6 0,1 1-3 15,-3-3-15-15,-2 0 13 0,1-3 1 0,-3-1-1 16,0-6 14-16,0 7-20 0,-9 12 2 16,0-7 8-16,-4-2-6 0,2-3 3 0,-4 2 16 15,-1-1-19-15,-3-3 10 0,1 0-9 16,-1-4-3-16,2 3-37 0,6-2 4 0,11-2-125 16,-12 0-102-16,2 0 24 0,-3 0-325 0,3 0 45 15,-11-10 37-15,15 7 28 0,1-3 53 0,2 2 40 16,2-1 5-16,1-2 39 0,0-2 44 15,13-14-32-15</inkml:trace>
  <inkml:trace contextRef="#ctx0" brushRef="#br0" timeOffset="102438.8436">17974 5224 581 0,'13'4'308'0,"6"-3"-38"16,-4 2-11-16,-1-1-56 0,3 2-4 15,-2-4 11-15,-5 3-45 0,2-3-34 0,-2 1 6 16,8 5-18-16,-2-1 19 0,-3-4-46 16,-13-1-6-16,10 0-21 0,-2 0-39 0,0 0-46 15,-8 0-66-15,16-13 9 0,-13 10-254 16,-3-1 24-16,0-2-107 0,-1 0 25 0,-5-9 64 15,-1 0 24-15,-2 1 7 0</inkml:trace>
  <inkml:trace contextRef="#ctx0" brushRef="#br0" timeOffset="102664.9492">18086 5102 623 0,'-2'-4'344'0,"-1"3"-48"0,2 0-13 16,1 2-33-16,1 0-13 0,-1 3 1 16,1 0-23-16,2 1-19 0,-2 1-26 15,2 12-18-15,3 3-18 0,-3-3-14 0,1 4 40 16,-2-4-26-16,-1 4-2 0,-1-1-49 0,0 0 27 15,2-2-16-15,-2-9-31 0,0 5 29 0,0 1-22 16,0 0-6-16,0 0-4 0,0-2 4 16,0-2-20-16,0-4-5 0,0 1-28 0,0 0-3 15,0-2-108-15,0-7-75 0,0 7-46 16,-12 6 20-16,12-9-281 0,-4-3 41 0,3 1 22 16,0-1 15-16,1-1 66 0,0-1-12 0,0-1 59 15,2 1 24-15,2-5-23 0</inkml:trace>
  <inkml:trace contextRef="#ctx0" brushRef="#br0" timeOffset="102847.8897">18828 5301 809 0,'9'0'234'0,"-3"2"-33"0,-1-2-45 15,4 1-13-15,-5 1-40 0,4-2-35 0,-3 1-36 16,1 1-4-16,-6-2-116 0,8 0-14 16,-1 0-112-16,1 0-56 0,5 0-39 0,1 0 12 15</inkml:trace>
  <inkml:trace contextRef="#ctx0" brushRef="#br0" timeOffset="103014.6579">19133 5297 449 0,'4'0'315'0,"4"1"-53"0,-4 0-28 0,1-1-52 16,0 4-3-16,0-3-19 0,-1-1-7 0,1 2-39 15,0-2-32-15,-1 0-78 0,-2-2-1 0,-2 2-358 16,0 0 2-16,0 0 35 0,0 0 9 16,8-11-9-16</inkml:trace>
  <inkml:trace contextRef="#ctx0" brushRef="#br0" timeOffset="104048.0103">22254 4860 502 0,'0'-3'417'0,"-1"-1"-34"0,-2 0-55 0,2-1-34 15,1 3-37-15,0-2 32 0,0 1-31 0,-1 2-15 16,0-2-81-16,1 0 12 0,-2 1-18 15,2 2-4-15,0 0-17 0,0 2-19 0,0 2-16 16,-1 2 1-16,1-2-10 0,0 14-26 0,-1 0 3 16,-2 2-16-16,3 1-15 0,-1 1 24 0,0 1-10 15,-3 2-15-15,4-13-2 0,0 6-11 16,0 4-11-16,0 1 18 0,0 2-24 0,15 21 25 16,-7-25-4-16,-2-5-6 0,0 1-2 0,4-2-25 15,2-2-2-15,-2-1 25 0,3-3-19 16,1-1 28-16,-3-6 7 0,1 1-11 0,-1-3 17 15,-11 0-15-15,15 0 0 0,0 0 26 16,18-17 23-16,-15 7-13 0,0-3 10 0,3 0 4 16,-5-1-9-16,-3-3 15 0,1 1 1 0,-2 0-3 15,-1 2-20-15,-2-1 14 0,-1 1-13 0,-3 6-2 16,-1 0 3-16,0 1 4 0,-2 2-30 16,1 4-2-16,-1-3 1 0,0 2-1 0,-1 1 12 15,-1 1-21-15,0 0-5 0,-1 5-8 16,-1 0 18-16,2 1-19 0,-5 8 3 0,1 2-4 15,0-1-14-15,3-1 17 0,1-3-23 0,0-1-13 16,0 2-12-16,0-2 3 0,14 17-15 0,-6-17 15 16,0 1-6-16,3-4 9 0,4 0 4 15,0-2-3-15,0-4 11 0,-8-1 1 0,4 0 8 16,0 0 17-16,3 0 7 0,13-13 4 0,-8 6 11 16,-5-2 14-16,-2-5-15 0,1-1 14 15,-2-2 14-15,1-2-12 0,-2-3-5 16,0-1 25-16,-5 4-2 0,2-1-28 0,-1 0 13 15,-2 3-15-15,-2-1 4 0,0 6-4 16,-1-1-14-16,0 5-6 0,-1 8-11 0,0-9 3 16,0 3-34-16,0 6-11 0,0-7-46 0,0 1-55 15,0 6 14-15,0 0-128 0,0 0-24 0,-11-9-51 16,9 9 28-16,0 0 29 0,-1 3 25 0,0 2-297 16,3-3 56-16,0 3 31 0,0 0 29 15,0 0 29-15,0 0 25 0,3 2 24 0,-3-1 23 0,0 1 12 16,9 17 1-16</inkml:trace>
  <inkml:trace contextRef="#ctx0" brushRef="#br0" timeOffset="104304.4862">22925 5113 473 0,'5'3'383'0,"2"0"-39"15,-2 0-28-15,-1 1-17 0,-2-1-56 16,2-1-30-16,11 6-15 0,-8-2 3 0,-1-2-25 16,-2 3-20-16,1 0 14 0,-1-3-11 15,-1 3-11-15,2 8-13 0,-3 0 10 0,1-5-20 16,-1 7-6-16,-2-6-16 0,0 1-30 0,0-3-5 15,0 1 17-15,0 1-29 0,0-2 14 16,0 1-23-16,0-2 10 0,0-2-15 0,0 1-15 16,0 0-13-16,0-2 32 0,0-5-3 0,0 10-9 15,0-3-14-15,0-7-15 0,0 7-21 16,0-1 1-16,0-6-47 0,-7 7-72 0,7-7-24 16,-12 12-73-16,7-12 21 0,4 1-282 15,-2-1 37-15,3-2 33 0,-2-1 31 0,2 1 25 16,-2-4 14-16,1 1 24 0,1 1 10 0,0-1 43 15</inkml:trace>
  <inkml:trace contextRef="#ctx0" brushRef="#br0" timeOffset="104697.0562">23069 5228 919 0,'12'-11'361'0,"2"5"-27"0,-5 2-52 16,3 3-10-16,-2-1-33 0,-1 2-18 15,-9 0 12-15,11 0-49 0,15 13-15 0,-11-4 1 16,-3 3-35-16,-1-2-26 0,-3-1 24 15,-1 2-19-15,-2 3 2 0,1 0-16 0,-4-4-24 16,0 1-6-16,-1-2-13 0,-1-1 13 0,0-8-39 16,0 0 14-16,0 8-9 0,0-2-24 15,0-6 17-15,0 8 10 0,0-8-9 0,0 5 8 16,0-5 3-16,0 0-6 0,0 0 11 0,0 0-8 16,0 0 11-16,0 11-32 0,1-12 19 0,-1-3-8 15,4 0 8-15,-1 0-13 0,-1-1 8 16,5-10-8-16,-1 7 12 0,-2 0-14 15,-2 2-8-15,2 3-13 0,-1 2 19 0,-1-2-4 16,2 2-8-16,0-1 6 0,0 2 8 0,-4 0-5 16,0 0-7-16,23 11-8 0,-10-5 9 15,1 4-13-15,-3-2 13 0,-1 3-12 0,2 0 1 16,-4-1 9-16,2 1-4 0,-2-5-1 16,-5 0-60-16,3 0 5 0,-3 1-89 0,-1-4-102 15,-1 1 22-15,-1-4-300 0,0 0 15 16,0 0 52-16,0 0 34 0,0 0 29 0,-10 12 26 15,10-12 25-15,0 0 26 0,1-1 18 16,0-3 11-16</inkml:trace>
  <inkml:trace contextRef="#ctx0" brushRef="#br0" timeOffset="105146.9508">23834 5023 1066 0,'-4'-4'349'0,"3"1"-45"0,-1 0 28 0,-1-1-7 16,2 1-12-16,1-2-20 0,-3 2-28 16,2-1-48-16,5 2-14 0,-3-1-14 0,2 2-35 15,0-2-19-15,4 2-8 0,-2 1-19 0,1 0-5 16,14 4 6-16,-4 2-12 0,-4-1-28 0,2 2-22 16,0 4-3-16,-1 1 16 0,-7-5-14 0,2 9 3 15,-2-1-18-15,-2 3 0 0,-3-4-8 16,-1-6 4-16,0 4 0 0,-14 16-8 0,3-12 9 15,-1-3-29-15,-4 0-15 0,0-3-48 16,0 2 3-16,-2-1 5 0,-2-1 6 0,1-3-106 16,1 0-26-16,-2-4-3 0,7 1-80 0,0-1 24 15,13-3-176-15,0 0-25 0,-6 0 33 0,6 0 30 16,0 0-26-16,0 0 47 0,-5-14 25 16,9 10 18-16,2-8 21 0</inkml:trace>
  <inkml:trace contextRef="#ctx0" brushRef="#br0" timeOffset="105396.6156">24024 4977 777 0,'6'-5'343'0,"-1"-1"-6"15,-1 1-42-15,-2 3-70 0,0 2-40 0,-1-3-17 16,1 4 31-16,-2 1-59 0,-1-2-18 16,0 7-10-16,0-1 10 0,-6 8-38 0,0 1-7 15,2 3-14-15,1 1 40 0,-1 0-45 16,3 1-9-16,1-3 12 0,1 3 1 0,0-11-16 15,0 4-5-15,0 4-1 0,12 16 28 0,-6-17-39 16,3-1-10-16,1 0 29 0,0-2-24 0,2-1-28 16,1-3-39-16,-4-3-56 0,1-2-112 15,-4 1 20-15,1-2-267 0,-1-3 41 16,3 0 28-16,6 4 28 0,-15-4 21 0,11 0 25 16,3 0-18-16,14-14 37 0</inkml:trace>
  <inkml:trace contextRef="#ctx0" brushRef="#br0" timeOffset="105638.4917">24330 5211 509 0,'3'2'537'0,"1"-1"-92"0,0-1-68 0,1 3-40 0,-2 0-50 16,3 0-15-16,3 8-29 0,6 1-13 0,-6-1-49 16,0 3 17-16,-1-1-21 0,-1 2-14 15,1 0-49-15,-4 2 17 0,-2-1-37 16,5-2 21-16,-7 1-37 0,0-5-16 0,1 0 23 15,-1 0-21-15,1 6 7 0,-1-16-8 0,0 9-16 16,0-1-47-16,0 0 0 0,0-2-90 0,0-6-63 16,0 0-98-16,0 7 26 0,0-7-272 15,0 0 42-15,0 0 6 0,0 0 35 16,-5 4 19-16,4-7 41 0,2 1 25 0,-1-3 24 16,3-2 46-16,-1-11 7 0</inkml:trace>
  <inkml:trace contextRef="#ctx0" brushRef="#br0" timeOffset="105963.4394">24608 4931 448 0,'4'-4'348'16,"2"1"-42"-16,0 1-15 0,8-6 1 0,-2 4-26 15,-1 3-50-15,0 1-31 0,-11 0-18 0,11 0-17 16,5 0-17-16,13 13-2 0,-16-11-18 16,1 10 34-16,-1 1-68 0,1 1 15 15,-8 0 5-15,2 1-21 0,-2 2-4 0,-3 0-12 16,-2-1-21-16,-1-7-9 0,0 4 26 16,0 4-6-16,-18 11-7 0,10-14-20 0,-4 1-28 15,4-4-27-15,-4 0-33 0,-2-4-25 0,2-1-32 16,-6 2-39-16,5-1 13 0,0-6-221 15,0 2-83-15,13-3 51 0,-6 0 29 0,6 0 20 16,-10 0 41-16,-1-11 5 0,9 8 33 0</inkml:trace>
  <inkml:trace contextRef="#ctx0" brushRef="#br0" timeOffset="106218.654">24824 4927 520 0,'11'-13'395'16,"2"5"-19"-16,-4 0-54 0,-2 2-42 0,-4 3-36 15,4-2-28-15,-5 3 42 0,1 1-45 16,-1-2-27-16,1 3-2 0,-2 0-24 0,-1 0-8 16,0 0-7-16,0 0-23 0,3 14-2 15,-3 3 5-15,-1 1-28 0,1-10-2 0,0 6-21 16,0 3-22-16,-11 16-3 0,9-15-11 0,-2 1 15 16,0-1-16-16,3 0 19 0,0-5-12 0,-1-2-8 15,1 0-19-15,0-2 12 0,1 1-29 16,0-2 1-16,0-1-92 0,0-7-57 0,0 0-33 15,0 8 16-15,0-1-277 0,0-7-54 16,0 7 36-16,11 3 6 0,-10-9 29 0,2 1 81 16,1-2 28-16,0 0 40 0,-2-3-47 0</inkml:trace>
  <inkml:trace contextRef="#ctx0" brushRef="#br0" timeOffset="106763.8762">25041 5047 802 0,'5'-3'398'0,"2"1"-78"0,0 1-42 0,0 1-15 16,-2 0-31-16,1 1-27 0,10 5 2 16,-4 5-30-16,2 1-20 0,-3-1 18 0,-2 4-34 15,-1 1-6-15,0 0-7 0,0 0-17 16,-4-2-13-16,0 4-24 0,-3-4 19 0,0-6-31 16,3 2 0-16,-4-2-4 0,0-2-16 15,0 0 8-15,1-3-15 0,-1 1-6 0,0-1-9 16,0 0 10-16,1 1 15 0,-1-1-18 0,2-1 1 15,-1 0 30-15,-1-2-11 0,0 0 15 16,0 0-26-16,0 0 5 0,0 0 9 16,10-12 0-16,-1-1-15 0,0 1 5 0,1 2-4 15,3-4-14-15,0 6 0 0,-4-2 10 16,0 3-7-16,-3 4 6 0,2-1-27 0,-3 3 22 16,2-1-17-16,-1 2-4 0,-6 0 1 0,0 0 0 15,14 0-6-15,11 17 8 0,-16-7-9 0,-2-2-14 16,3 4 28-16,-2-2-1 0,-3-1-1 15,3 4-16-15,-6-3 22 0,2-3-24 0,1-1 12 16,0 1-10-16,-2-1 20 0,-2-4-11 0,4 3 11 16,-4-2-20-16,2 1 16 0,-2-2 0 15,-1-1 7-15,2 3 9 0,-1 0 10 0,-1-3 0 16,2 2 3-16,1 0 2 0,-2-1 15 16,2-1-4-16,-2 2 3 0,-1-2 8 0,0-1-4 15,2 2-8-15,1-1-1 0,-3 1 5 16,3-1-20-16,-2 0 1 0,0-1 15 0,1 3-26 15,0-3 0-15,-1 1-2 0,2-1-1 0,-3 0-10 16,0 0-47-16,0 0-60 0,0 0 12 16,0-2-245-16,-3-2 30 0,-8-6-308 15,-7 0 45-15,1-2 35 0,-6 0 39 0,-1-6 34 16,-3-2 59-16,-2-5-5 0,-1 0 61 16,-3-5-15-16,0-5 17 0,4 0 7 0</inkml:trace>
  <inkml:trace contextRef="#ctx0" brushRef="#br0" timeOffset="117192.0758">8606 7872 301 0,'0'0'301'16,"0"0"-58"-16,0 0-14 0,0 0-28 0,0 0-23 15,0 0-19-15,0 0-6 0,0 0-13 0,0 0-19 16,0 0-24-16,0 0-13 0,0 0-12 16,0 0 9-16,0 0-4 0,0 0-2 0,0 0-20 15,14 0-8-15,-14 0 2 0,0 0-8 0,0 0 8 16,26-6-9-16,-21 6-8 0,1 0-3 15,3 0 0-15,5 0 3 0,4 0 3 0,4 0-9 16,1 0-18-16,1 0 17 0,-1 0-8 16,27-10-2-16,-26 5 1 0,-1 4 17 0,-1-2 4 15,-3-1-10-15,-3 2-16 0,-3-1 1 16,-4 1 1-16,0-1-8 0,-2 2 2 0,-1 1 2 16,-2 0 9-16,0-1-33 0,-1 1-31 0,-1-1-34 15,2 0-19-15,-2 0 8 0,-2 1-182 0,0-3-113 16,0 2 27-16,0 1 24 0,-3-4 23 0,0 2 19 15,3 2 32-15,-6-5-35 0</inkml:trace>
  <inkml:trace contextRef="#ctx0" brushRef="#br0" timeOffset="117541.4899">8876 7719 425 0,'-2'-4'307'0,"-2"0"-52"0,1 1-31 15,2 1-20-15,-1-3-15 0,1 4-14 16,-1-2-25-16,0 0-11 0,1 2-21 0,-2 1-2 15,3 0-24-15,0 1-15 0,-2 2 7 0,2 0-11 16,2 2 4-16,-2 0-14 0,0 3-7 16,0-1 14-16,0 0-7 0,0 2-26 0,0 6 18 15,0 3-25-15,0-1-7 0,0-1 17 0,0-1-3 16,0 1-4-16,0 3-22 0,0-1 21 16,0 0 1-16,0-1-23 0,0-1-3 0,0 3 21 15,0 1 1-15,0-5 1 0,0 2 1 0,0-1-21 16,0-1 23-16,0-3-30 0,-11 11 5 15,9-14 17-15,2-2-20 0,-2-1 26 0,1 0-17 16,-2 0 14-16,2-2-22 0,0 2 14 0,0-3-28 16,-1 2 36-16,1 0 3 0,1 0-27 0,-3 0 12 15,2-1-17-15,-3 0-16 0,3-1 5 16,-1 0-30-16,0 0-27 0,-2-1-56 0,2-2 11 16,1 0-315-16,-2-2-6 0,0 2 65 15,3-4 17-15,2 1 23 0,0-3-34 0,6-10 12 16,2-3 76-16</inkml:trace>
  <inkml:trace contextRef="#ctx0" brushRef="#br0" timeOffset="118632.8432">9765 7883 236 0,'0'0'313'0,"0"0"-78"0,0-15-12 16,-4-3-16-16,5 13-18 0,0 0-13 16,1 0-16-16,0 1 11 0,1-2-26 0,-3 3 2 15,2-3-7-15,-2 3-16 0,2-2 6 0,-1 3-4 16,0-3 13-16,-1 3-41 0,4-2-15 0,-4 0 41 15,0 3-48-15,0 1-8 0,0 0 0 16,0 0 2-16,0 0-5 0,0 0-10 0,0 0-21 16,0-8-19-16,0 8 17 0,0 0 14 0,0 0-15 15,0 0 0-15,0 0 0 0,0-7-25 16,10 0-11-16,-10 7 7 0,0 0 13 0,0 0 1 16,0-2 3-16,1 2-27 0,-1 0 2 15,0-1 31-15,0 1 9 0,0 0-19 0,0 0-13 16,2 0-12-16,-2-2 6 0,0 2 26 15,0 0-4-15,0 0-3 0,0-2-23 0,0 2-17 16,0-1-9-16,0 1-8 0,0-2-13 0,0 2-22 16,-2 0-14-16,2 0-20 0,0 0-16 0,2 2 11 15,-4-2-162-15,2 0-118 0,-1-2-20 0,1 2 30 16,-1 0 52-16,1 2 8 0,-1-2 17 16,-1 0 6-16</inkml:trace>
  <inkml:trace contextRef="#ctx0" brushRef="#br0" timeOffset="121389.7185">9940 7860 409 0,'0'0'272'0,"0"0"-46"15,0 0-17-15,0 0-31 0,0-13 4 0,0 13-36 16,0 0 4-16,26-22-19 0,-26 19-11 16,2-1-14-16,-2 1-2 0,0-1-12 0,0 1-1 15,0-1-7-15,0 1 5 0,0 1 0 16,0 2-29-16,0 0-18 0,0 0 3 0,0-8 8 16,0 8-18-16,-10-13 4 0,6 10 4 0,1 0-31 15,-1 0 9-15,2 2 20 0,-5-2-12 16,2 3-16-16,-1 0 1 0,1 0 10 0,-2 0-19 15,0 0-2-15,-16 10 12 0,8-5-7 0,0 3-10 16,4-1 16-16,-3 5-14 0,0-1 22 16,0 3-15-16,3 1-8 0,1-4 10 15,1 1 10-15,2 1-20 0,-2 4 12 0,5-4 1 16,0 4 16-16,-2 0-19 0,3-1 35 16,3-3-8-16,0-7 3 0,0 3-32 0,0 0 21 15,0 2-4-15,13 16 12 0,-9-15-2 0,3 3 2 16,-3-6-7-16,3-2 16 0,-1-2-7 15,-1 0-30-15,1 1 17 0,0-4 12 0,-1 0-2 16,-1 2-12-16,11 2-8 0,-6-1 11 0,2 1-34 16,-3-3 2-16,-2 0 28 0,2-1-55 15,1-1-18-15,-3 0-26 0,-6-1-4 0,7 0-29 16,4 0-6-16,17-10 0 0,-10 3-21 0,-2-2-6 16,0 2 9-16,0-1 3 0,-4-1 12 15,-1 1 10-15,-2 0 54 0,-1 2 28 0,-1 1 33 16,-2 0 18-16,0 0 5 0,-2 1 3 0,-1 1 47 15,2-3-8-15,-1 2 23 0,-2 0-17 16,1-1 18-16,0 4 30 0,0-2-10 0,0-1-33 16,-1 3-21-16,-1-2 31 0,2 2-41 0,0 0 5 15,-2 1-17-15,0 0-6 0,0 0 2 16,2 11-27-16,-2-5 19 0,-1 13 1 0,1-10-2 16,0 4-17-16,0 5 22 0,0 0-21 0,0-1 1 15,-10 23 7-15,10-31-7 0,0 5-4 16,0 4 18-16,0-2-13 0,0 2-6 0,0-2-1 15,0-3 36-15,14 15-14 0,-14-15-16 16,0-4-12-16,4 0-25 0,-3 0-31 0,-1-9-24 16,0 0-28-16,0 6-51 0,0-6 15 0,0 7-168 15,0-7-93-15,0 0-3 0,9 6 28 16,-5-8 24-16,-4-1 26 0,11-5-29 0,2-4 7 16</inkml:trace>
  <inkml:trace contextRef="#ctx0" brushRef="#br0" timeOffset="121655.2865">10305 7991 584 0,'7'-15'303'0,"2"2"-24"0,0 3-41 0,1 1-8 16,0 0-52-16,0 4 5 0,1 0-44 0,-1 4 8 16,-10 1-31-16,9 0 16 0,5 0-17 0,1 0-18 15,20 9-27-15,-19 1-8 0,-3 0-9 16,0 2 14-16,-2 3-15 0,1-1 1 0,-3 0 9 15,-4 4 1-15,-5 1-35 0,0-11-11 16,0 5 7-16,-12 20-2 0,2-17 23 16,0 1-11-16,1 1-21 0,-2-2-17 0,-2-2-16 15,-1 0-12-15,0-2-18 0,2-1-42 0,-3-3-60 16,6 2 15-16,-3-5-178 0,6-2-64 16,1-2-5-16,1 2 24 0,4-3 25 0,-1-3 8 15,2 1 37-15</inkml:trace>
  <inkml:trace contextRef="#ctx0" brushRef="#br0" timeOffset="121955.6077">10703 7922 834 0,'8'-12'323'0,"-3"2"-12"0,-1 3-47 16,-3 2-52-16,2 0-22 0,-2 4-21 0,-1-1-33 15,-1 1 14-15,-2 2-33 0,-1 1 0 16,-2 9-20-16,-7 1-18 0,4 1-25 0,-4 1 14 15,0 1-9-15,2 3 13 0,-3 0-4 16,1 3-24-16,3-1-19 0,-2-3 29 0,2 0-23 16,2 3 2-16,4-1-7 0,1-1 26 0,-2 1-19 15,1-2-8-15,1 1 5 0,3 1-15 16,0-10 0-16,0 1 16 0,0 5-25 0,17 13 29 16,-13-16-14-16,2 0 1 0,3-1-21 0,2 1-28 15,0-3-22-15,-1-5-24 0,-3 2-25 0,1-4-47 16,0 2 15-16,1-4-161 0,-9 0-97 15,6 0-18-15,1 0 9 0,12-12 49 0,-4 5 28 16,-1-3 16-16,2 1 10 0</inkml:trace>
  <inkml:trace contextRef="#ctx0" brushRef="#br0" timeOffset="122168.4731">10817 8194 981 0,'4'-2'358'0,"1"-2"-81"0,-4 1-36 0,3 0-21 15,-3 2-20-15,2-1 8 0,0 1-37 0,0 2-42 16,1 0 16-16,1 1-34 0,-2 4-29 0,3 7 20 15,0 3-20-15,-1-1 10 0,-2 3-22 16,0 0 0-16,-2 1 21 0,-1-1-34 16,2 1 10-16,-2-1-35 0,3-1 26 0,-3-10-46 15,0 2 12-15,0 1 19 0,0 0-46 0,0-2-65 16,0-1-23-16,0 0-54 0,0-7 15 16,0 7-233-16,0-7-71 0,0 0 48 0,0 0 28 15,4 8 23-15,0-8 24 0,-2-4 20 16,8-5 15-16,2-5 8 0</inkml:trace>
  <inkml:trace contextRef="#ctx0" brushRef="#br0" timeOffset="122388.8845">11074 8231 382 0,'10'-6'366'0,"4"-1"-45"0,4 2-51 16,1-1-33-16,-1 2 1 0,4 0-33 15,-3 0-8-15,1 1-31 0,-1 1 8 0,1 0-34 16,-1 2-19-16,0-3 5 0,-4 3-32 15,1 0-25-15,-6-1 16 0,-1 1-22 0,-9 0 4 16,10 0-43-16,-3 0-35 0,-7 0-28 0,7 0-49 16,-7 0-76-16,8 0 13 0,-8 0-239 15,0 0-30-15,10-12 52 0,-11 8 52 0,-3-1-21 16,2 1 15-16,-7-8 5 0</inkml:trace>
  <inkml:trace contextRef="#ctx0" brushRef="#br0" timeOffset="122573.4272">11314 8097 553 0,'-4'-4'299'0,"2"1"-37"16,-1 1-57-16,3-1-13 0,-4 4-20 15,3 1-1-15,0 0 3 0,-2 1-30 0,2 1-5 16,0 3 9-16,-2 8-4 0,2 4-33 0,-3-2-8 16,0 2 6-16,2 0-26 0,-1 1 5 15,3 1 2-15,-3-2-34 0,2 2 23 0,-3-2-12 16,3-2 17-16,-3 2-56 0,2-3 24 0,-1 1-18 16,-2-5 5-16,3-4-14 0,-2 9-19 15,0-7 1-15,0-1-72 0,-1-2-94 0,3 0 17 16,0-2-281-16,1-1 3 0,1-4 50 15,0 0 9-15,0 0 22 0,0 0 23 0,0 0 28 16,14 10-2-16</inkml:trace>
  <inkml:trace contextRef="#ctx0" brushRef="#br0" timeOffset="122954.5742">12076 8082 219 0,'8'-10'406'0,"-1"-2"-94"16,-2 5-13-16,-1 1-19 0,-1-1-33 0,1 2-7 15,-2 1-4-15,1 1-40 0,-2 0-19 16,1 0-7-16,-2 3 0 0,2-3-42 0,-1 0 7 16,-1 2-34-16,3-3-4 0,-1 3-5 15,-2 1-38-15,0 0 17 0,-1 0 1 0,-3 3-3 16,3 2-22-16,-3-1-8 0,-5 7 1 0,0 5 4 15,-2-2-24-15,2 1 13 0,-3 1 7 0,-2 1-22 16,5 1 11-16,0 2-5 0,0-1-4 16,3 1-4-16,-2-1-5 0,4 0 10 0,2 2-28 15,2-13 17-15,0 6 0 0,0 2-17 0,0 2 25 16,14 17-16-16,-6-19 6 0,-1-2-1 16,6 0 0-16,2 1-40 0,-2-5-23 0,1-1-24 15,-1-1-29-15,3 0-40 0,-3-6-12 0,4 3 15 16,-17-5-179-16,10 0-86 0,-1 0-9 15,0 0 40-15,-1 0 26 0,11-15 22 0,-9 4 21 16,0 2 11-16,-2 2 3 0</inkml:trace>
  <inkml:trace contextRef="#ctx0" brushRef="#br0" timeOffset="123256.5035">12288 8322 467 0,'9'-13'354'0,"8"3"5"16,-6-1-75-16,2 1-27 0,0 2 7 16,0 1-24-16,1 0-54 0,-3 5 6 0,-1-2-33 15,1 3-27-15,-4 1-19 0,4 0 36 0,-11 0-50 16,6 0 1-16,12 13-19 0,-10-6-1 15,-5 4-18-15,5 3 23 0,-8-7-38 0,-11 18 17 16,4-8-14-16,0 2-10 0,-8-1-15 16,0-1-2-16,-2-1-2 0,1 0 15 0,2-1-3 15,-1 1-5-15,3-2-12 0,-1 0 10 0,6-3-13 16,-1 2 11-16,4-3-15 0,0-1 7 0,4-1 0 16,0-8-14-16,0 0-2 0,0 8 2 15,14 11 26-15,-5-13-5 0,7-2-9 0,-6 2 3 16,-1-4-1-16,9 3-3 0,-3-3-1 0,-2-1 23 15,-2-1-5-15,-1 0-30 0,-1 0-43 16,7 0-51-16,13-13-79 0,-11 6-30 0,-5-5 19 16,0 1-290-16,0-4 49 0,-1 0 4 0,-5-1 42 15,4 0 23-15,-3-3 26 0,-1 1 55 16,-4-2-31-16,0-1-13 0</inkml:trace>
  <inkml:trace contextRef="#ctx0" brushRef="#br0" timeOffset="123487.891">12590 8197 565 0,'4'-9'313'0,"7"-3"-21"0,1 1-40 16,-1 2 32-16,5 0-65 0,-1 5-10 16,-2 1-22-16,0 1-23 0,-13 2-29 0,13 0 10 15,3 0-11-15,10 15-10 0,-11-7-17 0,-1 3 16 16,-4 2-31-16,1 2 24 0,-6 0-26 0,0 1-23 16,-3-3 5-16,-2 0-7 0,0-5-6 15,0 6-16-15,0 1-11 0,-16 16 9 0,13-15 6 16,-6-3-5-16,-1 1-4 0,1 0-18 0,-1-4-49 15,1 1-16-15,1-5-22 0,3 1-65 16,-1-4-38-16,0 2 15 0,4-4-186 0,1 0-83 16,-2-1 31-16,3 0 29 0,0-2 7 0,3 2 53 15,-2-6 26-15,1 1-14 0,6-7-4 0</inkml:trace>
  <inkml:trace contextRef="#ctx0" brushRef="#br0" timeOffset="123733.1777">12843 8213 574 0,'11'-12'396'0,"1"3"-34"0,-3-2-37 15,-1-1-27-15,1 6-37 0,-7 2-19 0,2 0-21 16,-1 0-25-16,-1 3-22 0,0 1-19 16,-2 0-44-16,0 0-9 0,-2 9 32 0,1-2-15 15,-4 7-49-15,0 3-7 0,-3 4-6 0,3-5-6 16,1 4-5-16,-4-2 3 0,5 3-7 16,-1-2-5-16,0-1-2 0,2 1 0 0,-2-2-3 15,4-1 5-15,-2-1 10 0,1-5-5 0,1-10-52 16,0 11-18-16,0-3-47 0,0 0-16 15,0-8-43-15,0 8-34 0,13 5 14 0,-9-11-104 16,-1 0-144-16,1-1 31 0,1-1 27 16,2-1 26-16,11-1-85 0,-5-6 26 0,8 0 15 15,-3-1 8-15</inkml:trace>
  <inkml:trace contextRef="#ctx0" brushRef="#br0" timeOffset="124020.6134">13076 8372 290 0,'15'-9'469'0,"-3"0"-78"0,2 2-28 15,1 1-58-15,-1 0-60 0,-2-1-10 0,-1 3-24 16,-2 2-16-16,-1-1-15 0,-2 2-21 15,-6 1-48-15,8 0-12 0,-2 0-10 0,11 14 9 16,-8-4 6-16,-5 5-21 0,-4-3 1 0,0-3-21 16,0 4-15-16,-10 18-2 0,3-12 11 15,-3-1-17-15,2-3-4 0,-3-1-3 0,4 1-14 16,-2 0-2-16,-1-1-3 0,1-1 13 0,3-1 2 16,1-3-3-16,1-3 23 0,1 1-3 15,0-4-6-15,3 4-20 0,0-7-1 0,0 0-3 16,0 0-2-16,0 8-11 0,21 7-8 0,-12-10 0 15,5 2 1-15,-2-7-7 0,0 2 14 16,-1 1 0-16,8 0-1 0,0-3-14 0,-8 0-18 16,2 0-65-16,21-12-33 0,-15 6-84 0,-1-7 19 15,2 4-293-15,-1-2 41 0,3-3 43 16,1 1 21-16,-1 0 26 0,-3-2-33 0,4 1 19 16,-1-1 49-16</inkml:trace>
  <inkml:trace contextRef="#ctx0" brushRef="#br0" timeOffset="124200.9928">13705 8329 921 0,'6'-3'307'15,"11"1"-31"-15,-4 0-23 0,-1 0-32 16,-12 2-13-16,11 0-7 0,-1 0-38 0,5 0-19 16,3 0 4-16,-1 0-21 0,-3 0-26 0,-1 0-22 15,1 0-28-15,1 0-4 0,-3 0-69 16,-2 0-81-16,-3 0 9 0,2-7-223 0,-7 1-112 15,-1 0 29-15,-4 2-1 0,1-3 26 16,-5-7 70-16,0 5 3 0</inkml:trace>
  <inkml:trace contextRef="#ctx0" brushRef="#br0" timeOffset="124387.0025">13845 8194 764 0,'-1'0'300'0,"1"0"-63"16,0 3 10-16,3-1-45 0,-3 2 16 0,1 0-33 15,3 13-37-15,-2-1-15 0,0-2 14 0,0 6-14 16,1-1-24-16,-2 4-9 0,0-5-2 0,-1 2-22 15,0 0-14-15,0-12 6 0,0 9-3 16,0-3-8-16,0 2-3 0,0 0-9 0,0-2 16 16,0 1-27-16,0-7-29 0,0 2-44 15,0-2-51-15,0-1-94 0,-11 3 19 0,10-7-287 16,1 1 50-16,0-3 16 0,0-1 24 0,0 0 25 16,0 0 36-16,5 3 35 0</inkml:trace>
  <inkml:trace contextRef="#ctx0" brushRef="#br0" timeOffset="124617.2234">14519 8413 810 0,'21'-4'345'0,"-3"0"-57"16,-4 2-24-16,-4-1-43 0,1 2-12 15,-3 1-59-15,1-2-10 0,-1 0-13 16,-2 2-25-16,2 0-23 0,-2 0-6 0,2 0 0 15,-2-1-24-15,1 1-24 0,-1-1-2 0,2 0-30 16,-2 0-22-16,0 1-52 0,10-6-28 0,0 3 11 16,-1-3-123-16,-4 2-92 0,3 0-68 15,5-1 53-15,-6 4 6 0,6-4 12 16,-1 5 14-16</inkml:trace>
  <inkml:trace contextRef="#ctx0" brushRef="#br0" timeOffset="124727.4569">15005 8379 547 0,'7'1'298'0,"-1"-1"-43"0,0 2-39 15,-3-2-21-15,1 0-39 0,-2 0-28 16,2 0-41-16,-3 0-43 0,1 0-3 0,-1 0-345 16,-2 0-46-16,-2-2 32 0,1-2 18 15,0 0 45-15</inkml:trace>
  <inkml:trace contextRef="#ctx0" brushRef="#br0" timeOffset="125454.0255">16503 8147 529 0,'3'-4'353'0,"0"-1"-11"0,-2-1-52 0,0 3-32 15,0-2-4-15,-1-1-21 0,4 1-36 0,-2-1 6 16,-2 2-17-16,0 0-29 0,0-1-10 16,0 5-18-16,0 0-15 0,0-8-11 0,0 8-11 15,-12-14 16-15,8 8-12 0,-8 0-9 16,-1-1-11-16,1 5-6 0,-1 1-7 0,6-2-7 16,-1 3-7-16,-2 0-49 0,-13 10 24 0,6-1-3 15,3-3-2-15,-3 4-3 0,6 5 1 0,-4-3 0 16,4 3 12-16,0 2-14 0,-1-1-2 15,6 2-8-15,0 1 4 0,0 2-6 0,-2-4-1 16,8 7 1-16,-2-4-1 0,2-9 28 0,0 3-19 16,14 23 26-16,-5-18-8 0,2-2 12 15,2 1-37-15,4-3 40 0,1 0-14 0,0-3-28 16,2 3 24-16,3-7 10 0,-1 3-20 0,-3-3-8 16,0 1 0-16,0 0-88 0,-3-3-41 15,0 0-42-15,-5-5-35 0,0-1 19 0,-11 0-194 16,7 0-107-16,2 0 35 0,4-10 32 15,0 0 43-15,3-3 3 0,-6 1 42 0,2-1 27 16,-5-1 6-16</inkml:trace>
  <inkml:trace contextRef="#ctx0" brushRef="#br0" timeOffset="125838.6654">16684 8332 1016 0,'4'-8'323'0,"3"2"11"0,0 4-67 16,7-5-18-16,-4 3-24 0,0 4-32 15,-1-1-23-15,-9 1-17 0,6 0-17 0,14 15-18 0,-5-3-8 16,-3 1-12-16,2 0-10 0,-5 4 10 15,-2 1-10-15,-3 0 1 0,-2 1-9 0,1-1-37 16,-3-12-6-16,0 7-4 0,0 0 9 16,0 0-26-16,0-4 29 0,0 2-19 0,-13 3 3 15,11-8-11-15,1-3 15 0,-2 1-8 16,2-1 0-16,-2-1-14 0,2-1-16 0,0-1 25 16,1-2-3-16,2 1 30 0,1-3-16 0,-2-2 29 15,7-6-10-15,6-1 4 0,0-3-2 16,4-1-4-16,-5 2-5 0,4 1-23 0,-4 1 24 15,4 1-14-15,-4 1 7 0,3 6 7 16,0-2-11-16,-1 2-13 0,-2 4 6 0,-13 1 10 16,9 0-4-16,3 0-14 0,15 16 18 0,-17-7-28 15,1 4 20-15,-1 0-5 0,-2 2-13 16,-1 0 13-16,-2 2-11 0,2 0 13 0,-1-1-10 16,2 1 0-16,-7-6-6 0,2 2-21 0,1 0 2 15,-2 0-74-15,-2-5-82 0,0-1-35 16,0-7-47-16,0 0 27 0,0 6-270 0,0-6 37 15,0 0 35-15,-10 14 2 0,7-14 29 16,1 0 26-16,-1-2 59 0,2 0 22 0,1-2 16 16,0-2 13-16</inkml:trace>
  <inkml:trace contextRef="#ctx0" brushRef="#br0" timeOffset="126084.6205">17304 8292 813 0,'17'-18'369'0,"0"3"-43"0,2 3-10 0,-1 3-37 15,3 0-35-15,-3 4-9 0,0 3-27 0,1-2-28 16,-10 4-19-16,4 0-18 0,20 13 18 16,-17-2-16-16,-1-2-17 0,-1 5-32 0,-2 0 7 15,-2 1-2-15,-6 0-30 0,0 1 6 16,-1 2-4-16,-3-4-17 0,0-5-11 0,0 4 5 16,-13 17-8-16,0-14-12 0,3 0-14 15,-3-2 0-15,3-1-64 0,-4 1-54 0,0-4-40 16,0-2-34-16,0 1 15 0,5-4-164 15,1-1-88-15,2-2-34 0,1 0 31 0,1-2 27 16,4 0 60-16,0 0 1 0,0 0 26 16,-1-9-16-16</inkml:trace>
  <inkml:trace contextRef="#ctx0" brushRef="#br0" timeOffset="126284.9784">17529 8376 704 0,'14'-16'368'0,"-3"3"-57"16,1 0 3-16,-1-1-47 0,-2 3-9 15,-3 1-32-15,1 4-2 0,-3 1-14 0,0 2-22 16,0 0-21-16,-3 2-32 0,-1 1-7 0,0 0-13 15,0 6-13-15,-1-3-10 0,-1 4-10 16,0 12-9-16,-6-5-7 0,2 3-6 0,-1 2-7 16,1-3-5-16,-3 2-6 0,4 0-3 15,0 3-88-15,1-3-36 0,0-3-45 0,2-5-22 16,0 0-60-16,2-2 20 0,-1-1-192 16,1-7-50-16,0 0 29 0,0 7 29 0,0-7 51 15,13 11 13-15,-9-8 5 0,2-3-7 16</inkml:trace>
  <inkml:trace contextRef="#ctx0" brushRef="#br0" timeOffset="126652.7386">17793 8413 990 0,'20'-8'388'0,"-2"-4"-49"15,-1 4-45-15,-1 2 15 0,0 1-44 16,-4 3-53-16,-3 2-29 0,-9 0 11 0,6 0-33 16,2 0-18-16,7 20-9 0,-12-8-41 0,4 2 9 15,-4 0-8-15,1 3-21 0,-4-2 11 0,0 3-18 16,0-12-28-16,0 3 0 0,0 1-5 15,-10 15-33-15,6-16-26 0,3 0 8 0,-5-2 34 16,4-1-29-16,1-2 7 0,-1-1 14 16,1 1-8-16,1-4 23 0,0 0-37 0,1 0 16 15,2 0 0-15,2 0-2 0,-1-4 27 0,10-2-3 16,0-1 40-16,1-1-14 0,1 2 16 0,-2 1-16 16,1-1-2-16,0 5-7 0,-3-4 5 15,-3 5-4-15,-9 0-31 0,10 0 1 0,-1 0 28 16,-3 0-6-16,17 13-6 0,-11-3 7 15,-2-5-5-15,3 3-36 0,-3 2 20 0,0 0-12 16,-2 2 31-16,-4-3-25 0,1-2 7 0,-1 1-18 16,3 6-1-16,-4-5-128 0,2-1-90 15,-4-3 22-15,-1-2-287 0,0 2-6 0,0-5 25 16,0 0 30-16,0 0 53 0,0 0 26 16,0 0 34-16,0 0 34 0,15 12 0 0,-7-14 12 15</inkml:trace>
  <inkml:trace contextRef="#ctx0" brushRef="#br0" timeOffset="126869.0345">18806 8462 636 0,'8'-5'292'0,"-2"3"-38"16,2 2 10-16,1-1-50 0,-2 1-14 0,1 1 1 15,1-1-30-15,8 0-12 0,0 0 12 0,18 11-49 16,-18-9 35-16,3 2-38 0,2-2-7 0,-4 3-35 15,-3-2 9-15,-3-3-16 0,-3 0-22 16,-1 2-38-16,-8-2-34 0,0 0-72 0,7 0-60 16,-7 0 14-16,10-12-256 0,-11 6 1 15,-2 0 28-15,-3-9 21 0,-2-1 30 0,-1 3 12 16,-2-6-20-16</inkml:trace>
  <inkml:trace contextRef="#ctx0" brushRef="#br0" timeOffset="127055.0749">18985 8337 464 0,'-4'-5'368'0,"4"2"-70"0,-2 3-38 0,3-1-2 16,0 1-30-16,1 2-14 0,0 0-19 15,2 3 33-15,-2 0-25 0,3 12-23 0,2 2-36 16,-6 0-16-16,-1-9 16 0,0 7-16 0,0 0-14 16,0 5-8-16,0-1-2 0,0 1-11 15,0-2-13-15,-13 22-6 0,6-21-12 0,-1-3-3 16,3 1-23-16,1-2-4 0,0-1-89 0,0-6-44 16,-3-1-48-16,4-3-53 0,-2 1 20 15,4-2-291-15,0-2 27 0,-1-2 32 0,2 2 27 16,0-3 23-16,0 0 26 0,0 0 30 0,2-3-9 15</inkml:trace>
  <inkml:trace contextRef="#ctx0" brushRef="#br0" timeOffset="127686.8457">19682 8301 325 0,'20'-1'426'0,"-3"4"-42"15,-11-3-108-15,17 13-17 0,-9-5-47 0,-9 6 26 16,4 5-64-16,0-4 2 0,-1 5-10 16,-5 1-10-16,-1 3-30 0,-2-12-9 0,0 5 7 15,0 5-14-15,0 0-21 0,-13 25-6 16,8-25-5-16,1-2 6 0,-2 0-15 0,1-1-16 16,4-3-6-16,-3-3-5 0,-1 1-6 15,1-4-14-15,0-2 26 0,1-3-12 0,1-2 13 16,-1 3-3-16,2-3 31 0,-2-1-11 0,3 1 14 15,-1-2 21-15,-1 1-2 0,0-2-9 0,2 0 6 16,0 0-2-16,-1-6-25 0,4 4 4 0,-1-2-8 16,8-7-15-16,4 1 7 0,4-2-10 15,3-3-14-15,-1 1 9 0,2 2 2 16,2-1-29-16,1 4 21 0,1 0-9 0,-1 1 6 16,-1 3-13-16,0 3-7 0,-12 2-2 0,4 0 5 15,22 14-5-15,-21-7-5 0,-2 4 2 0,-2-1 3 16,-2 3 0-16,-3-1-11 0,-2 5 1 15,-2 0-4-15,-3-3 12 0,-1 5 3 0,0-10-21 16,0 5 16-16,-19 15 2 0,7-16-3 0,-2 0-12 16,-3-3 12-16,-2 0-4 0,0 0 6 15,-5-1-5-15,0-6 11 0,-4 0-11 16,-1-3-6-16,4 0 10 0,13 0-24 0,-6 0 28 16,0 0-10-16,2 0 16 0,3 0-3 0,0 0-11 15,4 0 3-15,3 0 17 0,6 0-15 16,-8 0 17-16,8 0-13 0,-9 0 1 0,9 0 2 15,-6 0 14-15,6 0-23 0,-6 0 11 0,6 0-13 16,0 0 9-16,-7 0-5 0,7 0 2 16,0 0 8-16,0 0-1 0,0 0-8 0,-9 0-8 15,9 0-12-15,0 0-40 0,-6 0-62 16,-3-15 10-16,6 13-164 0,-2-1 25 0,-6-2-323 16,-2-5 23-16,-2 2 30 0,0-5 35 15,0 1 10-15,0-3 31 0,-3-1 56 0,0 0 97 0,-4-2-24 16,2-6-22-16,-6 3 4 0</inkml:trace>
  <inkml:trace contextRef="#ctx0" brushRef="#br0" timeOffset="134032.7183">14078 6597 282 0,'-13'0'317'16,"13"-13"-23"-16,0 13-28 0,-20-23-31 0,19 21-11 15,-2-3-13-15,1 3-22 0,0-3 34 16,1 3-53-16,1-1-14 0,-3 2 10 0,3-2-26 15,-1 1-42-15,0 1 7 0,1 0-7 0,0-1-5 16,-2 0-16-16,2 0-11 0,-2 2-1 16,1-1 1-16,1 1-18 0,0 0 33 0,0 1-62 15,0 3 20-15,0 0-6 0,0 1-7 0,0 1 21 16,-3 13 1-16,3-10-21 0,0 8-2 16,0 1 1-16,0 2-22 0,0 2-16 0,0-1 15 15,0 1 8-15,0 0-9 0,8 0 3 16,1 23-15-16,-7-25 32 0,1 1-18 0,0 0-4 15,2 0 18-15,-1-3 9 0,0-1-10 0,-2-2-15 16,3 2 4-16,1-3 9 0,-2-3-4 16,-1-3 13-16,2-1-4 0,-2-3 12 0,1 2-2 15,0-4 24-15,1-2-5 0,-1 2 12 0,1-2-16 16,-5 0 3-16,0 0-3 0,14 0 31 16,11-16-5-16,-12 5 7 0,2 0-4 0,-2-5-20 15,-2-1-1-15,2 2 13 0,-2-3-12 16,-1-3-10-16,1 2 18 0,-2 2-25 0,-1 0 7 15,-2 1-4-15,2 3 9 0,-2 1-6 0,-2 2 4 16,-3 1-6-16,2 3-13 0,-2 0 4 0,-1 2-6 16,3-1 5-16,-3 3-19 0,1-1 18 15,-1 1-6-15,1 0-5 0,-1 2-3 0,0 0 1 16,0 5-9-16,-1-1 0 0,1 2-3 16,0 1 3-16,-1 1-4 0,1 11 2 15,0-10 11-15,0 5-11 0,0 3 0 0,0-2 8 16,0 3-8-16,7 15-13 0,2-19-3 0,-5 0 18 15,2-3-16-15,1 2 8 0,2-6 4 0,-2-5-11 16,1 1 13-16,-1 0 2 0,-1-3-21 16,-6 0 4-16,14 0 23 0,14-13-8 0,-15 7 3 15,5-3-3-15,-5-3-4 0,2-4-2 16,-2 2 6-16,-2-2 0 0,2 2-2 0,-1-4-4 16,-2 0 4-16,-1-2-1 0,-3 6-1 0,-1-1 8 15,-1 0-8-15,4-2 11 0,-6 5-8 16,2 3-6-16,-1 0 10 0,-1 2-3 0,-2 0-17 15,0 3 17-15,0 4-1 0,0 0-10 0,0 0-13 16,0-8-24-16,0 8-33 0,0 0-36 16,-4-9 12-16,2 10-117 0,-1 4-46 0,1-2-57 15,-5 12 29-15,2-4-225 0,3 1 15 0,-1 0 46 16,3 0 46-16,0 7 43 0,0-10-7 0,0 2 29 16,0 5 36-16,18 17-11 0,-10-17 37 15</inkml:trace>
  <inkml:trace contextRef="#ctx0" brushRef="#br0" timeOffset="134303.7131">14735 7019 947 0,'3'3'313'0,"-2"-3"-38"16,2 2-53-16,-2-1 4 0,0 1-44 0,1-2-24 16,0 1-19-16,-2 0 8 0,0 4-21 15,0-3-24-15,0 3 7 0,0-2-33 0,0 6 29 16,0-5-52-16,-1 2 14 0,1 3-25 15,0 3 20-15,-9 13 14 0,5-13-49 0,2-1 38 16,-1 0-44-16,0 3 23 0,2-3-16 0,-3-1-13 16,3-2 37-16,-2-1-39 0,3 1 0 0,-1-3-5 15,1 0-3-15,-2 0 17 0,2 0-31 16,-3 0-11-16,3-3-17 0,-1 2-28 0,-2-1-38 16,3-2 9-16,-5-1-222 0,3-1-108 15,0 1 31-15,0-6 28 0,-1 1 21 0,-2-9 24 16,1-3 21-16,2 0 10 0,-1-5-64 15</inkml:trace>
  <inkml:trace contextRef="#ctx0" brushRef="#br0" timeOffset="134449.5433">14660 6911 502 0,'-1'-5'356'0,"1"-1"-82"0,0 0-13 0,0 4-47 16,-2-4-25-16,4 4-22 0,-2-3-27 15,1 3-2-15,0 0-19 0,3 1-29 0,-3-1-31 16,2 2-66-16,1 0-62 0,1 1 4 15,-3 0-296-15,2 2-25 0,0-2 51 0,-1 2 40 16,2 0 14-16,-1 1 7 0</inkml:trace>
  <inkml:trace contextRef="#ctx0" brushRef="#br0" timeOffset="134765.9566">14840 7047 348 0,'4'3'400'15,"1"0"-58"-15,0-2-42 0,0 4-66 0,11-1 7 16,-6 4-40-16,6-1-26 0,-4 3-2 0,2-1-23 16,0 3 15-16,-2-3-34 0,3 4-36 15,-5-1-7-15,2 4-19 0,-5-4 11 0,1 1 15 16,-1 0-12-16,-1 1-5 0,0-1-15 0,-4-1-7 16,-1-2 13-16,-1 0-33 0,1 0 12 0,-1-10 9 15,0 6-27-15,0 7 10 0,-10 9 19 16,5-18-31-16,1 4 17 0,0 1-8 0,-5 1-13 15,0 1-12-15,-2-3-12 0,2-4 19 16,0 2-14-16,-5 1-41 0,2-5-41 0,0 0-42 16,12-2-34-16,-9 0 14 0,-3 0-139 15,-17-12-133-15,16-1-6 0,0 2 29 0,4-2 28 16,2-5 27-16,1-2 19 0,5-2 23 16,0-4 8-16</inkml:trace>
  <inkml:trace contextRef="#ctx0" brushRef="#br0" timeOffset="134903.601">14858 7031 212 0,'1'-9'448'0,"2"4"-103"0,1-1-29 16,-2 1 10-16,1 1-72 0,-1-1-9 16,9-6-40-16,-1 0-39 0,-3 7-3 15,1 0-33-15,0 4-63 0,-2-3-70 0,2 3-76 16,-3-1 6-16,0 1-356 0,2 0 53 0,0-2 28 16,12 1 35-16,2 0-1 0,-1-5 26 15,2 3 5-15</inkml:trace>
  <inkml:trace contextRef="#ctx0" brushRef="#br0" timeOffset="135298.8999">15391 6925 433 0,'0'-2'359'16,"3"-2"-53"-16,-1 2-41 0,0-1-20 0,0-1-9 15,3 3-14-15,-1-4-10 0,9-3-3 16,-3 4-45-16,0 0-20 0,2 2 15 0,-3 2-35 16,-9 0-11-16,9 0-13 0,6 0 26 0,16 11-13 15,-13-4-38-15,-6 5 6 0,-1 1-12 16,-7 0-8-16,-2-3-5 0,4 5-8 0,-6-8-3 15,0 3-14-15,0 3-3 0,0 1-1 16,-20 21-5-16,10-18 41 0,-6-2-19 0,6 0-4 16,-4 1-20-16,1-4 0 0,-3 2-17 0,2-5-34 15,0 0-27-15,1-1-1 0,1 0-67 16,0-3-11-16,4-3-60 0,3 0 20 0,-2-1-200 16,7-1-55-16,0 0 27 0,0 0 47 15,-2-7-20-15,4 4 55 0,7-6 19 0,-5-4 9 16</inkml:trace>
  <inkml:trace contextRef="#ctx0" brushRef="#br0" timeOffset="135531.8615">15661 6911 818 0,'15'-11'348'0,"-2"-1"-48"0,-1 5-32 0,-3 0-6 16,-3 2-33-16,3-1-41 0,-7 3-18 0,1 2-8 16,-2 1-29-16,-1 0 4 0,0 5-23 15,0 0-31-15,-4 11 6 0,-3 2 0 16,0 1 2-16,1 1-29 0,-2 1 0 0,4 2-4 15,-2 0 7-15,2 0-4 0,-1-1-10 0,1 2-13 16,4-8 1-16,0-4-11 0,0 3-3 0,0 2 17 16,13 23-10-16,-4-24-52 0,0 1 19 0,-1 0-47 15,3-4-55-15,-1 0-23 0,3-1-55 16,4-4 15-16,-4 0-216 0,2-1-43 0,-2-4 26 16,-1-3 13-16,-3 0 75 0,2 0 23 15,18-14 17-15,-14 7 2 0</inkml:trace>
  <inkml:trace contextRef="#ctx0" brushRef="#br0" timeOffset="135730.112">15973 7211 1109 0,'2'-1'357'16,"2"1"-31"-16,1-3-49 0,-3 2-55 0,0-1-6 15,0 2-23-15,0 2 12 0,-1 1-32 16,2-1 13-16,-2 3-38 0,3 0-8 0,1 10-17 16,-4-4-12-16,3 5-17 0,-1 0 3 0,-1 1-14 15,0-3-9-15,0 2-16 0,-2-9 17 16,0 2-14-16,0 0-29 0,0 0-2 0,0-2-106 15,0 2-18-15,0-3-43 0,0-6-57 0,0 6-9 16,0-6 20-16,0 6-221 0,0-6-40 16,-7 7 32-16,5-8-2 0,-2-3 23 0,2 0 102 15,-2-10-8-15,-5 0 1 0</inkml:trace>
  <inkml:trace contextRef="#ctx0" brushRef="#br0" timeOffset="135869.7527">15969 7181 961 0,'0'-14'292'0,"-2"0"-22"0,2 3-11 0,0 3-15 16,0 8-27-16,0-9-25 0,0 2-15 15,0 7-30-15,0-9-35 0,0 3 0 0,0 6-10 16,0-6-66-16,0 6-44 0,0-6-39 0,0 6-63 16,0-7 12-16,0 7-336 0,0 0 55 15,16-9 17-15,-15 8 24 0,2 1 20 0,-2-2 23 16,1 1 43-16</inkml:trace>
  <inkml:trace contextRef="#ctx0" brushRef="#br0" timeOffset="136171.4306">16210 7081 389 0,'3'-2'398'15,"4"2"-55"-15,-4-1-74 0,3 1 16 0,-3 0-77 16,1 0-13-16,1 0-22 0,-2 0-14 16,1 0-29-16,0 1 0 0,-2 1-12 0,2 1-10 15,-1-3-4-15,-3 0 19 0,0 0-6 16,9 4-42-16,-8-1-10 0,0-2 17 0,0 0-21 15,3-1 1-15,-3 0 26 0,1 1-49 0,-2-1 9 16,0 0-21-16,0 0 21 0,0 0-5 0,0 0-5 16,0 0-13-16,0 0-11 0,0 0-14 15,0 0-22-15,0 0-15 0,0 0-23 0,7 9-19 16,-7-9-25-16,-1 0-28 0,1 0-63 0,-2 0 18 16,2-3-267-16,-6 2 54 0,3 1 6 15,-1 0 35-15,0-2 40 0,0 2 19 0,-1 0 14 16,-1 0-21-16</inkml:trace>
  <inkml:trace contextRef="#ctx0" brushRef="#br0" timeOffset="136648.932">16340 7053 275 0,'1'-7'391'0,"-1"-1"-37"0,0 1-65 16,3 0-29-16,-3 0-2 0,0-1-17 0,0 8 4 15,0 0-29-15,0-9-20 0,0 1-22 0,0 8-10 16,9-15-19-16,1 5-21 0,3 3-17 0,-3 6-10 16,0-2 5-16,-10 3-10 0,14 0-30 15,17 15-6-15,-20-7 26 0,5 5-11 0,-3-2-16 16,-1 3 2-16,-3 3-4 0,-2 2-7 16,-4-1-13-16,3-1-5 0,-6-5 21 0,0-3-5 0,0 6-8 15,-13 20-27-15,5-18 14 0,-6 1-14 16,5-1 30-16,-3-2-15 0,-3-5-19 0,1 5 16 15,-2-5-9-15,-4-2-2 0,5 1-38 16,-1-4-16-16,3 0 8 0,1 0-42 0,-1-2-19 16,7 0-40-16,-2-3-42 0,3 0-27 15,5 0 19-15,0 0-237 0,0 0-14 0,0 0 29 16,-10-10 30-16,13 7 24 0,3-9 63 0,3-4 20 16,2 0 14-16,2 0-26 0</inkml:trace>
  <inkml:trace contextRef="#ctx0" brushRef="#br0" timeOffset="136914.6243">16518 7046 412 0,'16'-15'389'16,"0"3"-49"-16,3 2-62 0,0-2-3 0,-6 1-33 16,4 2 21-16,-9 4-48 0,0 0-4 15,-2-1-32-15,1 4-17 0,-2-1-22 0,-1 1-18 16,-4 2-16-16,0 0 6 0,0 0-13 0,0 0-12 16,9 17 25-16,-12-2-19 0,3-5-6 15,-9 19-9-15,3-10-8 0,-2 1-11 0,2 0 1 16,0 5-25-16,1-5 4 0,1 4 7 15,0-3-11-15,4 1-4 0,0 0-2 16,0-4 4-16,0-3-9 0,0-8-2 0,0 6-17 0,11 15 9 16,-3-16-4-16,2 1-2 0,-4-8-72 15,1 2-26-15,-1 1-41 0,-1-2-32 16,0-3-36-16,13 1 16 0,-11-3-186 0,2 1-76 16,-2-2 26-16,-7 0 32 0,7 0 26 0,14-13 48 15,-5 2-6-15,-2 1 19 0,0 0 1 0</inkml:trace>
  <inkml:trace contextRef="#ctx0" brushRef="#br0" timeOffset="137114.3727">16864 7235 437 0,'10'-7'373'0,"-1"5"-31"0,-2-2-55 0,5-2-8 16,1 3-23-16,-13 3-42 0,14 0 28 15,16 13-28-15,-18-6 5 0,0 2 5 0,-1 3-36 16,0 3-15-16,-5 1 13 0,0 0-26 16,1 1-11-16,-7-3-15 0,0-5-29 0,0 4 4 15,0 2-13-15,-15 20-16 0,4-14-17 16,2-2-12-16,-3-3 15 0,0 0-41 0,2 0-32 15,-2-4-1-15,-1-1-96 0,5-5-36 0,1-2-54 16,1-1 18-16,-2-3-304 0,8 0 7 0,-10 0 35 16,0 0 31-16,-13-17 38 0,11 6 43 15,-1-4-9-15,6-5 2 0,0 2 36 16</inkml:trace>
  <inkml:trace contextRef="#ctx0" brushRef="#br0" timeOffset="137265.1193">16876 7099 763 0,'6'-15'402'0,"2"3"-69"0,-3 3-32 16,1 2-42-16,2 4-29 0,-4-1-28 0,0-3-25 16,-2 6-21-16,1-2-16 0,0 1-61 0,-1 4-43 15,-2-2-107-15,2 0 6 0,-4 3-385 16,-5-3 30-16,-12 3 27 0,-1 0 24 0,-6 0 23 16,-5 0 63-16,-2-3-3 0</inkml:trace>
  <inkml:trace contextRef="#ctx0" brushRef="#br0" timeOffset="147460.2656">8455 6040 232 0,'0'-12'219'0,"0"12"-8"0,0 0-43 15,0 0-18-15,0 0-19 0,0 0 8 16,0 0-13-16,0 0 9 0,0 0-15 0,0 0 4 16,0-14-5-16,0 14-14 0,0 0-17 0,0 0 17 15,0 0-15-15,-25-21 4 0,25 19 12 0,0 1 2 16,1-1-17-16,-1-1-13 0,0 0 25 16,0 1-15-16,0 1-20 0,0 1-2 0,0-1 14 15,0-2-1-15,1 3-18 0,-1-2 2 16,0 2-9-16,0-1-5 0,0 1-30 0,0 0 13 15,0 0-16-15,0 0 17 0,0 0-7 0,2 1 7 16,-1 1-16-16,-1 3-21 0,1-3 2 16,-1 4-4-16,3-1 12 0,2 12-6 0,-4-1 21 0,3 3-8 15,0-1 5-15,-4-9-8 0,0 7-22 16,0 0 11-16,0 3 2 0,0 2-9 0,0 0 16 16,10 21-1-16,-9-21-4 0,2-2 10 15,-1 4-15-15,-2-5-3 0,2-3 5 0,0 2 9 16,0-7-3-16,-1 0 6 0,0-2-26 15,2-1 10-15,-2-1 8 0,0 0-10 0,3-3 15 16,-3 2 25-16,2-2 12 0,-1 0-32 0,1 0 22 16,1-2 4-16,-2-1 8 0,-2 0-7 15,0 0-2-15,9 0 18 0,-9 0-3 0,25-18 17 16,-13 7-11-16,0 0-26 0,-2-3 12 16,2 2-13-16,-1-1 6 0,-3 1 8 0,-2-2 5 15,3 3-17-15,-4 3-9 0,0-1 27 0,-1 2-7 16,-1 0-2-16,0 0-7 0,-3 3 10 15,2-1 1-15,-1 2-14 0,-1-2-9 0,3 2 3 16,-1 2-30-16,-2-3 29 0,3 3-15 16,-3 1 6-16,0 0 3 0,0 0-5 0,0 0-16 15,2 10 10-15,-2-5-23 0,0 3 21 0,0-1-6 16,3 12 1-16,-2-1 17 0,-1 4-5 16,3-10-22-16,-1 4 25 0,0 4 1 0,2 1-13 15,1 1-7-15,1-5 0 0,-1 0 11 16,-1 0-1-16,2-1-4 0,3-7 9 0,1 5-7 0,0-3-4 15,-3 0 4-15,3-5-4 0,4 2-8 0,-4-3 9 16,1-2-16-16,-2-2 20 0,-3 1-8 16,-6-2 16-16,10 0-9 0,2 0-13 15,16-12 11-15,-12 4-2 0,0-2 10 0,0-3-12 16,-3-5 2-16,3 1 9 0,-3 1-4 0,-3-3-29 16,1 0 22-16,0-1 1 0,-4 3-7 0,0-1 11 15,-2-1-2-15,-2 0 0 0,0 3-7 16,-3 2 11-16,0 14 2 0,0-11 5 0,0 0-9 15,0-3-19-15,0 2 20 0,-13-10-7 0,12 13 7 16,-1 1-6-16,2 1 13 0,-3 4-5 16,2-2-10-16,-1 1 3 0,1-1 14 0,0 3-3 15,0-1-7-15,1-1 2 0,-2 2-11 0,2-2-3 16,-1 2 4-16,1 1-4 0,0-2-34 16,-1 0-26-16,1 1 6 0,-2 2-120 15,1-1-43-15,-3 2-25 0,3-2 25 0,0 1-317 16,1 0 37-16,2-4 47 0,3 1 49 0,12-8 29 15,3-2 23-15,2 1 27 0,1-4 18 16,4 3 14-16,1-4 4 0</inkml:trace>
  <inkml:trace contextRef="#ctx0" brushRef="#br0" timeOffset="149175.6184">8995 6340 320 0,'0'0'287'0,"0"0"-64"16,0 0-5-16,0 0-26 0,0 0-7 16,0 0-21-16,0 0-11 0,12 0-27 0,-12 0-3 15,0 0-23-15,0 0 4 0,0 0-24 16,0 0-4-16,0 0-7 0,29-9-8 0,-25 9 4 16,-2-1-21-16,2 0 8 0,0 1-19 0,0 0 14 15,0-1-18-15,1 1 19 0,-5 0-10 0,0 0-23 16,9 0 19-16,-3 0-21 0,-6 0 17 0,9 0-9 15,-3 0-2-15,-6 0 5 0,10 0-13 16,-3 0 11-16,5 10-7 0,0-1 7 0,-2-2-3 16,-2-1-5-16,0-2 13 0,-2 2-21 15,-2-1 16-15,0 0-12 0,5 9-8 0,-4-5 6 16,-2-1 2-16,2 0-4 0,-3 0 9 16,3 7-6-16,0 2 11 0,-2-7-6 0,-3 2-7 15,0-12-4-15,0 11 0 0,0 1 7 0,0 1-11 16,0-1 0-16,0 0-1 0,0-1-6 0,0-4-1 15,-10 8 10-15,8-9 0 0,0-1 12 0,-1 1 5 16,1-3-19-16,1 2 11 0,-2-1 10 16,1 0 0-16,0-1-30 0,0 0 12 0,2-2 11 15,-3 2 5-15,0-1 14 0,3-2-30 16,-1 1 6-16,0-2 19 0,0 1-25 0,1-2 16 16,0-2-11-16,2 0 27 0,-2-2-8 0,3-2-9 15,2-7-2-15,0-1 6 0,1-1-25 0,2 0 33 16,0 1-23-16,-1-1 5 0,2 1-11 15,-1 2 16-15,1 0-2 0,1 1 3 0,2 7-3 16,-2-5-3-16,-4 5 3 0,2-1-4 16,-3 2 18-16,0 3-35 0,0-3 46 0,1 4-38 15,-1 1 23-15,0 0-14 0,-2 0 21 16,-3 0-28-16,0 0 12 0,7 0-23 0,11 16 8 16,-9-7-4-16,-4 3 29 0,1 1-35 15,-2 1 4-15,0 0 4 0,0 2 18 0,-3-3-10 16,0-1-13-16,1-1 26 0,-2 6-31 15,0-9 22-15,0-1-11 0,0 3-2 0,0 3-11 16,0 0 8-16,0-1 8 0,0-2-6 0,0 0 16 16,-12 7-8-16,11-11 22 0,0 1-15 15,1-3-3-15,-2 2-20 0,2 2-17 0,0-2 14 16,-4-2-50-16,4 2-24 0,0-3-24 0,0 1-42 16,0 1 13-16,-1-4-198 0,1 1-99 15,0-2 72-15,0 0-15 0,7-2 56 0,-1 1 22 16,7-7-49-16,1 1 1 0</inkml:trace>
  <inkml:trace contextRef="#ctx0" brushRef="#br0" timeOffset="149472.6648">9664 6557 337 0,'2'-2'351'0,"2"4"-56"0,1 0-64 15,-2-1-12-15,1 0-24 0,-2 4-19 16,2-2-2-16,-2 2-37 0,1 0-14 0,3 10 1 15,-2 0-19-15,0 0-28 0,-3-1 22 16,5 2-14-16,-2 2-21 0,-2-2 20 16,0 3-27-16,0 2-14 0,-1-7 24 0,0-2-15 15,-1-2-15-15,0 1-4 0,1 8-5 0,-1-11 21 16,0 0-20-16,0 1 8 0,0 0-5 16,0-1-16-16,0 2 1 0,0-4-3 0,0 1 30 15,0-7-5-15,0 8-32 0,0-1 26 0,0-7-16 16,0 8 3-16,0-2-37 0,0-6-13 15,-7 6-45-15,7-6-11 0,-12 10-62 0,11-8 13 16,0-4-280-16,1 1 8 0,0-2 28 0,0 0 30 16,0-2 20-16,5-13 18 0,0 3 12 15</inkml:trace>
  <inkml:trace contextRef="#ctx0" brushRef="#br0" timeOffset="149876.2314">9979 6430 588 0,'3'-2'310'0,"0"-3"-49"0,-2 4-20 0,3-2 9 0,-2-2-42 15,3 2 8-15,0-2-45 0,7-3 4 16,2 4-24-16,1-4-29 0,2 3 12 0,-3 3-37 15,6 1-11-15,-4 0-25 0,0-3 37 0,-16 4-36 16,16 0-5-16,0 0-15 0,14 12 27 16,-16-5-38-16,0 6 23 0,-1-4 11 0,-6-1-38 15,6 6 0-15,-5 0 6 0,-3 3 20 0,-2-3-27 16,-3 2-16-16,0-8-7 0,0 6 17 0,-12 19-3 16,5-16 9-16,-3 0-14 0,1 0-3 15,-1-1 19-15,-3-1 0 0,1-2-26 16,-6 0-7-16,2-3 10 0,1-1 3 0,-4 3-2 0,4-4-1 15,0 0 8-15,1-1-23 0,4-4-30 16,1 3-8-16,2-2-18 0,0-2-28 0,5 0-31 16,-4-1-43-16,4-1 15 0,2 0-208 0,-1-3-81 15,1 1 70-15,1-2 33 0,1 0-1 16,9-6-7-16,8-4 29 0,-6-2 22 0</inkml:trace>
  <inkml:trace contextRef="#ctx0" brushRef="#br0" timeOffset="150258.2954">10429 6389 621 0,'12'-9'333'0,"-3"2"-25"0,-5 4-40 0,2-2-47 15,-2 1-5-15,1 3-42 0,-4-2-15 0,1 2-13 16,-2 1-9-16,-2 0-11 0,1 4-3 16,-3-1-46-16,0 1-10 0,-10 10-1 0,1 2 2 15,-3 2-4-15,2 2-1 0,-1 1-4 16,0 1 1-16,1-3-37 0,2 4-10 15,0-1 15-15,2-3 11 0,0 4-22 0,3-4-8 0,2 1 13 16,4-1 24-16,1-9-40 0,0 2 19 16,0 5-13-16,13 13 31 0,-6-14-26 0,6-2-12 15,-1-2 16-15,2-2-15 0,4-4 1 16,-1 2-1-16,1-1-6 0,1-2 20 0,-3-2-17 16,-2 0 26-16,4 1-28 0,-5-1 7 0,-3-2 14 15,-4 0 5-15,-1-1-28 0,-5 0 22 0,0 0 0 16,8 0-19-16,-8 0 19 0,8 0-3 15,-8 0 10-15,5 0 21 0,-5 0-53 0,0 0 4 16,14-10-46-16,-13 8-26 0,-1-1-58 16,-1-1-71-16,-1 3 19 0,-1-5-239 0,0 1 12 15,2 1 14-15,0-1 28 0,-2 1-28 0,2 0 25 16,0-2 81-16,1 0 42 0</inkml:trace>
  <inkml:trace contextRef="#ctx0" brushRef="#br0" timeOffset="150574.8614">10609 6675 489 0,'4'0'414'0,"-1"0"-90"0,1 2-51 0,1-4-15 16,-2 2-61-16,0 3 0 0,0 0-11 15,1 0-21-15,1 1 6 0,1 8-33 0,1 1-45 16,-3 2 8-16,-1-1 4 0,-1 0-9 0,-1 2-18 15,2-3-9-15,-3 0-7 0,0-1-4 16,0 6-7-16,0-11 8 0,0 7-2 0,0-2-6 16,0 2 6-16,0 3 10 0,0 0-57 0,0-5 18 15,0 1 2-15,0-3-9 0,0-1-7 16,0-1 36-16,0-2-47 0,-12 11-2 0,12-13-26 16,0 2-23-16,-1-1-24 0,-1 0-39 15,0 0-79-15,2-1 18 0,-3-1-221 0,2-3-23 16,-2 1 19-16,3-1 33 0,-1-1 42 15,1-4 13-15,0 0 15 0,3-12 8 0</inkml:trace>
  <inkml:trace contextRef="#ctx0" brushRef="#br0" timeOffset="150856.6958">10864 6555 857 0,'12'-2'263'15,"-3"-1"-37"-15,2 2-21 0,-3 1-9 16,-1 0-30-16,2 0-1 0,2 0 1 0,14 18-30 16,-13-11-28-16,-2 4 27 0,0 4-36 0,0-1-8 15,-4 4-4-15,-1-2 5 0,-3 0-30 0,2 2 23 16,-3 0-15-16,-1-2 1 0,0 2-17 16,0-10-17-16,0 6 10 0,-19 15-28 0,14-14 36 15,-3-2 7-15,1 1-4 0,-2 1-40 16,0-4-16-16,-3 2 29 0,5-7-20 0,-5 3-21 15,1-1-21-15,2-1-32 0,2-1-31 0,-2-4-54 16,3 3 14-16,1-4-241 0,1-1-14 16,4 0-5-16,0 0 41 0,0 0 24 0,0 0-29 15,-7-11 12-15,10 6 56 0</inkml:trace>
  <inkml:trace contextRef="#ctx0" brushRef="#br0" timeOffset="151157.7572">11116 6625 546 0,'8'-8'383'16,"-2"2"-65"-16,-1 0 3 0,0 3-45 16,-2-2-36-16,1 2-8 0,-2 3-40 0,-1 0-7 15,2-2-51-15,-3 4-3 0,0-1 13 0,-1 2-37 16,-2 2-19-16,1 1 8 0,-6 7-12 16,-1 0-27-16,-2 2 15 0,1 2-6 0,-1 0 6 15,2 1-42-15,-3-1-4 0,5 2 46 0,1-1-6 16,-1-1-60-16,1 2 45 0,1-1-27 15,1-1 5-15,0-6-26 0,1 4 13 0,1-1-1 16,2-7-2-16,0 4 5 0,15 14 4 0,-11-14-25 16,2-4 6-16,3 6-41 0,1-4-55 15,2 0-20-15,0-2-39 0,-2-4-47 0,-1-3 19 16,-9 0-267-16,10 0 20 0,4 0 23 16,-1 0 28-16,20-13-12 0,-15 1 22 0,-4 3 75 15,3-1 7-15</inkml:trace>
  <inkml:trace contextRef="#ctx0" brushRef="#br0" timeOffset="151608.8487">11332 6792 317 0,'13'-8'395'15,"-2"1"-62"-15,-2-1-47 0,2 6-1 0,-4-1-31 16,-1 2-2-16,2 1-53 0,-4 0-34 16,-4 0 7-16,10 0 7 0,11 18-63 15,-11-7 34-15,-2 1-39 0,-3 1-25 0,0 4-8 16,-3-2-10-16,0-1-4 0,-2 7-19 0,1-9 15 15,-1-12-3-15,0 13-7 0,0-1-34 0,0 1 21 16,0-5-2-16,-13 10 4 0,11-11-9 16,0-2 9-16,2-2-8 0,-2 0-12 0,0 0 18 15,2 0-12-15,0-3 1 0,0 0 2 16,0 0-3-16,4 2 22 0,-2-2-9 0,0-2 3 16,10-7-5-16,-1 1-14 0,1-3 15 0,1-1-6 15,1 2-16-15,0 0-1 0,-2-1-2 0,0 4 1 16,-2-1 15-16,2 2-3 0,-3 3-3 15,-4 0-12-15,1 2 0 0,0 1-6 0,0 0 0 16,-6 0-1-16,0 0 15 0,22 12-8 0,-15-3 21 16,-1-4-33-16,0 3 15 0,1 7-8 15,-3-7 1-15,0 9-9 0,0-9 16 0,-3 2-7 16,0-1-2-16,-1-3-2 0,3 4-1 16,-3-3 0-16,1-3 11 0,-1 2 12 0,0-6-41 15,0 0 19-15,0 8 3 0,0-1 24 0,0-7-17 16,0 8-10-16,0-3 0 0,0-5-85 0,0 7-63 15,-13 6-71-15,7-13 20 0,0 4-304 16,0-4 18-16,4 0 35 0,-2-2 1 0,1 0 27 16,5-4 26-16,4-8 24 0,8-4 111 0,9 2-14 15</inkml:trace>
  <inkml:trace contextRef="#ctx0" brushRef="#br0" timeOffset="155693.874">864 10843 339 0,'0'0'304'15,"0"0"-42"-15,0 0-23 0,0 0-10 16,0 0 23-16,0-12-24 0,0 12-31 0,0 0-6 16,0 0-19-16,0 0 4 0,0-14-47 0,-12 0 11 15,15 15-16-15,-1-4-15 0,1 1-38 16,1-5 16-16,-2 7-24 0,2-3-3 0,0 6-3 16,2-9 12-16,1 2-33 0,0 1 34 15,4-2 4-15,1-1-18 0,1 0-31 0,6-3 3 16,-2-1-19-16,5-7 26 0,1 5-37 15,4-2 17-15,2 1-8 0,-6 1 27 0,3-1-13 0,-1 4-5 16,3-7-4-16,0 4 5 0,3-3 0 16,-2 1 10-16,3 0-34 0,0-1-3 0,0-1-12 15,-3 0 20-15,-3 0-4 0,-1 0 2 16,-1-3 6-16,0 0 16 0,-2-2-11 0,-3 1-30 16,-1-4 42-16,-4 0-34 0,-2-2 3 0,1 0-8 15,-2-3 25-15,-1 1 10 0,0-2-14 16,1-2-6-16,-4-2 1 0,4 6-9 0,-4-3 13 15,2 1-4-15,0 1 14 0,-2 0 3 0,-2 2-15 16,2 0 1-16,-2 2 2 0,-2 2-3 16,1 5 34-16,-3-1-30 0,0 5-1 0,-1 5-19 15,2 1 15-15,-2 8 22 0,0 0-3 0,0 0-18 16,-16-13 17-16,10 13-22 0,-11 6 6 0,-1 5 9 16,-2 2-21-16,-1 1 18 0,2 2 14 15,-1 3-23-15,1 1 6 0,-2 3-20 16,5 6 25-16,-4-1-3 0,6 2-16 0,-4-1 32 15,6 7 2-15,0-4-18 0,5 6-15 16,-3 1 1-16,1-1 1 0,2-1 25 0,1-1 26 16,2 3-44-16,-1-1 28 0,3 0-13 0,-2 0 2 15,3 2 2-15,-2 0 6 0,2-1-10 0,-1 0-23 16,-1-1 32-16,1 2-25 0,-1-2 16 16,2 1 13-16,-6-1-2 0,2-1 14 0,1 2-3 15,-2 0-26-15,2-4-10 0,-2 2 3 0,-1-2-1 16,-2 2-8-16,2-6 21 0,0-2-27 15,-2 4 12-15,0-5-2 0,-1 0 1 0,1-2-4 16,0 1-10-16,2-4-12 0,-9 5-27 16,2-6-16-16,3-4-4 0,-1-4-17 0,2-8 13 15,0-1-33-15,-3-5 0 0,13 0 5 0,-17-15 14 16,12 4-24-16,-1-8 6 0,2-2-15 0,-1-6 46 16,1 1 13-16,0-3-22 0,2 1 68 15,-1-1-3-15,3 0 21 0,-4 1 17 0,4 0 12 16,-4 3 14-16,2 3 27 0,1 1 17 15,1 11-14-15,0-5-4 0,0 1 3 0,0-1-15 16,16-20 20-16,-4 13-26 0,-1 9 5 0,2-3-4 16,6-1-29-16,3 3 28 0,-1 1-20 15,4 0 11-15,2-2-22 0,2 0-17 0,3-2 20 16,3 2 24-16,-1-2-43 0,1 6-36 0,1-6-35 16,-1 5-36-16,-3-1-82 0,3 1 18 15,-4-4-137-15,-2 4-116 0,-1-3 31 0,1-2 24 16,0 2 55-16,1-2-13 0,-4-1 18 15,1-1 26-15</inkml:trace>
  <inkml:trace contextRef="#ctx0" brushRef="#br0" timeOffset="156005.5363">2133 10264 244 0,'16'-20'418'0,"-5"2"-80"0,1 1-68 0,-3 2-34 16,0 3-6-16,-6 1-33 0,4 5-6 0,-4 1-36 15,1 0-2-15,-4 3-39 0,2 0-10 16,-2 2-11-16,-6 3-13 0,-7 5 12 0,4 6 3 15,-7 4-47-15,2 0 31 0,-2 2-39 0,3 3 8 16,-4 0 0-16,2 0 8 0,-2 2 8 16,1 2-30-16,-1 2 26 0,2-1-2 0,1 0-33 15,-1 3 5-15,3 3-2 0,2 0 34 0,-1-2-24 16,2 2-35-16,4-1 14 0,0-2-3 16,3 1 8-16,-1-5-8 0,3 6-1 0,0-18 1 15,0 7 31-15,14 28-11 0,-5-28-18 0,0 3-10 16,3-6 11-16,3 0 1 0,0-1-13 15,2-3-6-15,-1-3-5 0,2-4-42 0,0 1 15 16,-2-2-48-16,1-4-17 0,-2-3-44 0,-8 0 13 16,6 0-177-16,14-16-81 0,-9 4 29 15,-6-2-64-15,-1-8 25 0,2 2 66 16,-3-2 19-16,-1-4 13 0</inkml:trace>
  <inkml:trace contextRef="#ctx0" brushRef="#br0" timeOffset="156221.5875">2310 10572 692 0,'5'-21'289'0,"3"2"-54"15,0 4-33-15,3-2-13 0,-4 4-32 0,6 4-22 16,0 0-11-16,1 7-3 0,5 0 8 16,-19 2-28-16,15 0 3 0,16 17-3 0,-17-6-8 15,-1 3-7-15,0 3-16 0,-7-1-9 0,2 4-13 16,-2 4-5-16,-5-1-9 0,-1-9 12 0,0 7 7 16,0 2-19-16,-17 31 6 0,10-29 9 15,-1 2-4-15,-3-2-35 0,5-3-3 0,-3 0-20 16,2-5-21-16,-3 0-18 0,4-4-31 15,2-4-9-15,1-2-49 0,3 1 13 0,0-8-22 16,0 0-90-16,7 1-66 0,-1-4-63 0,9-5 23 16,0-6 23-16,2-5 12 0,-1 0 7 15</inkml:trace>
  <inkml:trace contextRef="#ctx0" brushRef="#br0" timeOffset="156422.7584">2629 10637 436 0,'7'-19'276'0,"-4"0"-29"15,-3 12-46-15,0-3-40 0,0 3-10 0,0 0-14 16,0 7-13-16,0-8-16 0,0 8 13 0,-13-4-15 15,11 5-6-15,-3 2-10 0,-3 11-13 0,2-1-4 16,-2 7 5-16,1-1-12 0,2 4-10 16,2 0 3-16,2-1-21 0,1 1 22 15,0-14-24-15,0 8 0 0,15 18-11 0,-3-14-3 16,-2-5-9-16,-2-3-43 0,5-1-49 0,0-3-21 16,4-1 10-16,0-4-180 0,2-3 23 15,-10-1 18-15,7 0-127 0,0 0 32 0,21-19-5 16,-15 8 10-16</inkml:trace>
  <inkml:trace contextRef="#ctx0" brushRef="#br0" timeOffset="156690.1605">2953 10450 323 0,'2'-12'372'16,"0"2"-79"-16,-1 1-48 0,-1 5-16 0,4 2-37 16,0 2-1-16,0 4-32 0,6 4-6 0,0 1-8 15,4 7-25-15,-3 3 0 0,2 0-31 16,0 5-10-16,-1-2-8 0,-2 4 11 15,3 2-17-15,-7 2-10 0,3 5 17 0,-4-2 3 16,-1 2-42-16,-2 1 16 0,0-3 9 16,-2-16-18-16,0 8-23 0,0 4 18 0,-16 28-21 15,10-32 10-15,-3 0 19 0,-1 1-15 16,0-1-2-16,-2-5 4 0,2 0-49 0,-3-3-24 16,3-4-45-16,-2-4-19 0,3 1 9 0,0-7-174 15,9-3-113-15,0 0 29 0,0 0-50 16,-7 0 23-16,2-13 55 0,10-1 24 0,10-1 5 15</inkml:trace>
  <inkml:trace contextRef="#ctx0" brushRef="#br0" timeOffset="156895.2117">3610 10667 422 0,'23'-5'358'0,"1"2"-36"0,-12 3-46 0,20-6-11 15,-17 4-21-15,4 0-25 0,2 2-9 16,-5-5-18-16,5 4-35 0,-1 1-8 0,-12 0-41 16,7 0-9-16,-2 0-23 0,5 0-44 0,12 10-24 15,-19-9-78-15,-3 2-45 0,-1 1 10 16,-4-3-213-16,-1 1-56 0,-2 3 26 0,-2 0 22 16,-2-3-24-16,-9 12 62 0,-1-3-16 0</inkml:trace>
  <inkml:trace contextRef="#ctx0" brushRef="#br0" timeOffset="157101.4598">3696 10890 564 0,'2'4'268'0,"2"1"-52"0,0-3-25 0,2 3-5 15,10 1-4-15,0 0-12 0,-4-6-14 0,1 1-7 16,8 2-22-16,-14-3-9 0,4 0 14 16,2 0-17-16,3 0-26 0,-3 0-13 0,4 0 0 15,0 0 9-15,-1 0-27 0,16-11-3 0,-18 8-6 16,-2 1-4-16,-3 0-9 0,-3 1-4 0,2-1 0 15,-2 2-48-15,-2-2-47 0,0-3-41 16,-2 4 8-16,1-6-256 0,-2 4 26 16,2-4-85-16,-3 0 22 0,1-11 66 0,-1 10 8 15,0-6 25-15</inkml:trace>
  <inkml:trace contextRef="#ctx0" brushRef="#br0" timeOffset="158354.9941">6324 10350 876 0,'-14'0'270'0,"14"-13"-26"0,0 13 17 0,0 0-28 15,-22-30-26-15,21 24-5 0,0 0-3 0,1 0-57 16,0-1 7-16,0 0-18 0,0-1-1 0,11-10-29 16,-4 9 11-16,2-2-22 0,0 1 9 15,3 3-28-15,1 0-6 0,2 2-6 0,0 4-2 16,4-1 0-16,-1 1-2 0,-7 1-22 0,5 0 2 16,17 16-1-16,-13-7-16 0,2 5 10 15,-2 2-5-15,0 1-7 0,-4 0-1 0,1 1-2 16,1 3 16-16,-4-2-5 0,-3 5 1 15,1-1-15-15,-3 1 10 0,0 2-19 0,-4 2 7 16,-1 3 21-16,-4-17-8 0,0 8-21 0,-14 28-4 16,5-21 10-16,-4 0 5 0,-3-3-10 0,-3-2-15 15,-1 0 17-15,-1-1 19 0,0-2-22 0,-1 0 16 16,0-4-8-16,-1-2-10 0,3 2 20 16,-1-5-30-16,0 2 14 0,-4-3-2 15,5-1 12-15,1 1-3 0,-4-6-34 0,8 2-9 16,0-2-2-16,4-3-19 0,2-1-48 0,9-1-15 15,-9 0-47-15,9 0 14 0,-9 0-225 0,-1-12-94 16,8 5 77-16,5-9 28 0,-3 6 24 16,13-15 24-16,-3 4-58 0,4 2 12 15,1 2 78-15</inkml:trace>
  <inkml:trace contextRef="#ctx0" brushRef="#br0" timeOffset="158747.6256">6993 10312 431 0,'4'-3'300'0,"-3"0"-43"15,3 0-23-15,-3-4-14 0,3 4-25 16,-3-3-10-16,2 3-27 0,-2-1-18 0,-1 0 1 16,0 2-30-16,2-3-2 0,0 1 11 15,-1 1-10-15,-1 0-39 0,0-1 8 0,0 2-19 16,0-1-1-16,0 3 5 0,0 0-25 0,0 0-1 16,0 0 2-16,0 0 2 0,0 0-29 15,0-7 15-15,0 7-10 0,0 0-9 0,0 0 5 16,0-6 3-16,0 6 5 0,0 0 3 0,-6-5 4 15,3 5-12-15,3 0 13 0,-4 2-20 16,2 1-29-16,1-3-13 0,-3 5-47 0,2-3-30 16,-1 0-35-16,-1 1 14 0,0 1-288 0,-9 5 14 15,3-1 25-15,1-3 25 0,1 0 33 16,-2 7 19-16,4-8 32 0</inkml:trace>
  <inkml:trace contextRef="#ctx0" brushRef="#br0" timeOffset="159303.8316">6998 10312 317 0,'4'-5'321'0,"-2"1"-59"16,2 0-19-16,-1-2-13 0,-2 0-12 0,0 1-39 15,0-1-9-15,2 1-16 0,-3 2-16 16,0-3-24-16,1 1-2 0,-1 1-13 0,0 4 5 16,0 0-28-16,0-7-3 0,-10-2 3 0,4 7-4 15,-8-4-26-15,1 5 33 0,0-1-15 16,3 2-34-16,-5 0 2 0,-22 11 5 0,15-3 0 15,0-2 1-15,0 5 3 0,1 1 1 0,0 1-10 16,1 3 15-16,1-2-7 0,2 4-25 16,-1-2 33-16,4 2-29 0,-1 2 4 0,3 1-4 15,-3 1 9-15,6 0 27 0,0 2-21 16,0 5 0-16,4-1 5 0,1 2-10 0,4 1-19 16,-1-1 7-16,1-14-5 0,0 3 4 0,19 27 1 15,-9-19 7-15,5-2 0 0,1-2 6 0,5-2-36 16,-1 0 36-16,4-2-2 0,3-5 16 15,1 0-3-15,4-2-4 0,0-2-5 0,2 0-9 16,4-1-15-16,-4-3-2 0,-2-2 26 16,-3 0-3-16,6 1-21 0,-6 0 6 0,-1-4-4 15,-3 1-12-15,-2-2 0 0,-14 0 0 0,5 0-11 16,0 0-41-16,0 0-35 0,5-10-48 16,-10 7-64-16,-4-4 19 0,0 2-301 0,2-6 41 15,-1-3 48-15,4-3 7 0,-2-1 46 0,2-2 14 16,3 0 19-16,1-4 16 0,4-2-30 15</inkml:trace>
  <inkml:trace contextRef="#ctx0" brushRef="#br0" timeOffset="159680.9626">7342 9856 403 0,'-1'-2'325'0,"-1"1"-51"0,4-3-1 16,-1 0-36-16,3 2 17 0,-2-4-56 15,2 4-13-15,11-5-19 0,5-1-7 0,-1 0-13 16,3 4-19-16,3-1-30 0,1 1 7 0,0-1 29 15,3-1-44-15,-1 5 23 0,0-5-32 16,3 4 18-16,-6-5-28 0,2 4-1 0,-3-3-3 16,-2 5-10-16,-5-6-1 0,-2 7-19 0,-5-1 14 15,-1 1-11-15,-1-1-13 0,-3-1 2 16,-1 2-4-16,-4 0-38 0,0 0 10 0,0 0-60 16,4 5-19-16,-7-3-46 0,-1 2-26 0,0 0 12 15,-2 0-145-15,-7 5-98 0,-1-3-28 0,-1 0 27 16,1-1 25-16,-7 2 26 0,6-2 18 15,-2-1 8-15</inkml:trace>
  <inkml:trace contextRef="#ctx0" brushRef="#br0" timeOffset="159987.0926">7612 9829 688 0,'-4'1'209'0,"1"-1"-55"0,1 1 7 15,-2 3 22-15,1-2-14 0,2 1 0 0,0 2-5 16,1 0 0-16,0 1-12 0,-4 13-23 0,1 0 16 16,2 0-30-16,0 3 9 0,-3 2-13 0,4-2 2 15,0 3-7-15,-1 0-18 0,-1 3 10 16,0-2-31-16,2-14 4 0,0 10-22 0,0 2 32 15,0 1 10-15,0 0-21 16,0 0-17-16,0-1-22 0,0-1 23 0,0-1-5 0,0-3-2 16,0 1-14-16,0-1 1 0,0-4-6 0,0-1-2 15,0-3 2-15,0-2 2 0,0 0-3 16,0-2 18-16,0 0-6 0,5-7-3 0,-5 8-4 16,0-1-2-16,0-7 1 0,0 6-11 0,0 0-1 15,0-6-1-15,0 7-4 0,0-7-1 0,0 6-2 16,0-6-34-16,0 6-30 0,0-6-80 15,0 0-48-15,-4 11 16 0,3-13-319 16,-3 1 7-16,1-2 54 0,2 0 29 0,0-3 28 16,5-13 49-16,-4 10-1 0,0-8-13 0,9-22 2 15</inkml:trace>
  <inkml:trace contextRef="#ctx0" brushRef="#br0" timeOffset="161238.0387">8201 10176 480 0,'0'-14'347'0,"0"14"-13"0,0-11-64 0,-13-6-8 15,13 12-36-15,0 0-28 0,1 1 8 16,1-1-32-16,-2 2-45 0,0 0-11 0,0 3-14 16,0 0-10-16,2-2-8 0,-3 5-9 0,0 0-5 15,1 4 28-15,-3 11-36 0,3-9 9 0,0 7-18 16,-8 25 25-16,4-17-37 0,1 3 16 16,-1 2-18-16,0-1-22 0,0 2 15 0,-1-3 13 15,1 3-13-15,-3-3-3 0,0 0 3 16,2 2-9-16,-1 1-20 0,-1 1 15 0,0 0 5 15,0-1 5-15,1 2 2 0,1-3-9 0,-4 0-13 16,-1 2 2-16,3-3 21 0,-2 1-24 16,1-4 0-16,-3 0-7 0,3 0-8 0,1-1 28 15,-2 1-18-15,0-5 14 0,1 1-20 16,-1-2 16-16,4-3 9 0,-2-1-21 0,3-3 0 16,0-2 2-16,1-1-6 0,1-3 4 0,-1-1-1 15,3-1-4-15,-1 0 6 0,-3 0 15 16,4-4-39-16,-1 5 17 0,1-3-45 0,-1-1 3 15,-1-1-42-15,2 0-41 0,0-1-61 0,3-1 16 16,-1-3-185-16,7-9 28 0,4-2 25 16,2-4-99-16,-2 1 48 0,2 1 5 0,6-3 63 15,2-8-20-15,1 1-25 0</inkml:trace>
  <inkml:trace contextRef="#ctx0" brushRef="#br0" timeOffset="161686.9807">8817 10160 602 0,'3'-5'310'0,"-2"1"-27"16,0 0-10-16,-1 2-35 0,3 1-25 15,-2-1-30-15,0-2 10 0,2 3-26 0,-3 1-25 16,-1 0-41-16,1 5 24 15,1-2-24-15,-4 2 3 0,1 8 25 0,-3 6-39 16,1 0 28-16,-1 4-25 0,0 2 6 0,0 1-19 16,-2 2-7-16,-2 0-8 0,3-2 23 0,-1 1-10 15,1 1-13-15,-1 0-4 0,0 1-13 16,-1-2 13-16,1 1-12 0,0 1 7 0,2 2-35 16,-2-2 11-16,1 2 7 0,2-1-9 15,-1-3-8-15,0 1 8 0,0 2 16 0,0 0-12 16,4-4 12-16,-2-1-5 0,2-1-13 0,-2-2 6 15,2-2-18-15,0-1 16 0,0-1-1 16,1-2-10-16,0-4-22 0,-2-2-3 0,2-2 8 16,0-4 9-16,0 4-12 0,0-3 30 15,0-2-10-15,0 2-2 0,0-1-6 0,-1 0-23 16,0 0 8-16,-1-2 1 0,2-2-74 16,0 0-59-16,0 0-52 0,0 0-55 0,-5 8 22 15,4-8 21-15,-3-3 17 0,2-2-301 0,-1 3 35 16,-5-15 33-16,2 1 27 0,-4 1 25 0,3-4 33 15,-2 0 19-15,2 0 12 0</inkml:trace>
  <inkml:trace contextRef="#ctx0" brushRef="#br0" timeOffset="162069.1037">8092 10650 779 0,'-4'-1'238'0,"2"1"-13"0,-2 0-33 16,2 0 0-16,2 0-17 0,1 1-5 15,0-1-21-15,4 1 12 0,-1-1-37 0,4 0 29 16,11-2-10-16,-9 2-25 0,9 0-20 16,3 0-6-16,2 0 1 0,34-9 1 0,-29 6-25 15,3-2 3-15,-4-1 8 0,4 2-2 16,-1 0 2-16,-6-1-25 0,5 1 22 0,-6-1-6 0,-1 1-7 15,0 0 28-15,-1 0-17 0,-3 0-14 16,0 0 23-16,-3-2-32 0,-4 3 8 0,0 2 13 16,-3-1-17-16,1-1-21 0,-2 2-1 0,-2 0 0 15,3-1-14-15,-2 1 6 0,0 0-5 16,7-2-3-16,0 2-24 0,-2 1 0 16,-1-2-53-16,-2 2-21 0,-2 0-23 0,1-3-56 15,-1 2-32-15,-1 1 16 0,10-4-284 0,-3-1 35 16,-1-4 32-16,4 0-12 0,-1 2 40 15,8 0 18-15,-3-4 26 0,6 2 13 0,-2-1 45 16</inkml:trace>
  <inkml:trace contextRef="#ctx0" brushRef="#br0" timeOffset="162436.5773">9274 10351 848 0,'4'-2'261'0,"-1"0"2"0,4 0-46 16,-2 1-8-16,1 0-8 0,2 0-2 0,0 1-31 16,0 0-28-16,9 0-14 0,25 9-1 0,-19-1-15 15,2-2-21-15,-2 3 28 0,0 1-51 16,-2 1-13-16,-3 1 47 0,4 0-41 0,-9 6-3 16,2-4-1-16,-3 2-6 0,-1-1 6 15,-3 0-18-15,-1 1-9 0,-3 0 17 0,-4 1-12 16,0-9-2-16,0 7 31 0,-11 23-43 0,1-16 10 15,-2 0 2-15,-3-2-30 0,-1-1 16 0,-1-2 26 16,0 1-32-16,-2 0 2 0,1-4 7 16,-4 1-10-16,2 0-7 0,-2-1 15 0,0-1-13 15,0-1 3-15,2-2-24 0,2-2 22 0,-1 1-9 16,9-3 16-16,1-3-48 0,-3 0 1 16,5 0-34-16,1-3-39 0,6 0-32 0,0 0-49 15,0 0 16-15,-7 0-166 0,0-11-92 0,9 5 28 16,6-8 32-16,4-2 20 0,1-6 22 15,2-1 15-15,3 6 6 0</inkml:trace>
  <inkml:trace contextRef="#ctx0" brushRef="#br0" timeOffset="162801.8129">9688 10469 334 0,'18'-16'440'0,"-4"3"-78"0,0-2-74 15,0 2-3-15,-5 2-1 0,1 2-36 0,-2 1 18 16,-1 2-28-16,-3 2-16 0,0 0-21 15,-3 2-12-15,1-1-45 0,-1 3-3 0,-1 0-25 16,-3 2-30-16,1-1 22 0,-8 9-19 0,-6 0-4 16,3 3-10-16,-2 3 0 0,-4-1-23 15,2 2-9-15,0 2-12 0,-1-3 21 16,0 3-19-16,2-1 4 0,0 1-2 0,0 1 2 16,0 2-17-16,3-1 8 0,-1 2-9 0,1 0 15 15,2 2-24-15,-1 0-1 0,6 1-3 16,-1-2-10-16,1-1 31 0,2-1-26 0,4-1 6 15,0-12 5-15,0 4-4 0,21 18 9 16,-9-16 0-16,4 1 3 0,0-6-2 0,4-1-8 16,2-2-9-16,1-1-10 0,1-1 1 0,-1-1-35 15,1-1-38-15,0-2-4 0,-12-1-38 0,8 0-39 16,24-10-57-16,-14 2 18 0,-6 0-211 16,5-2-56-16,0-2 34 0,2-2-4 0,1-4 28 15,1 3 25-15,1-5 10 0,1 2 26 16,-2-1-12-16</inkml:trace>
  <inkml:trace contextRef="#ctx0" brushRef="#br0" timeOffset="163059.4535">10418 10625 563 0,'6'0'348'0,"4"0"-48"15,10 0 8-15,-10 0-54 0,5 0 5 0,4 0-42 16,2 0-5-16,-3 0-24 0,5 0 14 15,0 0-1-15,0 0-23 0,1 0-9 0,0 0-22 16,1 0-10-16,20-13 5 0,-23 11-21 16,1-4-16-16,-2 2 3 0,-1-2-18 0,-4 6-27 15,-4-1 19-15,0 1-12 0,-3-1-17 16,-4-2-54-16,1 2-1 0,1 0 0 16,-3-2-142-16,-2 1-24 0,0-2-25 0,-1 2 19 0,-1 2-192 15,0 0-86-15,0-7 17 0,-13-18 23 16,1 16 16-16,1-2 24 0,-4 0 25 15,-1 1 45-15,4 1-3 0</inkml:trace>
  <inkml:trace contextRef="#ctx0" brushRef="#br0" timeOffset="163351.4018">10749 10447 298 0,'-5'-9'356'16,"1"3"-43"-16,0 2-48 0,2 0-31 15,-2 2 10-15,1-1-52 0,2 1 14 0,0 0-15 16,-3 0-40-16,4 1-14 0,-1-1-24 0,-2 4 32 16,3-1-7-16,-1 3 5 0,-1-2-16 15,1 3 17-15,0-1-26 0,1 3-13 0,-1 11-12 16,-2 1 29-16,3-4-3 0,-3 4-12 0,1 1-27 15,-4 3 12-15,2 2-15 0,0 0-13 0,0 1-4 16,1 2-8-16,0 1 12 0,0 0-26 16,0-2 10-16,-1 0-5 0,1 1 10 0,-2-4-19 15,5-2 10-15,-1-2-15 0,-2 3-3 0,3-4-11 16,0-5-1-16,-1-1 6 0,1-2-9 16,-2 0 1-16,2-3-18 0,-1 0 25 0,1 0 0 15,0-4-9-15,-1 4 7 0,1-1-51 16,0 0 5-16,0-1-155 0,-4-1-73 0,1 0 27 15,2-2-283-15,-5 2 39 0,5-3 36 0,-2-2 32 16,3 0 28-16,0 0 14 0,0 0 1 16,4-25 53-16,6 10 14 0,0-7 56 0</inkml:trace>
  <inkml:trace contextRef="#ctx0" brushRef="#br0" timeOffset="164219.1295">11649 10469 708 0,'-1'-1'278'0,"-2"0"-11"0,2-1-35 16,0 0-14-16,-1 1-5 0,1-1-6 0,1 1-3 16,1-1-18-16,3 2-23 0,0-3-32 0,1 2 18 15,12-3-12-15,1-2-17 0,2 1 11 0,3-1-39 16,3-2 10-16,0 1-17 0,0-3-7 16,2 2-8-16,-1-1-19 0,4 0-5 0,-2-2-5 15,2 1 14-15,-2-1-4 0,1-3-8 16,-2-1-2-16,-3 1 19 0,0-2-27 0,-2 0 29 15,-2-4 4-15,0-2-30 0,-2 2 4 16,-4 0 13-16,-2-4-16 0,5 1-2 0,-8 0-12 16,4 2-15-16,-3-4 22 0,-4 0-5 0,0 3-6 15,-1 0 4-15,-3 2-7 0,-1 1-4 16,-2-2 16-16,0 14-20 0,0-4 10 0,0 0 3 16,-12-13-5-16,6 13-38 0,3 3 42 15,-3 2-14-15,2 0 3 0,-2 5 3 0,0-3-29 16,-2 4 25-16,8 0-2 0,-10 0-6 0,-17 14 2 15,10-5 7-15,3 4 0 0,-3 3-12 0,2 0 9 16,1 3 15-16,0 1-13 0,3 2-15 16,-1 0 19-16,3 3-24 0,3 1 30 0,-4 1-8 15,3 4-18-15,1-2 12 0,-1 4 34 0,2-1-7 16,1 5 3-16,2-6-7 0,-2 3 6 16,0-3 12-16,3 2-21 0,0 1 11 0,-1-1 4 15,1 1-10-15,1 0-11 0,0 2-10 16,-1 0-9-16,0 3 26 0,-1-2-11 0,0 1 15 15,-2-1-25-15,0 1 14 0,0-5-17 0,-1 3-1 16,1-3 7-16,-2 2 9 0,-1-3 8 16,1 1-21-16,0-6 0 0,-6 2-1 15,7-3-15-15,-5 0 19 0,2 2-11 0,1-4 18 16,1-2 4-16,-4-2-7 0,3-2-1 0,-2-2-34 16,-2-2-16-16,5-1 4 0,0-4-74 15,-1-3-18-15,2-1-29 0,0 0-22 0,-1-3-35 16,-1 0-24-16,7-2 21 0,0 0-176 0,0 0 31 15,-6 0 30-15,-7-20 27 0,7 8-134 16,-1-3 30-16,1-2 56 0,-1 2 29 0,-3-3 0 16,1 0 55-16</inkml:trace>
  <inkml:trace contextRef="#ctx0" brushRef="#br0" timeOffset="164472.4364">11744 11101 409 0,'-9'-19'264'0,"2"-1"-13"0,1 1-23 16,1 2-4-16,4-2 5 0,-2 1 17 0,2 5-5 16,1 6-35-16,0-4-20 0,14-15-17 0,1 12 6 15,-1-3-19-15,4 2-17 0,4 3-15 0,3 0 11 16,1 1-6-16,2-3-14 0,0 3-12 15,9 3-8-15,-1-1-5 0,1 1 9 0,0 3-30 16,4-2 11-16,-3 0-8 0,-2 1-3 16,4-1-8-16,-5 2-1 0,0 0-24 0,-2 0 24 15,-2 0 16-15,0 0-20 0,-3 1 3 16,-4 0-17-16,-5 0 8 0,1 4-11 16,-9-4-7-16,-1 1-14 0,0 2 2 0,-2 1-14 15,-3-3-33-15,1 0-11 0,-3 0 1 0,0 0-128 16,1-2-48-16,-2-1 22 0,-1 4-314 15,2-4 16-15,6-8 42 0,-2-2 55 0,-1-1 10 16,4-1 60-16,4-1-10 0,5-2 2 0,3-4 61 16,1-4 34-16</inkml:trace>
  <inkml:trace contextRef="#ctx0" brushRef="#br0" timeOffset="164851.4551">12806 9880 766 0,'0'-4'277'0,"3"-2"14"16,-2 1-29-16,9-7-31 0,2 3-16 0,3 0-20 15,4 2 1-15,0-1-23 0,4-2-25 16,2 1 2-16,-2 1-16 0,5-2 6 0,-5 5-8 16,4-2-14-16,-2-1 11 0,1 2-12 0,-2-1-13 15,-3 1 9-15,0-1-40 0,0 1 32 0,-7 1-20 16,-2 1-16-16,-2 2-10 0,-4 0-5 16,2-1 7-16,-4 0-18 0,0 3 5 0,-2 0-18 15,0-5-33-15,-2 5 0 0,0 0-43 0,0 3-66 16,-2-1-19-16,-1-1-24 0,-4 2-34 15,-6 5 2-15,-1-1 18 0,0 2-147 0,-3-3-61 16,2 2-57-16,-2 0 42 0,3-2 26 0,1-2 23 16,1 3 69-16,4-3 72 0,-5 4 147 0</inkml:trace>
  <inkml:trace contextRef="#ctx0" brushRef="#br0" timeOffset="165083.9839">13052 9806 1036 0,'-4'6'144'0,"1"-5"-12"0,-1 4 26 0,3-2 2 0,-1 2-2 16,2-1-2-16,-3 3 5 0,3-1-20 15,0-2 13-15,0 4-8 0,0 0-31 0,0 3 13 16,0 5-10-16,0 4 26 0,0 1-24 0,0 3-17 15,0 0-5-15,0 1-16 0,0 0-12 16,0 0 18-16,0 0-6 0,0 1-9 0,0 0-9 16,0 2 6-16,0-3 1 0,-3 20-13 15,3-32-4-15,0 2-16 0,0 4-8 0,0 0-1 16,0-2-2-16,0-1 25 0,-12 15-4 16,9-20-6-16,2 0-6 0,-4-2-18 0,3 0-2 15,0-2-85-15,1-3-49 0,1 1-31 0,-3 0-50 16,0 0 19-16,1-2-318 0,1 1 35 15,1-2 34-15,0-2 47 0,0 0 1 0,7 0 85 16,-3-2 17-16,13-6 14 0,-6 3-41 0</inkml:trace>
  <inkml:trace contextRef="#ctx0" brushRef="#br0" timeOffset="165384.313">13232 10337 353 0,'11'0'390'0,"1"0"-60"0,1 0-52 15,-6 0-3-15,9 0-9 0,17 12-28 16,-16-4 2-16,0-3-39 0,1 5-21 0,1 0 14 16,1 2-31-16,-1 1-19 0,-3 2-32 0,2 0-13 15,0 2 26-15,-2 3-14 0,1-5 16 0,-2 5-3 16,1-1-24-16,-4 2-11 0,3-2-8 16,-2 3-12-16,3 1-1 0,0 2 3 0,-2 0-21 15,-1-1-1-15,2 0 2 0,-4 1-6 0,0-2-3 16,0 0-29-16,-1-1 32 0,1 5-15 15,-1-7 5-15,0 3-24 0,-1-4-9 0,4-1 2 16,-7-3-102-16,1 2-14 0,-5-9-43 16,1 0-38-16,-3-1 17 0,0-7-190 15,0 0-100-15,0 0 35 0,0 0-13 0,-5 2 30 16,3-6 26-16,0 1 25 0,2-4 19 16,-4-10 6-16</inkml:trace>
  <inkml:trace contextRef="#ctx0" brushRef="#br0" timeOffset="165734.2184">13829 10471 817 0,'1'-8'335'15,"2"2"-32"-15,-1 2-40 0,0 1-21 16,-1 2-30-16,-1 1-12 0,0 0-30 0,0 1-17 16,0 3-14-16,-7 10-16 0,0 0-12 15,-6 1 21-15,0-2-12 0,-2 6-12 0,1 1 11 0,-2-1-16 16,0 3 12-16,-2-2-5 0,0 4 2 15,-4 1-16-15,4 0-4 0,-3 2-22 0,-2 2 3 16,0-1-17-16,1-2 10 0,-1-1-13 16,-1-1 11-16,2 1-17 0,3 0-1 15,-3-3 1-15,2-1 0 0,2 0-26 0,0-2 15 16,0-2 2-16,4 1-21 0,-3-1-1 0,2-2 8 16,1-1-4-16,2-2-17 0,2 1 16 15,0-6-22-15,0 5 25 0,1-2-17 0,0 0 9 16,2-5-41-16,2 3 3 0,0-3-115 0,-1-5-107 15,2 1 24-15,-3 0-304 0,7-1 19 16,0 0 84-16,0 0 27 0,-14-13 2 0,14 7 38 16,6-10 25-16,4-4 39 0,3 0-2 0,6-5 17 15</inkml:trace>
  <inkml:trace contextRef="#ctx0" brushRef="#br0" timeOffset="166583.7275">14584 10503 618 0,'-14'0'294'0,"14"0"-56"0,0 0 9 16,0 0-37-16,0 0-12 0,0 0-18 0,0 0 2 15,0 0-30-15,20 21 7 0,-8-21-18 16,10 0 2-16,6 0-36 0,4 0-6 0,0 0 28 0,37-11-7 15,-32 7-41-15,3 2 31 0,-1-2-24 16,1-2-14-16,-4 2 15 0,2-2-13 0,-5 1-10 16,-2 1-2-16,0 0-8 0,-2-2 10 0,-4 1-6 15,-2 1-7-15,-2 1-6 0,-5 0-20 16,-2 1-18-16,-7 1-1 0,1-2 37 0,0 1-4 16,-2 1-54-16,-2 0-39 0,-3 0-22 15,-1-3-36-15,0 4-59 0,0 0-45 0,0 0 21 16,-9-9 16-16,3 8 17 0,-6-8-300 0,0 2 65 15,-5-1 25-15,4 3-37 0,-1-7 24 16,0 6 81-16,0-1-8 0</inkml:trace>
  <inkml:trace contextRef="#ctx0" brushRef="#br0" timeOffset="166950.2684">15018 10257 445 0,'-3'-3'377'16,"0"0"-77"-16,0 1-32 0,3-1-45 15,-1 2-35-15,-2 0 6 0,3 0-37 0,0 1 4 16,-2 1-15-16,-1 4 11 0,3-1-31 0,-1 2-29 16,-1 2 33-16,1 12-47 0,-1-1 9 0,-2 3-5 15,4 0-14-15,0-10 0 0,0 4-21 16,0 5 14-16,0 0 27 0,0 2-46 0,0 2 2 16,0 0-22-16,0 1 27 0,0 2-36 0,0 0 23 15,13 29-13-15,-13-30 23 0,0 0-46 16,0-14-1-16,0 6 0 0,0 2 24 0,0 2-6 15,0-1-13-15,0-2 17 0,0 2-17 0,-13 13-11 16,13-20 8-16,0-5 8 0,-2 0 20 16,1-3-5-16,1-1 0 0,0-6-3 15,0 0-4-15,0 9-10 0,0-9 16 0,0 7-3 16,0-7-4-16,0 7-1 0,0-7-2 0,0 7-14 16,0-7-1-16,0 5 1 0,0-5-61 15,0 0-41-15,0 0-61 0,-5 9 16 0,4-11-321 16,1 2-1-16,4-5 40 0,-2-1 54 15,10-8 3-15,7-1 23 0,0-3-12 0,7-1 14 16,3-4 2-16</inkml:trace>
  <inkml:trace contextRef="#ctx0" brushRef="#br0" timeOffset="167832.726">16262 10062 406 0,'2'-6'413'0,"-2"3"-60"0,3-3-47 15,0 3-26-15,-2 1-34 0,1-3-13 0,2 5-21 16,-1 0-33-16,1 0-23 0,-1 5 1 0,8 3-16 16,-4 4 7-16,3 1 0 0,-2 6-29 15,1 0 12-15,0 5-26 0,-1 2-10 0,-1 4 9 16,-1-4-16-16,0 4 0 0,2-3-28 0,-3 3 17 16,0-2-5-16,-1 3 4 0,0 3-6 0,-3-5-31 15,-1 6 4-15,0-2-3 0,0-16-11 16,0 8 10-16,0 6-10 0,-14 34 5 15,7-32 6-15,1-1-19 0,4-5-1 0,-5 1 10 16,2 0-24-16,0 1 12 0,1-6-10 16,1 0 9-16,-2-4 3 0,2-5-18 0,0-1 19 15,2-4-13-15,-1-2-14 0,1 0 20 0,1-2 13 16,-1 0-3-16,0-2 12 0,1 1 0 0,0-4 21 16,-2 0-17-16,2 0-8 0,2 0-15 0,-4-3 6 15,4-1 16-15,-2-1-13 0,2-12 5 16,2-1 0-16,1-2 6 0,3 1-20 0,-1-2 1 15,1-4 0-15,1 0-1 0,2 0 1 16,1 2 2-16,1 2-10 0,0-2 10 0,2 3-9 16,-1 0-10-16,0 2 7 0,4 1-12 0,1 4 4 15,-1-3 6-15,2 4 2 0,5 2-10 0,0 2 6 16,1 4 11-16,-1 2-4 0,4 2-22 16,-15 0 11-16,4 0 5 0,30 17 9 0,-25-6-9 15,0 1-1-15,-2 3-19 0,-3 1 16 16,-2 3-6-16,-4 0 12 0,-1 4-4 0,-4-2-2 15,-5 3-1-15,-1-1 9 0,-1-12-1 0,0 6-17 16,-20 23 3-16,5-19-7 0,-3-5 24 16,0 3-18-16,-5 0 10 0,-4-4 0 15,0-1 1-15,-2 0-7 0,1-1 3 0,1-2 12 16,-4 0-9-16,1-4-9 0,0 0 13 0,2 0-17 16,-4-2-3-16,1 0 20 0,5-3-3 15,1 1 2-15,5-2-16 0,5-1 13 0,15 0 13 16,-11 0-12-16,1 0-4 0,2 0 9 0,2 0 6 15,6 0 10-15,-10 0-5 0,-2-11 11 0,5 11-24 16,5-2 21-16,-1 0 3 0,-2-1 3 16,4 2-10-16,-1-1 7 0,0 2-3 0,0-4-13 15,0 3 3-15,1-1 2 0,-1 0-7 0,2-2-6 16,0 2 3-16,-2 2 2 0,2-1-14 0,-1-2 0 16,1 3-47-16,-3-3-42 0,3 2 9 15,0 1-172-15,-1-2-115 0,-1 0 33 0,-1 0-222 16,-3 1 58-16,1-2 14 0,-1-1 35 0,-5-3 33 15,-4-6 2-15,3-2 25 0,-1-7 39 16,4-4 21-16,0-2 8 0,-6-4 94 0</inkml:trace>
  <inkml:trace contextRef="#ctx0" brushRef="#br0" timeOffset="171248.9007">19824 10079 339 0,'0'0'315'0,"0"-12"-60"0,0 12-34 0,0 0-12 16,0 0-34-16,0 0-27 0,0 0 0 15,0 0-23-15,0 0-15 0,0 0 20 0,0 0-30 16,0 0-7-16,0 0 3 0,-17 0 0 16,13 17-15-16,-1 0-10 0,1 4 2 15,-1 4 15-15,0 3-23 0,0 1 2 0,0 1 5 16,1-2 20-16,-1 2-40 0,4-2-4 0,-5 1 10 15,0 1 12-15,1 0-29 0,0-2 0 0,1 0-1 16,-1-1 35-16,4 0-26 0,-8-2 13 16,4 0-32-16,1 0 18 0,3 0-38 0,-5-4 32 15,4 2-12-15,-5-2 29 0,2-2-45 16,4-7-17-16,0-1 19 0,0 7 6 0,-3-5 7 16,2-3-3-16,0-3 4 0,1 1-4 0,-1-3-25 15,1 1 17-15,0-2-33 0,-1 0 32 16,2-1-16-16,-1 0 1 0,0-1-1 0,-1 1 14 15,2-1-41-15,0 1-19 0,0-3-25 0,0 0-28 16,2 0-39-16,0-5-31 0,7-6 15 0,-3-8-246 16,6-1-58-16,1-2 33 0,1 0 27 15,1-3 25-15,5 0 24 0,-1-4 42 0,0 0 7 16</inkml:trace>
  <inkml:trace contextRef="#ctx0" brushRef="#br0" timeOffset="171616.8224">20053 10167 422 0,'7'-22'277'0,"5"6"-4"16,-6-1-40-16,1 4-13 0,-4-1-14 0,3 7-9 16,-2 0-7-16,-1 3-41 0,0-1-15 15,-1 0-9-15,0 3-9 0,-1 1-18 0,0 1 24 16,-1 0-2-16,0 0-26 0,0 0-10 0,0 0-6 16,7 14 17-16,-6-10-19 0,1 11 8 0,1 4-2 15,1-5-12-15,-4 3-8 0,5 5-6 16,-4-2 16-16,0 2 0 0,-1 5-14 0,2-1-11 15,-2-2-2-15,2 1 1 0,-1 1-4 16,-1 1 19-16,0-15 9 0,0 7-6 16,0 3-9-16,0 1-12 0,0-2 9 0,0 1 0 0,-10 22-10 15,5-21-12-15,1-3 4 0,1 0-4 16,-5-1-6-16,5-1 2 0,-2-3 5 0,2 1-3 16,-1 1 10-16,1-6-15 0,0 0-1 0,2-1-21 15,-1-2-2-15,2-2 11 0,-3 2 8 16,0-3-35-16,3 1 17 0,-2-1 0 0,1 1-28 15,1 0 1-15,-3-2-70 0,2 0-40 0,-5 0-37 16,5-1 16-16,-2 0-276 0,-3-3-53 16,0 0 29-16,6 0 31 0,0 0 30 0,-13 0 35 15,-12-16 27-15,9 8 19 0,3 1 14 16,3-4 0-16</inkml:trace>
  <inkml:trace contextRef="#ctx0" brushRef="#br0" timeOffset="171869.2904">19810 10632 415 0,'-2'-3'289'0,"1"2"-55"15,0-1-11-15,0 1-33 0,1 0-3 0,-3 1-10 16,2 0-21-16,1-3-2 0,0 1-18 0,1 1 3 16,0 0 1-16,1-3-29 0,1 3-15 15,3-2-17-15,7-6-1 0,-5 3-4 0,7 0 8 16,1 0-12-16,0-1 2 0,2 3-15 15,3-2 14-15,-6 0-22 0,2 0-29 0,-3 2-29 16,-1-1 0-16,0-2-30 0,0 1-44 0,0-3-43 16,3 2 12-16,-2-1-265 0,2-2 30 15,1 2-76-15,-2-6 26 0,1 4 27 0,0-4 8 16,0-5 59-16</inkml:trace>
  <inkml:trace contextRef="#ctx0" brushRef="#br0" timeOffset="172097.0001">20448 10270 483 0,'9'-2'313'0,"5"-1"-37"0,-5 0 4 16,0 1-60-16,1 2-1 0,5-5-14 0,2 0 3 16,-3 0-40-16,2-2-18 0,-2 3-16 0,-2-1 1 15,-1 2-17-15,-2 1-29 0,-1-2 25 16,0 3-44-16,-2 1-41 0,-1 0-29 0,-1-1-36 15,-4 1-39-15,0 0-32 0,0 0 10 16,7 0-295-16,-7 0-7 0,11 11 27 0,-11-8 22 16,-1 3 20-16,1 1 13 0,-4 10 6 15</inkml:trace>
  <inkml:trace contextRef="#ctx0" brushRef="#br0" timeOffset="172314.4242">20546 10453 232 0,'-2'4'331'0,"-1"-1"-42"0,3 0-16 0,1-1-13 15,1 1-21-15,1-2-22 0,0 1-16 16,2-2 38-16,3-2-46 0,-2 2-3 0,2 0-4 16,1 0-32-16,6 0-16 0,20-7-16 15,-16 2-19-15,1 2-14 0,-1 0-2 0,-3 1-23 16,0-3-19-16,-4 1-49 0,-1 3-57 0,-2-1-38 16,-1-1-74-16,5-3 17 0,1 2-254 15,2-3-6-15,2-1 47 0,3-2 38 0,2-4 30 16,4-3 17-16,-3 0-34 0,4-3 24 15</inkml:trace>
  <inkml:trace contextRef="#ctx0" brushRef="#br0" timeOffset="173781.4519">22519 9486 299 0,'0'-4'321'0,"0"3"-56"0,-3-2-46 0,-1 1-42 16,-1 0-18-16,1 0 2 0,-4 1-17 0,-10-2-38 16,-3 3-10-16,11 0 3 0,-8 0-18 15,-4 0-17-15,-2 0-3 0,-3 0 10 16,-29 14-4-16,25-10-14 0,-1 0-1 0,0-1-5 16,2 4-2-16,0-4-9 0,-1 1 15 0,2 1-9 15,1-2 5-15,5 3 4 0,-1-3-6 0,-1-1 15 16,5 0-14-16,4 0 24 0,6-2-6 15,1 0-19-15,2 1 20 0,-1-1 8 16,3 1-32-16,5-1-6 0,0 0 44 16,0 0-2-16,-9 0-7 0,9 0-43 0,-6 0 29 15,6 0-38-15,0 0 14 0,-7 0-16 0,7 0 12 16,0 0-19-16,0 0 3 0,-9 0 9 0,9 0-18 16,-9 15 0-16,8-11 15 0,1 0 4 15,0 2 3-15,0 1 14 0,0 1-16 0,0 4 1 16,0 5 12-16,0 0-10 0,0 1 10 0,0 0-14 15,0 4 16-15,0 3-25 0,8 0 9 16,-8 1 4-16,0 3-13 0,0-2 2 0,0 1 7 16,0 1-16-16,0-2-2 0,0 3 2 0,0 0-1 15,0 1 5-15,0 2 1 0,0-2 0 16,0 3 10-16,-4 31 0 0,3-33-33 0,-2-1 0 16,2 2 2-16,-2 0 1 0,2 0 38 0,-3-2-3 15,0 1-3-15,2 0-1 0,-1 1-29 16,1 1 2-16,-1-1 0 0,3 0 14 0,0 1-8 15,0-2 1-15,-1 0 14 0,1-16-2 16,0 9-12-16,0 3 0 0,0 3 1 0,0 0-6 16,12 29 2-16,-10-27 0 0,-1-2 19 15,2 1 0-15,-2-3-6 0,0 0-1 0,0-3 14 16,1-1-12-16,-1 0 4 0,0 0 3 0,1 0-14 16,-2 0 1-16,1-1 5 0,0 1-2 0,2-1 0 15,-2 0 9-15,4-1 0 0,-4-1-36 16,3 3 3-16,0-1 20 0,1-2-18 0,0 2 17 15,-1-4 2-15,5 1-2 0,-4 6-9 0,-1-1 9 16,1 2 14-16,-1 0-3 0,-1-1 0 16,-1 3 4-16,2 0-16 0,0-1-1 0,-2 2 36 15,-1-2-2-15,2 0 4 0,-2 1-14 16,1 1-19-16,-1-2 36 0,3 3-1 0,-3 1-19 16,-1-17 20-16,0 8-10 0,0 4 7 0,0 1-31 15,0 1 26-15,0 2-18 0,0 0 8 16,0-1 7-16,0 0 5 0,0 1-3 0,0-1-20 0,0 0-1 15,-12 31 3-15,9-30 9 0,-1 2-8 16,1-1 15-16,1 2-9 0,-2-2 0 16,3 1-4-16,-2 2-7 0,-1-1 8 0,2 0 1 15,-1 1-14-15,0 2-3 0,0-2 20 0,-1-3-4 16,0 4 0-16,2-2-19 0,-1 0 7 0,0-3 7 16,2 4 2-16,-3-5-7 0,2-1-3 15,-1 2 8-15,2-3-13 0,0 0 1 0,1-1 0 16,-3 0 1-16,3-3-5 0,0-1 9 0,0-2 0 15,-2 1 2-15,2-13-18 0,0 3 15 0,0 3-12 16,0 1 4-16,0 0-4 0,0-1 14 16,0 0-6-16,0-3 3 0,0-1 8 0,0-3-12 15,0 4 3-15,0-1-17 0,-8-1 12 16,8-1 4-16,-9 8-15 0,6-11 20 0,2 0-2 16,-2-1-7-16,0 7-1 0,-2-3 2 0,2-1 1 15,-2 5-16-15,1-4 8 0,3-3 11 0,-3 2-8 16,4-9 7-16,0 0-7 0,0 7 7 15,0-7-5-15,0 5-8 0,0-5 2 0,0 7 12 16,0-7-8-16,0 6 10 0,0-6 7 16,0 7-22-16,0-7 9 0,0 5-9 0,0-5 16 15,0 7-2-15,0-7 1 0,0 7 5 0,0-7-7 16,8 13 3-16,-3-11-14 0,10 5 1 16,-5-5 10-16,1 2 1 0,0-1-4 0,4 0 5 15,-1-1-6-15,3 2 3 0,0-3-6 0,-2 1 12 16,-5-2-2-16,4 0-5 0,7 0-5 0,-1 0 10 15,7 0-7-15,28-11 9 0,-24 7-25 16,2 0 17-16,2 2-8 0,-5-2 9 0,1 1-1 16,2 3-5-16,0-2-10 0,-2-1 13 15,-1 0 2-15,-18 3-8 0,6 0 16 0,3 0-13 16,-1 0 5-16,-5 0 3 0,1 0 8 0,-5 0-6 16,0 0 12-16,-3 0 2 0,-1 0-12 0,-7 0 8 15,6 0 6-15,-6 0-11 0,9 0 15 16,-9 0-10-16,6 0 9 0,-6 0-1 0,7 0-21 15,-7 0-5-15,0 0-2 0,0 0 13 16,6 0 4-16,-6 0-17 0,0 0-6 0,0 0-35 16,0 0-30-16,0 0-25 0,0 0-35 0,0 0 12 15,9 0-175-15,14-17 28 0,-2 4-299 0,-3-5 14 16,7-1 44-16,6-5 5 0,7-3 24 16,10-10 33-16,6-4 87 0,13-7 60 0,10-5 21 15,6-5-101-15,72-48-4 0</inkml:trace>
  <inkml:trace contextRef="#ctx0" brushRef="#br0" timeOffset="175478.7587">31025 8559 257 0,'0'0'332'15,"-16"-10"-61"-15,16 10-36 0,0 0-29 0,0 0-23 16,0 0 0-16,-14 0-13 0,14 0-17 15,0 0-34-15,-17-24 13 0,17 25-34 0,0-1-2 16,3 0-7-16,1 0-8 0,1 3 14 0,3-1-22 16,8-1 8-16,3 4 12 0,-1-3-35 0,5 0 32 15,2-2-41-15,-2 0 18 0,-12 0-26 16,6 0 52-16,6 0-10 0,0 0-37 0,0 0 39 16,22-12 0-16,-26 8-52 0,1 1 30 0,-7-1-5 15,6 0-6-15,-6 2-5 0,-1-1 4 16,-4 1-4-16,-1 1 24 0,-2-2 3 0,-1 1-9 15,0 1-3-15,0 1-7 0,-2 0-6 0,1-1-6 16,-1 1-19-16,1 0 9 0,-1 0 2 16,1 0-29-16,1 0 28 0,-4 0-30 15,0 0 13-15,0 0 9 0,9 8-1 0,-2 9-27 16,0-2 11-16,0 2-2 0,-2 1 19 0,1 1-2 16,-3 4-4-16,2-1-1 0,-2 3-25 15,2 0 22-15,-5-12-2 0,0 10-12 0,0 3-7 16,0 6-4-16,0 2 22 0,0 1-14 15,0 3 11-15,0 4-10 0,-11 43 20 16,7-39-18-16,0-1-1 0,0-2-11 0,4 1-7 16,-2 0 14-16,-1 1 12 0,-3 0-14 0,6-2 1 15,-4 1 1-15,0 4 0 0,0-3 1 16,2 2 2-16,2-3 3 0,-2 0-7 0,0 1 10 16,2-2 8-16,0 0-7 0,-3 1-2 0,2-4-18 15,1-19 4-15,0 12 18 0,0 6-1 16,0 3-26-16,0 0-5 0,10 45 40 0,-8-40-10 15,0-4-3-15,3 4 20 0,-2-3-25 0,-1 2 11 16,-1 2 0-16,1 2-14 0,-1-1 20 0,2 1-3 16,-2-2-23-16,1 4 33 0,1-4 14 15,-3-23-20-15,0 9 9 0,0 7-12 0,13 46 8 16,-11-43-12-16,3 0 14 0,1 1 3 16,-1-2-3-16,-1 0 9 0,1 0 4 0,0 4-1 15,-4-4-27-15,4 4 13 0,-1-1 12 0,4 1-5 16,-4-1 2-16,2 3 20 0,-1-1-3 15,3-2-6-15,-3-2 0 0,-1 0 12 16,2-1-12-16,0-3 2 0,-4-1 8 0,4 1-24 16,2-1 26-16,-3 1-6 0,4 3-11 15,-4-2 11-15,3 0-18 0,-1 2 16 0,2-5-13 16,-1 5-3-16,-2-2-16 0,3-2-2 0,-1 3 16 16,-2-4 12-16,2 1-24 0,0-1 15 0,-2-1-22 15,2-4 18-15,-1 2 14 0,0-3-17 16,-2 0-11-16,2 1 15 0,0-3-13 0,-2 1 17 15,0-3-6-15,0 1-16 0,3 1-5 0,-4-3 23 16,1 0-35-16,-1 0 23 0,0-2-3 16,-2 0-10-16,2-2 19 0,1-1-1 0,0 1-15 15,-2-2-4-15,-3-2 17 0,5 2-25 0,-5-4-1 16,1 2 14-16,2-1-15 0,-3-3-1 16,0 5 4-16,2-2-6 0,-2-10 6 0,0 2 4 15,0 4 8-15,0 0-20 0,0 2 34 0,0 3-17 16,0-4 11-16,0 0-8 0,0 1-14 15,0-1-1-15,0-3 17 0,0-1-2 0,0 0-5 16,0-4-14-16,0 0 6 0,0 0 12 16,0-1-17-16,0-6 9 0,0 8 25 0,0-1-39 15,-14 14 10-15,5-9 28 0,3-5-14 16,-6 5-8-16,-3 0 6 0,1-1-7 0,-4-2 1 16,-5 0-3-16,1 2 2 0,1-2 14 0,-5-1-12 15,2 3 28-15,-3-4-6 0,4 6-16 0,0-6 23 16,-5 2 4-16,3 2-26 0,-3-2 31 0,3-1-5 15,-2-2-19-15,6 1 14 0,0-1-16 16,1-3-1-16,3 2-1 0,-1-1-1 16,5-2 27-16,5 1-3 0,2-2-4 0,1 0-3 15,0 1-16-15,0-2-2 0,2 0 0 0,2 2-1 16,-3-2-1-16,3 2 0 0,-2-2-1 0,0 0 10 16,2 3-5-16,1-3-2 0,0 0 0 15,0 0-67-15,0 0 1 0,0 0-45 0,0 0-57 16,-23-18-41-16,17 2 20 0,-7-2-130 0,1 0-105 15,2-5 36-15,-5-4-226 0,-4-8 55 16,-4-7 43-16,-5-5 39 0,-3-6 34 0,-8-3 38 16,0-5 55-16,-8-11-3 0,-8 0 19 15,-7 0 16-15,-11-6 27 0</inkml:trace>
  <inkml:trace contextRef="#ctx0" brushRef="#br0" timeOffset="176796.0333">22386 9934 748 0,'-14'-14'297'16,"14"14"-46"-16,0 0-6 0,-12-29-4 0,12 25-36 0,0-3-12 15,0 3-8-15,0-1-17 0,0 2-20 16,0-2 24-16,0 5-47 0,0 0 0 0,0 0 1 16,0 0-46-16,0-7-5 15,0 7-4-15,7-6 7 0,-5 9-34 0,0 0 35 16,0 3-1-16,8 10-14 0,-3-6-29 0,-1 12 24 15,2-4-29-15,2 0 8 0,-2 4-5 16,-1 2-26-16,3-4 9 0,2-1-2 0,-4 5-14 16,-1-1 19-16,2-6 8 0,0 0-9 15,-2 0 6-15,0-1-22 0,1-4 14 0,0 0-6 16,-2-5-3-16,-1-1 24 0,0-1-15 0,2 0 10 16,-5-4-4-16,5 0 31 0,-2-1 6 15,1 0-4-15,-6 0-17 0,23-12 27 0,-11 0 6 16,0 2-1-16,1-3-14 0,1 0 4 15,-3-2-11-15,0-3 15 0,-2 2 5 16,-1-2-3-16,-1-2-12 0,2 1-5 0,-4 3-1 16,2-1 12-16,-3 6 6 0,-3-1-8 0,0 5-5 15,2 1-16-15,-2 1 10 0,0-2-15 0,-1 5-5 16,2 0 2-16,-2-3 5 0,0 5-12 16,0 0 9-16,0 7-4 0,0-1-4 0,-2-1-13 15,2 2 5-15,0 15-13 0,0-13 17 16,0 2-15-16,0 4 11 0,0 0-7 0,10 17 5 15,-3-20-3-15,1 3-9 0,1-4 9 0,2-1 0 16,2-3-13-16,-2-3-1 0,1-1-3 16,-2-3 16-16,-10 0-1 0,14 0-3 0,0 0 8 15,17-12-8-15,-16 4 0 0,-3 0 5 0,2-3-6 16,-3 0-4-16,-2-1 1 0,1-4 9 16,-5 0-4-16,2 1 9 0,-1-1-12 0,-3-1 4 15,-2 0 6-15,3 1-13 0,-3 3 3 0,-1 7 6 16,0-3-6-16,0 1-5 0,0-1 6 15,0 1 8-15,0 1-17 0,0 7-1 0,0-7 9 16,0 7-20-16,0-9-19 0,0 9-55 16,-10-15-23-16,9 14 11 0,1 1-73 0,0 0-32 15,0 0-33-15,0 1-14 0,2 4 22 16,-2-2-92-16,3 1-105 0,-2 0 35 0,4-2 31 16,0 2-66-16,7 7 27 0,0-4 28 0,1-1 52 15,-4 0 25-15,0-2-50 0,5 1 7 0</inkml:trace>
  <inkml:trace contextRef="#ctx0" brushRef="#br0" timeOffset="177063.4283">23071 9931 486 0,'5'-1'302'0,"0"1"-5"0,3-1-15 16,-3 1-18-16,0-3-35 0,0 2 11 16,-1 1-33-16,0-3-9 0,2 3-5 0,-1-1-22 15,-5 1 18-15,0 0-22 0,7 0-17 0,-7 0-17 16,6 0 1-16,8 10-10 0,-9-4-2 16,4 3-17-16,-2 5 2 0,0-2-6 0,-1 3-42 15,-4-3 23-15,2 2-22 0,-4-7-4 0,0 4 6 16,0 4-8-16,0 1-9 0,0 1-15 15,0 0 25-15,0 0-2 0,0 1-28 0,0 1 15 16,-9 11-17-16,6-17 12 0,3-5-3 0,-5 1-20 16,5-1 10-16,-1-1-4 0,-1 0-13 15,0-2-49-15,1 1 4 0,0 0-34 0,-1-2-21 16,1 2-29-16,0-3-22 0,-2 2-11 16,3-3-23-16,0-1-57 0,0-1 22 0,0-1-141 15,2-4-99-15,0 1 30 0,2-11 61 16,2 0-21-16,5-3 67 0,-2 0-5 0,1 0 12 15,0 1-32-15</inkml:trace>
  <inkml:trace contextRef="#ctx0" brushRef="#br0" timeOffset="177331.8565">23260 10092 374 0,'10'-13'332'16,"-6"4"-32"-16,1 1 3 0,-1 1-32 0,0 3-43 15,-3-2-8-15,2 4-41 0,1-3-2 16,1 4-26-16,-3 1-6 0,4 0 31 0,-3 0-33 16,-3 0-15-16,0 0-15 0,21 17-11 0,-14-3-11 15,3-4 27-15,-3 4-4 0,-1-2 9 16,1 2-33-16,-5 2 5 0,1 5-31 0,0-8 11 15,1 6 5-15,-3 1-7 0,1 1-16 0,1-4 2 16,-3-2 2-16,0-5-11 0,0 2 0 16,0 2-28-16,0 2 15 0,0 0-17 15,0-5-6-15,0 0 29 0,0-2-10 0,0 0-3 16,0-3-12-16,0 1-17 0,0-7 20 16,0 7-29-16,0-1-15 0,0-6 5 0,0 7-123 15,0-7-49-15,0 6-64 0,0-6 24 0,0 0-278 16,0 0 41-16,7 11 34 0,-7-14 7 15,6 0 27-15,6-12 95 0,1-6 1 0,3-2 14 16,3-4 10-16</inkml:trace>
  <inkml:trace contextRef="#ctx0" brushRef="#br0" timeOffset="178244.9064">24769 9668 855 0,'-4'-8'275'0,"3"-1"15"0,-2 4-20 16,1-3-17-16,2 6-42 0,-3-4-6 15,2 2-20-15,-1-1-1 0,1 2-14 16,0-3-18-16,1 2 24 0,-3 1-31 0,3-1-18 0,-1 2-6 16,-1-1-33-16,2 1-9 0,0 4-8 15,0-1-8-15,0 3-5 0,0 3 10 0,0 3-12 16,5 9-9-16,-5-6-5 0,0 7-5 15,7 25 10-15,-3-17-15 0,3-5-2 0,0 4-3 16,2-5-3-16,-1 1-4 0,2-1-8 0,2-3-1 16,-2-4 0-16,-1 0 9 0,5-4-2 15,-4 0 10-15,0-1 4 0,2-6 14 0,-3 1-4 16,1-2 1-16,0-3 18 0,-10 0 5 0,12 0-8 16,15-13-8-16,-16 4 3 0,2-2 14 15,0 0-18-15,-2-4-9 0,-3 0 4 0,1-2 3 16,-1-2-7-16,-2-3-1 0,-2 5-2 15,1 0-6-15,0 2 1 0,-5 5 2 0,3 2-17 16,-3 0 19-16,0 2-26 0,0 3-1 0,0 3 7 16,0 0-4-16,-4-6 6 0,1 8-8 15,0 2-8-15,1-1 19 0,-1 3-8 0,-1 10-17 16,-3-2 23-16,6-3-17 0,1-5 10 16,0 5-19-16,10 16 1 0,-3-12 16 0,1 1 1 15,0-7-8-15,3 1 6 0,1-1-14 16,2-3 15-16,-4-5-7 0,-1 2 7 0,3-2 7 15,-12-1-25-15,7 0 14 0,5 0-6 0,15-16 2 16,-16 7 4-16,2-4-1 0,-3 0-5 16,-1 0 8-16,1-5 6 0,1-5-6 0,-5 2 0 15,2-1 14-15,-2 0 6 0,-2-3-15 0,0 4 8 16,-3-2-8-16,3 4 4 0,-4 6-4 16,0 1-4-16,1 4-6 0,0-1 9 0,-1 2-2 15,0 1-12-15,0 0-6 0,0 3-17 0,0-1-48 16,0 1-36-16,0 2 10 0,2 1-71 15,-2 0-31-15,0 0-19 0,0 0-48 16,0 0-14-16,0 0 28 0,6 0-176 0,6 11-58 16,-2 0 33-16,-1-7 58 0,1 6 27 0,2-4 25 15,-5-1 23-15,2-1-19 0,3 5 7 16,-3-4 0-16</inkml:trace>
  <inkml:trace contextRef="#ctx0" brushRef="#br0" timeOffset="178832.0763">25394 9647 474 0,'5'0'345'0,"0"0"2"0,0 0-24 15,-2-1-14-15,1 1-27 0,1 0-35 0,0-1 40 16,0 2-32-16,-1-2-7 0,1 1-32 0,-1 1-30 15,-4-1-10-15,0 0 1 0,27 10-23 16,-16 2-16-16,1-4 6 0,-5 4-20 0,3 4-6 16,-3 0-6-16,-1-1-22 0,1 3-3 15,-6 0-10-15,4 1-7 0,-2-1-15 16,-3 3 0-16,5-1-4 0,-1 0 5 0,2-2-4 16,-5 1-10-16,-1-12-8 0,0 8-28 0,0 0-18 15,0-3-36-15,11 12-25 0,-10-16 7 0,2-1-77 16,-1-1 5-16,-1-2 3 0,3 1-34 15,-3-4 6-15,2 1-8 0,1-2-32 0,-2-2 18 16,2 1 26-16,7-11-17 0,-1 2 36 16,-3-1 33-16,1-3 26 0,1 1 36 0,1-1 12 15,-2-1 20-15,-2-1 41 0,1 0 31 16,-1 3-4-16,-1 1 20 0,4 3 6 0,0-5-12 16,1 2-6-16,1-1 46 0,0 4 14 0,-1 0-16 15,2 5-35-15,-3-1 29 0,1 4-22 16,0-1 3-16,-2 0 6 0,1 2-3 0,-2 0-24 15,2 0-8-15,14 18-21 0,-14-7-1 0,1 2 9 16,-4 0 15-16,-4 5-18 0,-2-12-28 16,0 7 31-16,0 0-25 0,0 3 6 0,0-1 4 15,0-3 6-15,-11 11-13 0,11-23-16 16,0 8 12-16,0-2-8 0,0-6-3 0,0 7-9 16,0-1 38-16,0-6 7 0,0 6-7 0,13 4 3 15,-10-4-2-15,12 0 6 0,-3-3-10 16,1-3 11-16,-2 0-11 0,-2 0-14 0,0 0-16 15,4 0 29-15,4 0-14 0,-2 0 7 0,-1 0-26 16,-1 0 21-16,-3 0-1 0,18-11 15 16,-17 10-15-16,-2-3 16 0,-2 2-1 0,0 1 6 15,-4-2 7-15,3 1-7 0,-3 1-7 16,0 1 1-16,0 0-3 0,0 0-9 0,0 0-5 16,-1-2-17-16,1 2-51 0,-2-1-17 0,2 1 6 15,-3-2-122-15,-1 2-95 0,-1-1 27 0,0 0-285 16,-1 0 51-16,2 0 37 0,0-2 12 15,1-2 50-15,0 5 19 0,16-27 24 0,-1 6 22 16,2 4 23-16,-3-3 13 0,8-9-9 16</inkml:trace>
  <inkml:trace contextRef="#ctx0" brushRef="#br0" timeOffset="180143.5259">29531 9122 434 0,'0'0'372'0,"13"-19"-56"0,7-8-20 16,-16 19 12-16,0 4-41 0,-1 0-19 15,-1 0-28-15,-2-1 12 0,3 3-35 0,-1-1-22 16,0 1-19-16,-1-1-18 0,0 1-14 16,0 4-10-16,1 1-17 0,-1 2-9 0,0 0-11 15,3 12-4-15,0 0-5 0,-4 2 13 16,3 2-22-16,0-2-15 0,0 2-7 0,0 0-4 15,2 0-5-15,0 0-2 0,0-2-3 0,-1 0 25 16,0 0-21-16,-1-3-8 0,4 1 4 16,-2-7-5-16,-1-1-12 0,1-2 12 0,-1-1-2 15,0-1 32-15,-2-1-13 0,2-1 17 16,1 0 7-16,-1-2-23 0,0-1 21 0,1 2-2 0,-5-2-35 16,0 0 8-16,9 0 21 0,12-10 15 15,-5 0-5-15,-3 0-3 0,-2-3 10 16,2-3-14-16,-3 1-1 0,-2-1-4 0,3-2 7 15,-4 4-16-15,-1 1 8 0,1 1 20 16,-1 1-16-16,-4 5 7 0,0 0-23 0,0 2 8 16,-1 1-1-16,1 0-8 0,-1 3 5 0,-1 0-22 15,0 0 5-15,0 0 6 0,0 10-9 16,-1-3-3-16,-1-1-11 0,2 15 23 0,0-12-11 16,0 4-4-16,0 4 11 0,0 0-10 0,0-1-2 15,15 18-10-15,-9-19 9 0,4-3-3 16,-1 2-5-16,2-5 3 0,1 1-4 0,0-3 3 15,2 0-16-15,-3-4 13 0,0-3-2 0,1 1 3 16,-12-1-10-16,13 0 1 0,2 0 15 16,15-16-8-16,-16 6 16 0,0 2 1 0,1-3-14 15,-6-1 14-15,3-4-17 0,-3-1 20 0,-2 3 6 16,-1-5-20-16,-3-1 4 0,2 1-1 16,-2 0-3-16,-3 0 20 0,1 0-27 0,-1 10 0 15,0-4-7-15,0-3 7 0,-14-11-2 16,12 17 17-16,-2 1-21 0,1 4-21 0,1-2-21 15,-1 2-25-15,2 3-55 0,-2 2 12 0,5 0-111 16,-4 2-19-16,2 0-43 0,0 3 27 16,0-4-178-16,3 4-83 0,-1 1 34 0,2-2 36 15,3 10 33-15,1-3 35 0,4 0 21 16,-4 3 9-16,2-7 45 0,-4 0 19 16,5 1 7-16</inkml:trace>
  <inkml:trace contextRef="#ctx0" brushRef="#br0" timeOffset="180393.2488">30222 9237 496 0,'4'1'395'0,"2"-1"-17"0,-4 3-52 15,2-3-43-15,0 2-34 0,-1-2-31 16,-1 1 2-16,1 1-25 0,-1-1-7 0,2-1-11 16,1 3-11-16,-2 0 2 0,-1 0-18 15,1 2 3-15,-1 0-8 0,5 8-36 0,-1 2 12 16,-4-2-9-16,4 4-10 0,-1-3-37 0,-1 2 28 16,-2-2-10-16,2 3-9 0,-2-5-26 15,0-2 19-15,-1 2-15 0,-1-5-9 0,2 11-1 16,0-6-7-16,-2 1 0 0,0-4-27 0,0 0 19 15,0-9-11-15,0 6-21 0,0 1 0 16,0-1-127-16,0-6 1 0,0 7-40 0,0-7-50 16,0 8-27-16,0-8 20 0,0 0-254 0,0 0 35 15,0 7 36-15,5-3 15 0,-2-6 26 16,-1-2 9-16,1-1 23 0,5-9 17 0,-6-2 27 16</inkml:trace>
  <inkml:trace contextRef="#ctx0" brushRef="#br0" timeOffset="180810.2429">30447 9324 915 0,'16'-5'337'0,"-7"2"-56"0,1 2 36 16,-1 1-58-16,-2 3-6 0,-7-3-30 15,23 8-27-15,-10 2-29 0,1-2-17 0,-1 2-5 16,-3 1-6-16,1 0-23 0,-4 3-4 16,-1 0-15-16,2 0 5 0,-8-4-29 0,2-1 9 15,-1 1-8-15,-1-2 2 0,0-1-24 0,0-7-5 16,0 6 5-16,0-6-11 0,0 8 3 0,0-2 1 15,0-6 12-15,0 6-21 0,0-6-8 16,0 8 5-16,0-8 41 0,0 5 8 0,-2 1-16 16,4-6 8-16,1-2-6 0,1-2-6 15,7-4-9-15,0-5-9 0,-2 2 0 0,2 3 3 16,2-2-21-16,-3 2 11 0,-1 2-10 16,-5-2 1-16,1 5-1 0,0 2 9 0,0-2 0 15,0 0-25-15,1 2 0 0,-2 1 12 0,-4 0-4 16,0 0-5-16,7 0 7 0,1 0 8 0,-2 0-13 15,12 18-5-15,-7-7 7 0,2-2-15 16,-3 1 18-16,1 0-9 0,-4 4 3 0,2-3-14 16,-2 1 21-16,-3 0-9 0,-3 0-16 0,1 4-28 15,-2 2-49-15,0-9 7 0,0 4-149 16,-10 16-61-16,2-8 25 0,-6-2 23 16,-1-2 26-16,0-1 19 0,1-4 16 0,-6 5 18 15,4 2 13-15,-5-7-318 0,0 3 34 0,-4-3 31 16,4-4 14-16,4 2 46 0,-5-4 23 0,4 0 17 15,7-6 13-15,-7 0 61 0</inkml:trace>
  <inkml:trace contextRef="#ctx0" brushRef="#br0" timeOffset="182158.6544">22446 10937 220 0,'0'0'446'0,"0"0"-89"0,0 0-28 16,0-12-84-16,-13 12-11 0,13 0-46 15,0 0 5-15,0 0-41 0,0 0-25 0,0 0-22 16,0 0 37-16,0 0-57 0,-18 14 1 16,18-3-28-16,0 5 3 0,9 21-9 0,-5-14 9 15,1-1 10-15,3 3-38 0,-2-1 16 0,4-3-9 16,-2 1 11-16,1-5-15 0,-3 2 26 16,2-2-36-16,2-3 24 0,-2-2-38 0,0 2 2 15,-3-4 22-15,0-5 24 0,0-2-6 0,0 0-5 16,0 1 19-16,0-3-7 0,-5-1 29 0,0 0-19 15,7 0 17-15,4 0-8 0,12-16 5 16,-9 2-12-16,-2 4 7 0,0-2 7 0,-1-2-14 16,2-3 10-16,1 0 1 0,-5 1-16 0,-2-2-17 15,2 4-3-15,-2 1 3 0,-4 1-1 16,1 4 1-16,-1 2-2 0,-1 2-8 0,0-3-15 16,0 4-1-16,0 1-11 0,-2 2 3 15,0 0-10-15,0 0-9 0,0 0 16 0,3 13 13 16,-3-6-29-16,3-1 19 0,-1 13-3 15,4-2 2-15,-3 1-3 0,3-1 2 0,-1-2-11 16,2 0 0-16,-2-5-1 0,7 3 5 0,-2-1-15 16,0-8 6-16,-1 0 17 0,0-4-9 0,1 2 8 15,1-2-12-15,-11 0-11 0,11 0-2 16,17-10 31-16,-12 3 7 0,-3-3 4 0,-1 0-1 16,-1-3 9-16,-1 1-14 0,-3-3 17 15,2 0 12-15,-4-2-9 0,1-1-3 0,-1 1-8 16,-3 1 9-16,3-1-14 0,-5 0-11 0,3 2 12 15,-3 15-23-15,0-10 8 0,0 2 10 0,0 0-26 16,0 8 7-16,0-9-23 0,0 3-26 0,0 6-31 16,0-6-54-16,0 6 14 0,0 0-107 15,0 0-56-15,-3-10-47 0,3 12 28 0,0 0-261 16,3 0 30-16,-1-1 59 0,2 4 27 16,0-3 31-16,1 3 26 0,7 5 24 0,-2 0 33 15,-1-2 15-15,-1 1 6 0</inkml:trace>
  <inkml:trace contextRef="#ctx0" brushRef="#br0" timeOffset="182464.8447">23085 11057 421 0,'5'0'400'0,"0"0"-69"0,16-1 7 0,-3-2-57 15,-11 3-46-15,9 0-4 0,-1 0-33 0,3 0 1 16,1 0-47-16,-3 0-18 0,1 0-13 16,15 6-1-16,-16 1-27 0,-4 2 13 0,0-1-4 15,-6 2-11-15,-3-2-10 0,0-1-8 16,-2 3-9-16,0-2-4 0,1 10-8 0,-2-9-5 15,0 4 26-15,-13 15-2 0,6-11-19 0,-1-2-8 16,2-1-4-16,0-3-1 0,2 0-14 16,0-1 15-16,1-2 0 0,1-4-25 0,-1 2 22 15,2-2-1-15,-2 2-20 0,3-5 4 0,0 5-1 16,0-2-1-16,0-4-2 0,0 0 10 16,0 0-2-16,0 0-19 0,13 11 16 0,-6-10-3 15,0 1-88-15,0-2-26 0,0-2-21 16,2 2-59-16,4 0-53 0,16-16 20 0,-13 9-213 15,0-4 31-15,0-3 31 0,-1-2-20 0,1 0 27 16,-3-1 21-16,-1 0 27 0,2 1-53 16,-1 1 9-16</inkml:trace>
  <inkml:trace contextRef="#ctx0" brushRef="#br0" timeOffset="182693.268">23530 11126 283 0,'5'-8'386'0,"0"-1"-64"16,7 1-38-16,-6 0-18 0,-2 4-34 0,1-1-25 16,0 3-15-16,3 1-7 0,-3-2 5 15,0 1-34-15,2 2 6 0,-2 0-5 0,14 13-12 16,-10-11-16-16,3 5 16 0,-3-1-8 0,2 6 0 15,-2 0-3-15,0 0-4 0,0-2-23 0,-3 2-14 16,-1-5 1-16,-1 8-20 0,0-1 4 16,0-3-7-16,-4-2-7 0,0 4 12 0,1 4-31 15,-1-11 12-15,0 4-10 0,0 2-1 16,0 1 0-16,0-1-7 0,-13 13-5 0,8-14 2 16,2-2-4-16,3 0-142 0,0-3-72 0,-2 1-76 15,1-3 29-15,-2 0-291 0,3 1 40 0,0-5-10 16,0 0 27-16,0 0 30 0,17 8 63 15,4-13 84-15,6-3-17 0,1-2 11 0</inkml:trace>
  <inkml:trace contextRef="#ctx0" brushRef="#br0" timeOffset="183558.8952">25206 10864 972 0,'6'-18'347'0,"-3"4"-48"0,-3 6-37 15,4-2-32-15,-4 3 28 0,0 1-30 16,1 2-35-16,2 1-23 0,-2 1 0 0,0 3-13 16,2 0-27-16,-3 4-16 0,6 10-12 0,-1 3-10 15,0 1 7-15,1 2-17 0,-3 0-2 16,1 4-19-16,3-3 20 0,3-1-40 0,-4 2 24 15,2 1-13-15,-2 0 2 0,4-5-28 0,0 3-7 16,-3-6 25-16,1-2-8 0,2-1-1 16,0-3 7-16,-2-2 3 0,1-1-2 0,-3-4 33 15,3 1-9-15,-1-4-1 0,-8 0 11 16,0 0-13-16,14 0-9 0,15-14 7 0,-17 2 11 16,2-2-16-16,-5 0-6 0,1-4 4 15,0 0-2-15,-1-1-18 0,-2 2 6 0,-2-2-1 16,0 5-2-16,0 1-14 0,-2 5 7 15,0 2-12-15,-1 1 5 0,-1-1-2 0,0 5-11 16,1 0 13-16,-2 1-9 0,0 0-8 0,-2 8-2 16,2-3 4-16,0 1 0 0,2 2 0 15,0 9 0-15,-2-9 6 0,7 17-11 0,-1-12-4 16,2 1 8-16,1-1 1 0,-3-3-7 0,7-2-12 16,-3 1 8-16,0-5 12 0,4 2-9 15,-4-3-3-15,-10-3 13 0,11 0 7 0,0 0-2 16,13-12 16-16,-12 4-2 0,1-2 10 15,0-2-7-15,-7 5-6 0,3-7 6 0,1-3-5 16,-1 2 12-16,-2-2-19 0,-2 1 7 0,0-3 13 16,0 3-28-16,-1 1 15 0,-2 5-29 15,-1 0-2-15,2 1-37 0,-3 3-48 0,1 0 8 16,-1 2-115-16,2 0-18 0,-1 3-49 16,1-1-29-16,1 2-31 0,-3-2 31 0,4 2-243 15,-3 0 26-15,-1 0 38 0,0 0 34 0,9 0 58 16,-3 0 28-16,1 0-1 0,16 13 26 15,-10-11 13-15,-2 2 5 0</inkml:trace>
  <inkml:trace contextRef="#ctx0" brushRef="#br0" timeOffset="184208.3786">25908 10901 367 0,'9'0'434'0,"-4"0"-65"15,3 0-63-15,-2-2-31 0,17-1-5 16,-13 3-30-16,17-6-34 0,-9 5-28 0,-4-1-21 16,-1 1 19-16,-4 1-18 0,4 0-30 0,3 0-22 15,11 13-11-15,-18-9-9 0,3 5 21 0,0 4-13 16,1-5 10-16,-6-1-17 0,3 6-14 15,-6-2 0-15,1 6 8 0,0-5-2 0,-4 1-10 16,2-5-16-16,-2 4-14 0,-1-5 13 16,0 11-8-16,0-7 4 0,0-11-40 0,0 11 31 15,0-1-9-15,0-2 6 0,0-1 4 0,0-2-21 16,0 1 5-16,0-6-18 0,0 9-10 16,0-9 20-16,0 8 9 0,0-1 14 15,11 3-16-15,-7-6-2 0,0-1-7 0,0-2-12 16,1 2 5-16,-1 0 8 0,2-3-29 15,-2 1-10-15,1 0 3 0,3-1-106 0,-8 0-32 0,0 0-29 16,26-9-25-16,-9 0-27 0,-6 0 22 16,2 0-66-16,-5-2 3 0,1 0 21 0,0 1 56 15,-2 1 17-15,-5 2 154 0,5 0 36 16,-5 0 28-16,2 3 21 0,-1-2 16 0,-1-1 30 16,6-4 22-16,-2 0-5 0,1 1-36 15,0 4 22-15,-3 0-18 0,3 0 24 0,-2 5-46 16,2-3 10-16,1 4 0 0,-2 0 7 0,-6 0-32 15,0 0 5-15,7 0-9 0,12 15-6 16,-13-1 28-16,-2-6-27 0,-4 3 1 0,0-11 5 16,0 14-8-16,0 3-10 0,-9 16-4 0,3-15-2 15,1 0 11-15,-2-4-7 0,4 1 9 16,1-5-5-16,0 0-2 0,-1-2-1 16,3-8 30-16,0 7 10 0,0 0 20 0,0-7-17 15,13 14-23-15,-8-11 7 0,10 1 8 16,4 0 2-16,1-3-25 0,1 1 10 0,-10-2 12 15,5 0-29-15,6 0-10 0,-1 0-4 0,23-10 24 16,-26 6 0-16,1 0-16 0,-2 4 13 16,-2-4-2-16,-4 2-8 0,-3 2 4 0,1-3-21 15,-5 2 10-15,1-1-2 0,-1 0 13 0,0 2-4 16,-2-3-10-16,-2 3-19 0,0 0 5 0,0 0-26 16,0 0-38-16,0 0 6 0,0 0-125 15,7-1-69-15,-10-1 22 0,1 1-302 0,0 0 40 16,2-2 35-16,0 3 34 0,2-6 26 0,4-10 5 15,4-4 57-15,6 2 23 0,2-1 18 16,5-6 23-16</inkml:trace>
  <inkml:trace contextRef="#ctx0" brushRef="#br0" timeOffset="185226.1695">29522 10389 1046 0,'-1'-4'334'0,"0"1"18"0,1 0-30 16,-3 0-22-16,3-1-39 0,3 0-46 15,-3 0-23-15,2 2-7 0,-1 0-36 0,1 2 4 16,2 0-15-16,-2 2-28 0,2 4-27 16,6 5 25-16,3 4-23 0,1 1-8 0,-2 0-10 15,-1 2 16-15,2 1-12 0,-2 0-12 0,1-2-18 16,1 2 6-16,-2-2-6 0,2-1-11 15,0 0-27-15,1-1 25 0,-3-1 1 0,1-3-3 16,1 0 4-16,-2-3-1 0,1 2 31 0,-2-6-19 16,0-1 1-16,-1-2 31 0,-9-1-13 15,7 0 5-15,1 0 9 0,-1 0 11 0,13-10 12 16,-6 4-4-16,-1-5-15 0,1 1-2 0,-2-1 18 16,-2-3-17-16,0 0 14 0,-1-1-19 15,0 0-8-15,1 1-9 0,-3-1 21 0,-1 0-31 16,-1 5 0-16,-2 1 5 0,-2 3 0 0,3 0-19 15,-3 0 6-15,0 2 10 0,-1 0 5 16,0 2-38-16,2 2 5 0,-4 2 29 0,2-1-21 16,-2 2-10-16,-2 1-9 0,4 1 23 0,-2 2-12 15,2 0-25-15,-2 13 7 0,2-6 1 0,0-14 0 16,0 14 11-16,0-1-31 0,13 12 21 16,-9-16-24-16,2 2-7 0,3-3 6 0,-1-2-5 15,-2-3 10-15,1-1 17 0,0 0 0 16,-3-2-27-16,6 0 31 0,1 0-7 0,17-15 0 15,-13 9-4-15,0-2 10 0,0-3 14 0,-3-1-31 16,0-1 3-16,2-1 33 0,-3-1 3 16,-2 0-16-16,1-1-12 0,-3-2 3 0,-1 2 24 15,-3 0-26-15,2 1 12 0,-2-1-17 0,-1 6 29 16,-2 1-17-16,0 1 2 0,0 2-16 16,2 2-35-16,-2 4-8 0,0 0-10 0,0 0-48 15,0-6-58-15,0 6 18 0,-6-5-96 0,6 6-35 16,-1 2-43-16,0 1 28 0,1-4-273 15,1 5 29-15,0 0 41 0,2-3 35 0,4 11 55 16,-3-3 32-16,1-3 0 0,2 6 83 16,-2-5-42-16,2 4 12 0,-1-1-1 0</inkml:trace>
  <inkml:trace contextRef="#ctx0" brushRef="#br0" timeOffset="185557.2199">30277 10475 379 0,'6'1'400'0,"-1"1"-81"15,18-1-36-15,-8-2 18 0,-15 1-31 0,13 0-52 16,-2 0-8-16,0 0-3 0,-1 0-18 15,3 0-27-15,0 0-18 0,3 0-15 0,-2 0 0 16,-3 0-15-16,-1 7-9 0,5 4-10 0,-10-7-31 16,7 3 12-16,-7 0-10 0,-4 3-5 15,-1-5-25-15,0-5 7 0,0 9-15 0,0 2 2 16,-18 14-3-16,9-12 22 0,0 1 7 0,3 2-23 16,-4-1 14-16,-4-1-1 0,7 1-4 15,-3-2-4-15,2-1-12 0,-1 1-20 0,3-5 12 16,1 0-8-16,1 1 2 0,2-4 10 15,0 2-22-15,2-3 9 0,-1 0-7 0,1 1 23 0,0-5 12 16,0 0-19-16,0 5 22 0,0-5 4 16,14 14-12-16,3-8 5 0,-6-2 1 15,-1-3-10-15,2 2 3 0,6-3-6 0,-12 0-15 16,7 0-32-16,2 0-8 0,-3 0 4 16,17-13-132-16,-15 5-44 0,-3-2-34 0,3-1 19 15,-2-5-304-15,-3 3 49 0,0 1 41 0,-1-1 33 16,-2 1 56-16,0-3 29 0,-3 5-14 15,0 1 26-15,-3 1 11 0</inkml:trace>
  <inkml:trace contextRef="#ctx0" brushRef="#br0" timeOffset="185957.6159">30624 10607 779 0,'2'-6'315'0,"1"2"-19"16,0-1-15-16,7-3-61 0,-2-1 21 15,3 1-29-15,4 3 27 0,-3 0-29 0,1 5-23 16,-13 0-21-16,10 0-18 0,6 0 1 0,13 11-17 16,-12-4-10-16,-1 2-1 0,-5 0-30 15,-2-1-4-15,1 4-34 0,-7-3 35 0,0 1-12 16,-3 0-16-16,1-2 9 0,-1-1-26 0,0 0 0 15,0 0-17-15,0-4-13 0,0-3 7 16,0 0 7-16,0 8 3 0,0-8-4 0,0 7 16 16,0-7 19-16,0 8 10 0,0-8 4 0,0 0 0 15,0 6 9-15,3 0-17 0,0-11 4 0,0 2-22 16,11-4 14-16,-2-3-8 0,2 1-13 16,3-1-13-16,2-1 22 0,-5-1-12 0,1 2-19 15,-1 3-2-15,-2-1 9 0,3 1-1 16,-6 4-7-16,0-1 2 0,-1 1 4 0,-3 2-9 15,0 1 2-15,1 0 1 0,-6 0-2 16,0 0 15-16,9 0-8 0,-1 0 11 0,3 0-25 16,15 16 22-16,-14-6-6 0,0-3 0 0,-1 7-11 15,-1-3-1-15,1 0 10 0,-1 3-9 16,1 3-1-16,-5-3-12 0,-2 2-16 0,0-1-51 16,0 3 6-16,-4-11-182 0,0 6-100 0,0 2 30 15,-18 16-273-15,7-16 50 0,0-1 47 0,-2 3 35 16,-2-2 34-16,-2-1 32 0,-2-2 28 15,4 1 23-15,-3-2 3 0,-3 0 77 0,1 3 11 16</inkml:trace>
  <inkml:trace contextRef="#ctx0" brushRef="#br0" timeOffset="187214.9688">22806 12859 649 0,'0'-15'383'15,"0"15"-71"-15,0-13-27 0,16-7-7 0,-16 13-34 16,0 0-12-16,0 1-26 0,0 6 21 16,0-7-25-16,0 7-7 0,0-7-25 0,0 1-4 15,0 6-14-15,0-7-20 0,0 7-31 0,0-7 17 16,0 7-25-16,0 0 1 0,0 0-26 0,2-10-10 16,0 13 5-16,0 0-15 0,2 12-4 15,2 1-20-15,-1 2 27 0,2 1-11 16,-3 1 1-16,1 1-29 0,-1 1 24 0,2 0-6 15,0-2-10-15,0 1-15 0,1 0 17 0,0-5-12 16,-1 3 3-16,0 0 9 0,-3-4 2 16,2-5-7-16,-2-1 5 0,3 4-10 15,0-4 8-15,-2-3 7 0,1-1-15 0,-2-3 26 16,-1-2-8-16,-2 0 21 0,0 0-2 0,0 0 1 16,27-14 10-16,-15 2 12 0,-2-2 0 0,0-4-2 15,1 0-13-15,1-1-2 0,-3-4 8 0,3 3 1 16,-2 1-6-16,-1 1-14 0,-1-1 6 15,-1 3-15-15,0 3-9 0,-2 4 7 0,-3 2-6 16,2 1 11-16,-1 1-14 0,-1 3-3 16,-2 0-9-16,0 2 0 0,0 0 1 0,0 4 0 15,0 2-3-15,0-1 8 0,0 2-14 0,0 12 5 16,0-10-7-16,0 4 9 0,0 3-5 16,13 18 5-16,-7-18-1 0,1 2 1 0,-1-2-3 15,4-4-1-15,-2 1 10 0,2-4-6 16,3 1-19-16,-1-2 8 0,-1-4-7 0,-1-4 11 15,-1 2 12-15,0-1-16 0,-9-1 0 0,10 0-12 16,2 0 8-16,14-13 7 0,-14 4-4 0,4 0-2 16,-5-3 0-16,-2-1 15 0,1 1-7 15,-1-7 13-15,-1 1-1 0,-1-2-27 0,1 1 7 16,-1 0 17-16,1 2-17 0,-5 2-1 0,0 4 12 16,0-5-36-16,-1 6-30 0,-2 2-23 15,0 3-39-15,0 5 12 0,-2-3-94 0,-4 6-30 16,4-3-42-16,-9 8-60 0,5 1 30 0,0-4-197 15,-1 0-17-15,4 1 37 0,0 0 35 16,0 0 11-16,3-1 30 0,0-5 24 0,0 0 24 16,0 5 51-16,0-5-8 0</inkml:trace>
  <inkml:trace contextRef="#ctx0" brushRef="#br0" timeOffset="187624.8768">23390 12897 278 0,'4'-1'362'0,"2"-1"-62"15,-3-1-23-15,3 1-58 0,-1 2-10 0,4-2-34 16,-6 1-12-16,4-1 1 0,1 4-24 0,-8-2 14 15,10 0-24-15,18 12-26 0,-14-4 13 16,-2 1 8-16,-2 1-31 0,0-1 27 0,-4 4-11 16,2-1-29-16,0 2-9 0,-6 0-32 15,-1-4 19-15,5 7 18 0,-4-3-38 0,-1-1 32 16,-1-2-31-16,0-2-10 0,0-2-12 0,0 1-2 16,0-8 28-16,0 0-19 0,0 7-13 15,0-7 6-15,0 7 9 0,0-7 3 0,0 7 24 16,0-7-12-16,0 0-3 0,0 0 16 0,-7 9 22 15,7-10-2-15,1-3-1 0,0 0-16 16,2-3 3-16,5-6-6 0,-2-2-8 0,4 0-5 16,-1 1 5-16,1-1-7 0,4 3-22 0,-2-1-5 15,-2 3 16-15,-1 3-1 0,-1 3-10 16,-2-2-10-16,-1 5 25 0,2 0-21 0,-4-1 9 16,-3 2-10-16,0 0-15 0,0 0 11 15,7 0 6-15,3 11-11 0,-9-5-18 0,3-1 34 16,-2 1-8-16,4 10 1 0,-2-6-36 15,-4-4 1-15,0 3-82 0,0 4-37 0,0-1-30 16,0-2-41-16,0 2 18 0,0-3-180 0,0 0-87 16,0-2-4-16,0-7 34 0,0 8 0 15,0-3 37-15,0-5 12 0,0 9 13 0,0-9 1 16</inkml:trace>
  <inkml:trace contextRef="#ctx0" brushRef="#br0" timeOffset="187890.3572">23855 13034 379 0,'10'-8'405'15,"2"0"-59"-15,-2 4-57 0,-1-1-29 0,-3 2-16 16,1 3-6-16,-1 0-62 0,-6 0 38 0,0 0-58 16,0 0 2-16,6 0-10 0,5 13-17 15,-6 1-14-15,-1-3-12 0,-2-1 19 0,2 1 5 16,-3-3-22-16,2 10 16 0,-1-4-16 0,-1-3 1 16,-1 0-8-16,2 8-24 0,-2-4 6 15,2-4-10-15,-2-11-28 0,0 9 10 16,0-1-24-16,0 0 2 0,0 0-10 0,0-2-5 15,0 5 27-15,0 1-34 0,0 0-2 0,0-2-78 16,0 0-64-16,0-3-80 0,0 0 18 16,0 0 19-16,0-1 16 0,0-6 15 0,13 15 14 15,-5-14-304-15,10-1 3 0,-7 0 29 0,8 0 28 16,29-12 32-16,-11-1 29 0,-3-5 16 16,7-2 67-16</inkml:trace>
  <inkml:trace contextRef="#ctx0" brushRef="#br0" timeOffset="188757.163">25473 12681 901 0,'-1'-5'310'16,"1"1"10"-16,-1 1-60 0,1-1 8 0,-1 3-27 15,1-1-30-15,0-1 0 0,0 1-24 16,0 2-21-16,2-1-18 0,1 1-16 0,-2 2-13 15,4 2-14-15,5 6 6 0,-2 5-9 16,1 4-19-16,4-1-16 0,-4 5 17 0,1-2-4 16,0 4-11-16,0-2 1 0,1 2-30 0,0-2 4 15,-2 0-13-15,0 1 4 0,2-2 6 0,-3 1-33 16,2-2 26-16,2-2-20 0,-2-4 11 16,0 0-8-16,0-2 18 0,-1-4 14 0,-2-1 12 15,-2-2-4-15,0-3 4 0,4-2-11 0,-9-1 1 16,0 0 0-16,8 0 9 0,12-14 5 15,-7 2-8-15,-1-6 18 0,0-1 3 16,-2 0-21-16,1-3-10 0,0 0 14 0,-2-2-18 16,-2 2 8-16,0 3-9 0,-2 0-12 15,2 4 2-15,-3 5 6 0,-2 0-6 0,1 3-4 16,-3 7 6-16,0 0-21 0,0 0 3 16,2-11 3-16,-2 14 6 0,2 0-8 0,-2 4 6 15,2-1-9-15,3 11-7 0,2 2-1 0,-1 0-2 16,3 0 6-16,1-1-1 0,4-4 6 0,0 2-2 15,-1-2-12-15,0-3-3 0,2-2 10 16,-2 2 8-16,4-6-11 0,-6-2 7 0,2-2 3 16,-13-1-8-16,10 0 9 0,-1 0 14 0,5 0 14 15,13-17 3-15,-14 8-6 0,-3-2-5 16,0-3-12-16,-1-5 31 0,0 6-29 0,-4-6 28 16,1-1-28-16,-3 0 17 0,1-3-17 0,-3 4-6 15,-1-1 1-15,0 12-20 0,0-6 7 16,0 1 1-16,0 1-14 0,0 2-20 0,0 1-32 15,-10-5-25-15,9 9-30 0,-2 3-22 0,2 1 13 16,0 1-105-16,-2 1-53 0,1 1-55 0,0 1 30 16,2 0-280-16,0 4 68 0,0-3 38 15,2 1 36-15,0 0 12 0,8 10 34 0,-1-5 32 16,2 1 21-16,-4-1 24 0,5 1 13 0,-6-3 4 16</inkml:trace>
  <inkml:trace contextRef="#ctx0" brushRef="#br0" timeOffset="189207.5185">26251 12831 486 0,'7'0'375'0,"-3"-3"-41"16,3 3-66-16,0-1-31 0,10-4-3 0,-7 5-45 16,2-1 7-16,-12 1-23 0,10 0 9 15,-4 0-29-15,16 12 13 0,-12-6-24 0,3 6-15 16,-2-2-14-16,-3 2-13 0,0-1-9 16,2-1-10-16,-4 5 8 0,-2-1 6 0,1 2-24 15,-3-3 16-15,2 3-21 0,-3-3 0 0,0-3-9 16,4 7-12-16,-4-6 23 0,-1-1-39 15,2 1 6-15,-2-5-11 0,0 0 20 0,0 0 1 16,0-3-13-16,0-3 0 0,0 0 7 0,0 0 23 16,0 0 3-16,0 0-4 0,1 10-10 15,-1-12 14-15,0-1-12 0,1 1 7 0,-1-4 0 16,0-1-9-16,5-10 5 0,-1 1-10 0,1-2-12 16,-1-3 13-16,6 1-19 0,-3 2 9 0,-1 0-10 15,3 6-7-15,-1 2-13 0,-1-2 25 16,1-2-14-16,-3 8 1 0,0 1-19 0,3 0 21 15,-3 4-11-15,0-1-4 0,0 2 5 16,-5 0 5-16,0 0-13 0,8 0 9 0,0 0-7 16,10 16 5-16,-6-5-7 0,-4-7-6 0,2 6 12 15,-1 1 2-15,-6 0-2 0,4 3-11 16,0 0 11-16,-3 3-12 0,0-3 9 0,-3 1-27 16,-1 3 3-16,1-2-145 0,1-3-31 0,-2-13-68 15,0 8-58-15,0 2 29 0,0-2-231 16,0-2 40-16,0-6 36 0,0 9 32 0,0-9 31 15,0 8-10-15,0-8 46 0,0 0 26 16,-3 5-9-16,4-8 1 0</inkml:trace>
  <inkml:trace contextRef="#ctx0" brushRef="#br0" timeOffset="189588.7739">26804 12896 412 0,'13'-12'387'15,"0"3"-80"-15,-1 0-23 0,1 7-28 0,-4-1-31 16,1 0-51-16,-1 3-18 0,-9 0 34 15,10 0-58-15,-4 0-14 0,14 11 10 0,-6 1-36 16,-2-4 16-16,-3 1-19 0,-3 7-13 16,-2-2-10-16,0 4 6 0,-4-6-13 0,0-4 30 15,0 3-39-15,0 2-5 0,-14 16 10 0,7-14-19 16,1-1-8-16,0-1 10 0,-1-1 5 0,1-2-41 16,3-3 53-16,-1-1-40 0,4-2 8 15,0-1 2-15,0-3-14 0,0 0 9 0,0 0 3 16,11 6-35-16,-4-4 53 0,0-4-22 15,8-1-13-15,-6 3 4 0,15-9 32 0,-3 3-18 16,-2 1-6-16,-2-3 1 0,3 1-1 0,-2 1-8 16,-1-1 3-16,-1 1-2 0,2-3-1 15,-6 6-1-15,3-3 34 0,-2 3-5 16,-3-1-5-16,-1 2-5 0,-4 0-3 0,-1 1-5 16,1 0 0-16,0-1-16 0,-2 2 3 15,-2-1 0-15,1 1-2 0,0-2-63 0,-1 2-45 16,-1 0-22-16,0 0-96 0,-1 0 22 0,-1 0-284 15,1 0 21-15,-1-1 31 0,3 0 30 16,-2-4 49-16,1 0 28 0,1-1 17 0,1 2 9 16</inkml:trace>
  <inkml:trace contextRef="#ctx0" brushRef="#br0" timeOffset="190754.9775">29800 12222 832 0,'0'0'329'0,"0"0"-35"16,13 0-30-16,-13-14-43 0,0 14 5 0,0 0-48 16,17-21-7-16,-15 19-16 0,0 4-24 15,-1-2 16-15,3 3-22 0,-1 2-41 0,-1-1 3 16,1 3-15-16,5 9 13 0,2 1-31 15,-5 2-3-15,1-2-1 0,0 1 30 0,-1 1-29 16,0-3-6-16,1 0-16 0,1-2-10 0,-4 2-16 16,3-1 33-16,0-5-3 0,-2-2-15 15,-2-1 18-15,2-2 6 0,-1 0 10 0,1-1-6 16,-2 0 7-16,2-1-6 0,1-1-4 0,0-2 14 16,0 0 21-16,-5 0-2 0,11 0 1 15,15-15-3-15,-13 8-11 0,2-2 22 16,-2-3-5-16,-1-3 6 0,-1 0-6 0,-2-2-15 0,3 1-6 15,-5-1-4-15,-3-3 2 0,3 3 0 16,-3 2-14-16,-1 2 11 0,1 4-3 16,-3 3 4-16,1 0-10 0,0 0 1 0,-2 3-9 15,0-1-13-15,0 4 4 0,0 0-14 0,0-1 9 16,0 3-7-16,-2 4 2 0,0 0 1 16,2 1-4-16,-1 11 2 0,1-9-5 0,0 3-4 15,0 4 2-15,0 1 0 0,0-2-2 0,9 20-3 16,-1-21 7-16,2-2-6 0,0 1 0 15,0-2-11-15,6-4 1 0,-3-3 11 0,-2-1-14 16,-1-3 15-16,1 0 10 0,-11 0-12 16,7 0 6-16,6 0-2 0,15-15 5 0,-16 0-8 15,-1 6 18-15,2-7-5 0,-4 3-18 0,2-3 12 16,-2-3 16-16,-2-2-10 0,0 2-1 16,-3-1-11-16,0 2 6 0,-3 6-16 15,-1 0 20-15,0 12-17 0,0-9-11 0,0 1 13 16,0-1-12-16,0 3-20 0,0 6-25 0,-11-12-45 15,8 9-32-15,-1 3 13 0,1 0-114 0,0 0-60 16,0 3 26-16,-2-1-258 0,2-1 47 16,-1 5 37-16,2-4-15 0,0 2 47 0,1-1 13 15,-1 4 22-15,1-5 32 0,0 2 25 0,1 1 34 16,1-1-17-16</inkml:trace>
  <inkml:trace contextRef="#ctx0" brushRef="#br0" timeOffset="191199.1026">30374 12237 568 0,'6'0'302'0,"13"-2"-4"16,-5 4-58-16,-3-4 12 0,-11 2-19 0,9 0-11 16,-2 0-28-16,3 0-2 0,-3 0-18 0,15 12-11 15,-12-6-51-15,0 3-25 0,0 1 7 16,-6 1 13-16,3 0 13 0,0 2-35 0,-4-1 4 16,4 4-21-16,-3-4-13 0,-3-2-14 15,3-2-2-15,-4-1-4 0,0-7-19 0,0 9-4 16,0-9 0-16,0 8-1 0,0-1 9 0,0-7 19 15,0 7-12-15,0-1-2 0,0-6-3 16,0 6 4-16,0-6-3 0,0 7 51 0,0-7-27 16,0 0 32-16,0 0-9 0,11 10-39 0,-9-11 48 15,0-3-13-15,1-1-13 0,0-1-6 16,4-8 8-16,2-1 6 0,0-3-11 0,3 2-9 16,-3 0 11-16,-1-2-5 0,0 5-5 15,1 1-16-15,0 3 5 0,-3 3 6 0,-1 1-19 16,-2 1 20-16,2 2-11 0,1 0-5 0,-2 1-20 15,-4 1 12-15,0 0 18 0,7 0-22 0,-7 0 8 16,15 13 7-16,-3-2-21 0,-4-1 21 16,2 5-18-16,-2-1 8 0,-1-2 4 15,0 2 11-15,-2-2-13 0,-1 1-24 0,-2-3 30 16,-1-2-36-16,2-1 28 0,-2 1-17 0,1-1-49 16,-2 2 5-16,0-4-100 0,0-5-44 15,0 0-28-15,0 7-60 0,0 0 29 0,0-7-142 16,0 0-88-16,0 7 14 0,0-7 35 15,0 0 28-15,0 0 26 0,1 10 25 0,1-13 10 16,0-1 13-16,-1 0 30 0</inkml:trace>
  <inkml:trace contextRef="#ctx0" brushRef="#br0" timeOffset="191661.9493">30892 12297 643 0,'6'-7'410'0,"0"2"-70"0,1 1-33 15,-3-2-8-15,-1 3-37 0,0 0-31 0,1 0-22 16,0 3-26-16,0-2-18 0,0 2-25 16,2 0-21-16,-6 0-15 0,0 0-11 0,16 15-10 15,-6-9 1-15,-6 3-12 0,-2 0 13 16,1-2-3-16,-3 2-9 0,4 5-6 0,-2 0-12 16,-1-5-7-16,0-1 1 0,0 0-5 15,-1 1-5-15,0-5-11 0,0 1 12 0,0-5-8 16,0 0-6-16,0 0-2 0,0 7 17 0,0-7-12 15,0 9 14-15,0-9 28 0,0 0 16 0,0 6-6 16,2-2-22-16,-1-4-2 0,0-2 11 0,2 0-9 16,2-3 1-16,-3 1-3 0,13-3 0 15,-5-6-28-15,0 8 9 0,2-4-13 0,0 4 8 16,-4-3-5-16,1 4-4 0,0 1 3 0,-3 1-13 16,1 2-17-16,-4 0 15 0,-3 0-8 15,0 0 1-15,10 0 6 0,-10 0-9 0,16 10 6 16,-12-7 0-16,7 6 8 0,-5-1-8 0,0 4-8 15,-1-4 12-15,-1-2-12 0,0-1 1 16,-3 2 2-16,0-1-10 0,1 0 28 0,-2-1-10 16,0-5-44-16,0 0-60 0,0 11 9 15,-22 11-136-15,9-13-95 0,0 1 27 0,-5 2 31 16,-2-6 23-16,-5 6-273 0,0-7 52 0,-3 0 18 16,-2 3 32-16,-3-6 27 0,-4 0 57 15,2 1 24-15,-3-3 17 0,19 0 15 0</inkml:trace>
  <inkml:trace contextRef="#ctx0" brushRef="#br0" timeOffset="192544.9565">27656 13089 796 0,'0'0'244'0,"0"0"-22"0,0 0-27 0,14 0-13 16,-14 0-25-16,0 0-7 0,0 0 9 0,0 0-13 15,0 0-30-15,27-8 15 0,-26 11-9 16,0 2-20-16,1-3-1 0,-2 4 9 0,0 0-41 16,-3-1 19-16,2 2-7 0,-4 8-20 15,-4-2 31-15,-1 0-10 0,2-1-21 0,-1 3 11 16,-2-4-23-16,1 1-15 0,5-3 18 15,-6 2 14-15,1 0 8 0,1-4-39 0,5 0 0 16,-4-2-11-16,4 0 24 0,0-1-29 0,1-1-2 16,-1 1 30-16,1-1-35 0,1 0 7 15,0-1 13-15,0 1-39 0,-1-2 1 0,1 1-47 16,0-1-26-16,0-1-41 0,-2 0-83 0,4 0 17 16,0 0-273-16,0 0 19 0,-6-7 35 15,8 3 25-15,2-1 26 0,9-10 22 0,3 0 16 16,4 1 18-16</inkml:trace>
  <inkml:trace contextRef="#ctx0" brushRef="#br0" timeOffset="192937.2603">28025 12914 212 0,'-5'0'174'0,"1"-2"-26"15,2 4-3-15,-1-2-62 0,-1 1 56 0,2-2-17 16,-2 2 1-16,0-1-9 0,0 0-15 0,2-1 12 16,2 1-9-16,-3 0-41 0,3 0-12 15,-1 0 35-15,-2 0-21 0,1 1-14 0,2-1-53 16,0 1 1-16,0-1-132 0,0-1-153 15,-2 2-57-15,0-1 21 0,4-1 6 0</inkml:trace>
  <inkml:trace contextRef="#ctx0" brushRef="#br0" timeOffset="193337.1258">28184 12841 299 0,'2'0'337'0,"0"0"-44"0,3-2-40 0,-4 2-24 16,3 0-10-16,1 0-24 0,-1-2 22 15,1 1-61-15,0-2 2 0,1 3-19 0,12-4 2 16,-1-3 9-16,0 3-32 0,0 2-12 0,0-3-3 15,1-3 19-15,-4 2-26 0,1 2 16 16,-3 0-29-16,-3 1-9 0,1 0 29 0,-2 1-11 16,-3-1-9-16,-1 2 0 0,1-4-7 0,0 5-34 15,-3 0-15-15,2-1 6 0,-1-2-4 16,-3 3-2-16,0 0-2 0,0 0-4 0,0 0-1 16,0 0-4-16,6 0-14 0,-6 0-32 15,0 0-17-15,0 0-21 0,0 0-17 0,13 11-16 16,-13-8-20-16,0-1-49 0,0 0-28 0,0 1 16 15,0-3-133-15,1 0-101 0,0 0 30 0,1 0 27 16,2 0 4-16,-2 0 24 0,2-2 3 16,0-1 54-16</inkml:trace>
  <inkml:trace contextRef="#ctx0" brushRef="#br0" timeOffset="193580.8312">28675 12746 434 0,'19'1'314'0,"-10"-1"-27"0,0 0-10 0,-4 0-24 16,1 0-61-16,-6 0-9 0,0 0 9 15,9 0-45-15,-2 0 19 0,-7 0-28 0,6 0-16 16,-6 0 5-16,9 0-7 0,-1 0-47 16,-8 0 25-16,7 0-2 0,0 0-25 0,-7 0-24 15,9 0-14-15,-3 0 2 0,-6 0-43 0,8 0-38 16,-8 0-41-16,5 0-55 0,-5 0 13 0,9 0-278 15,-9 0 18-15,6 0 29 0,8-13 21 16,4 7 10-16,-1 0 5 0,7 3 20 16</inkml:trace>
  <inkml:trace contextRef="#ctx0" brushRef="#br0" timeOffset="193788.487">29139 12678 708 0,'5'-1'262'0,"4"1"-29"0,-3-3-15 16,1 3-30-16,-1 0-14 0,1-2-25 16,0 2-22-16,-7 0-8 0,0 0-2 0,9 0 7 15,-1 0-37-15,-3 0-18 0,-5 0 12 0,10 0-26 16,-4 0-17-16,-6 0-34 0,0 0-27 16,8 0-38-16,-8 0 5 0,0 0-266 0,5 0-63 15,4-10 1-15,-9 7 50 0,-1 1 19 16,-3-1 10-16</inkml:trace>
  <inkml:trace contextRef="#ctx0" brushRef="#br0" timeOffset="194896.0331">27137 11075 649 0,'14'0'347'0,"-14"0"-63"0,0 0-13 16,0 0-46-16,0 0 27 0,0 12-44 0,0-12-12 15,0 0-59-15,0 0 14 0,0 0-46 0,0 0 2 16,0 0-4-16,12 29-23 0,-13-27 27 16,0 3 15-16,-2 0-48 0,1 0 2 0,-5 9-11 15,1-2 4-15,-2 2-14 0,-1-3-5 0,-3 3-5 16,4-3 12-16,-1 2-20 0,0-3 2 15,-1 1-4-15,1 0-15 0,2-3 9 0,5-2-17 16,-4-1 22-16,3 2-3 0,-1-4-4 0,3-2-23 16,-3 5-36-16,1-3-37 0,1-3-20 15,-1 3-21-15,1-2-63 0,-1 0 17 16,1-1-208-16,2 0-98 0,0 0 33 0,1-5 28 16,1 3 47-16,4-11 28 0,3 1 41 0,2 0-8 15</inkml:trace>
  <inkml:trace contextRef="#ctx0" brushRef="#br0" timeOffset="195136.2221">27545 10951 681 0,'8'0'324'0,"0"0"-17"0,-1 0-35 16,-1-1 20-16,3 1-72 0,-3-1-34 15,2 1-18-15,-8 0 32 0,15 0-53 0,1 0-41 16,-1 0 4-16,-1 0 19 0,-2 0-58 16,-1 0-20-16,-2 0-59 0,10-6-36 0,-13 3-42 15,1 3 8-15,-1-3-214 0,10 0-115 0,-5 1 29 16,1-2 24-16,-3 2 25 0,-3 2 17 16,2 0 12-16,-1-2 6 0</inkml:trace>
  <inkml:trace contextRef="#ctx0" brushRef="#br0" timeOffset="195315.2508">27867 10914 506 0,'7'-2'321'16,"0"2"-28"-16,0-1-37 0,0 1-4 16,-1 0-2-16,1-2-31 0,2 1-1 0,-9 1-43 15,12 0-39-15,2 0 27 0,13-5-42 16,-15 5-9-16,-3-2-28 0,0 2-5 0,-3 0-26 0,2 0-17 16,-1 0-52-16,0-2-42 0,-3 2-39 15,3-2-17-15,1-1 10 0,5-1-140 16,-6 0-76-16,5 0-64 0,1-2 26 0,1 6 24 15,0-7 18-15,0 6-3 0,-5-2 24 0</inkml:trace>
  <inkml:trace contextRef="#ctx0" brushRef="#br0" timeOffset="195585.5725">28190 10857 345 0,'8'0'265'0,"-3"-4"-30"15,1 4-29-15,1 0 6 0,-2 0 3 16,2-2-23-16,0 2-9 0,-1 0 19 0,-6 0-66 16,7 0 2-16,0 0-6 0,1 0 3 0,-2 0-46 15,7 0-8-15,2 0 14 0,-2 0-45 16,0 0 4-16,-1 0-23 0,-2 0-7 0,-1 0-34 15,-2 0-28-15,0 0 2 0,1 0-2 0,-2 0 4 16,-6 0-33-16,10 0 24 0,6-8 9 16,-10 8-6-16,0-3 21 0,8-1 8 0,-4 0 9 15,-1 3 31-15,-2-1-2 0,-2 2 7 0,3-3 25 16,-6 3 4-16,3-2-14 0,-1 2 38 16,-1-3 3-16,2 1-38 0,-1 1 13 0,1-2-3 15,-2 2-13-15,0-1-4 0,1 1-12 16,-3-3-38-16,1 4-70 0,-1-4-45 0,-1 4 9 15,0 0-320-15,0 0 31 0,0 0 28 0,-9-10 24 16,-4-1 24-16,5 1 44 0,-7 0 30 0</inkml:trace>
  <inkml:trace contextRef="#ctx0" brushRef="#br0" timeOffset="196226.749">26598 9858 866 0,'0'-3'309'15,"0"2"-76"-15,2-2-13 0,-1 2-9 0,0-3-10 16,-1 4-57-16,1 0-19 0,1 0 5 0,-1 1-10 16,0 1 11-16,-1 0 15 0,0 1-44 15,2-1 14-15,-2 2 1 0,-2 1-16 0,2 0-20 16,0-1 6-16,-1 1-5 0,0 1 12 0,-2-1-51 16,1 0 33-16,2-5-42 0,-2 11 7 15,0-5-10-15,0 1 6 0,-5 5-20 0,4 0-19 16,-6-2 32-16,7-1-62 0,-2-3-20 15,3-2-39-15,-2 2-27 0,-1-4-68 0,3 2 18 16,1-4-283-16,0 0 63 0,0 0 1 0,0 0 23 16,10 1 26-16,-5-2 22 0,-1-2 15 0,11-3 16 15</inkml:trace>
  <inkml:trace contextRef="#ctx0" brushRef="#br0" timeOffset="196458.2645">27121 9762 456 0,'11'0'337'0,"-2"-2"-66"0,-1 2-1 0,0-2-29 0,0 1-22 16,-2-1-20-16,-6 2-45 0,7 0 4 16,7 0 1-16,11-4-61 0,-13 4 19 0,6-4-32 15,-8 4 12-15,-1-1-25 0,0 0-35 0,-2 1-38 16,0-1-79-16,-7 1 2 0,0 0 8 15,8 0-252-15,0 0-57 0,-3 0-2 16,16-9 47-16,-11 4 16 0,7 1 0 0,-4 2 5 16</inkml:trace>
  <inkml:trace contextRef="#ctx0" brushRef="#br0" timeOffset="196627.7065">27457 9726 428 0,'7'0'322'0,"-3"0"-30"0,2 0 11 0,1 0-41 16,0-1-30-16,0 0-21 0,-4-1 12 15,6 2-59-15,3 0-5 0,-2 0-11 0,8-7-8 16,-18 7-57-16,9 0-31 0,-3 0-28 16,-6 0-45-16,9 0-36 0,-2 0-67 0,0 0 11 15,-7 0-80-15,8 0-97 0,-1 0-85 16,5 0 16-16,0 0 59 0,11-7-13 0,-7 5 17 16</inkml:trace>
  <inkml:trace contextRef="#ctx0" brushRef="#br0" timeOffset="196803.6567">27716 9696 563 0,'5'0'247'0,"-1"-3"-22"0,1 3-34 15,0-3-16-15,0 3 16 0,0-3-22 16,0 3-17-16,1 0-19 0,-1 0 18 0,0 0-33 16,1 0-19-16,-2 0-15 0,1-2 7 15,-5 2-6-15,0 0-26 0,6 0 21 0,-6 0-51 16,9 0-27-16,-2 0-47 0,-7 0-46 16,7 0 8-16,-7 0-197 0,8 0 22 0,0 0 20 15,2 0 18-15,0 0 17 0,2 0 18 0,-3 0 15 16,2 0-97-16,4 0 10 0</inkml:trace>
  <inkml:trace contextRef="#ctx0" brushRef="#br0" timeOffset="197026.7512">28161 9679 695 0,'9'0'268'0,"-3"0"9"16,-6 0-56-16,8 0-7 0,0 0-21 15,-8 0-18-15,10 0 16 0,-4 0-43 0,-6 0-25 16,9 0 19-16,-3 0-23 0,-6 0-11 15,9 0-18-15,-9 0 9 0,7 0-4 0,-7 0-2 16,9 0-10-16,-9 0-9 0,5 0-14 0,-5 0 10 16,0 0 6-16,9 0-14 0,-9 0-1 0,0 0-66 15,0 0-38-15,6 0-42 0,-1-3-86 16,-6 3 18-16,-2 0-270 0,1 0 11 0,-5-2 21 16,5 0 26-16,-6 1 23 0,6-2 23 15,-2 3 15-15,-1-5 5 0</inkml:trace>
  <inkml:trace contextRef="#ctx0" brushRef="#br0" timeOffset="203948.6841">1506 12478 217 0,'0'0'257'0,"0"0"-11"0,0 0-50 16,0 0 14-16,-16 0-22 0,16 13-16 15,0-13-19-15,-10 23-4 0,11-19-10 0,7 10 6 16,1-2-40-16,-1 1 7 0,1-1-20 0,3 1-8 16,1-1 6-16,6 3-7 0,-5-2 7 15,5 4-26-15,-6 1 15 0,9-3-17 0,-4 2 3 16,0 0-20-16,1-1 17 0,0 2-18 0,0 0-14 16,-1 1 1-16,4 1 38 0,-2 1-38 0,-2 0-15 15,2 1 28-15,-1-2-26 0,0 3-7 16,-3-4 15-16,-1 1-17 0,1-1 27 15,0 0-23-15,-2-2 19 0,-2 0 4 0,6-3-15 16,-7-2-26-16,-1 0 19 0,-1 0-19 16,-4-5 28-16,-1 0-22 0,-1-2 29 0,1 1 2 15,-2-2-33-15,2-1 5 0,-3 0 21 16,1 0-16-16,-2 0-30 0,0-3-6 0,0 0-22 16,0 0-24-16,0 0-54 0,-13 12-16 0,8-12-26 15,0-2 14-15,-1 1-234 0,-6-6-22 16,2-4 58-16,1 0 24 0,-2-7-26 0,4 1-25 15,5-3 13-15</inkml:trace>
  <inkml:trace contextRef="#ctx0" brushRef="#br0" timeOffset="204315.3">2018 12615 487 0,'1'-6'317'15,"1"1"-28"-15,-2 1-45 0,1 1-42 0,0 0-21 16,-1-1-32-16,0 3-16 0,0-2-9 0,0 0 0 15,2 2-8-15,-2 1-12 0,1 1 16 16,-1 0-35-16,-1 4-9 0,-1 0 8 0,0 0 20 16,-6 15 8-16,0 0-48 0,-4-2 21 15,0 2-25-15,-1 2-6 0,2 1 16 0,-4-1-8 16,-1 0 15-16,-3 3-55 0,1 0 33 16,0 0 2-16,-2-2 9 0,-1 2-38 0,2 1-13 15,-1-1 22-15,-1 0-3 0,2 0-29 0,-3-1 21 16,4-2-8-16,-1 0-20 0,1-2 17 15,2-1-21-15,-1 0 24 0,0 2-23 16,2-5 32-16,0 2-10 0,2-3 4 0,0 0-11 0,2-4-5 16,1 0 2-16,-5-1 22 0,9-2-34 0,0-2 8 15,1-1-3-15,2-1 0 0,-2-1-27 16,2 0 11-16,-1 0-30 0,3-2-24 0,-2 3 7 16,3-3-31-16,0 0-30 0,-3 0-23 15,2 1-28-15,4-4 17 0,-2 1 13 0,5-1-334 16,9-7 30-16,0-2 90 0,0-3 17 0,5 0 18 15,-2 0-12-15,2-1 46 0</inkml:trace>
  <inkml:trace contextRef="#ctx0" brushRef="#br0" timeOffset="204748.8677">2250 12914 411 0,'2'0'373'0,"1"0"-81"0,1 0-41 16,-3 0-41-16,2 0 15 0,0 0-58 0,-2 0-6 16,1 1 5-16,0-1-22 0,0 1-31 0,-1 2 6 15,0 1 11-15,-1 0 8 0,1 2-37 16,1 0-16-16,-1 9-20 0,-1-1 26 0,0 4 9 15,0-10-35-15,0 6 7 0,0 3-19 0,0 1 3 16,-12 17 8-16,8-15-3 0,-3 1-7 16,1 1-6-16,0-1-5 0,0 0 5 15,-1-3 0-15,1 0-10 0,-1 0 1 0,0-2-4 16,1 1-4-16,2-6-18 0,-2 1 17 0,2 0-3 16,1-1-2-16,-1-6-4 0,1 2-1 0,3 1-1 15,-3-4-3-15,2 1-2 0,1-3-1 16,0 2-4-16,0-2-4 0,-2 1-6 15,2 0-42-15,-1 2-35 0,-1-4-38 0,-1 0-87 16,-1 1 18-16,2 0 17 0,-2-2-345 0,4 0 38 16,0 0 22-16,0 0 29 0,-22-17 105 15,11 10 39-15,4 0 13 0,-1 1 12 0</inkml:trace>
  <inkml:trace contextRef="#ctx0" brushRef="#br0" timeOffset="206131.778">1376 15274 589 0,'0'0'293'0,"0"-12"-39"0,0 12-23 16,0 0 11-16,0 0-50 0,-24-26-14 0,20 23-22 15,4 3-26-15,-2-3 8 0,2 0-35 16,-2 2-6-16,2 1 15 0,0 1-39 0,2 2 8 15,0 0-17-15,2 0 4 0,5 9 19 0,1 1-37 16,2 2 4-16,-2 0-20 0,4 5 6 16,2-2-10-16,-3 2 14 0,2 1 5 0,-4 2-11 15,4-1 1-15,-3 1-3 0,-1 2 19 0,1 0-5 16,-2 3-21-16,2-4-4 0,-5 2-10 16,2-2 7-16,1 4-11 0,-6-3-4 0,3-2 3 15,1-2 4-15,-2 1 9 0,-4-4-17 16,3-4-1-16,2 1 21 0,-5-3-35 0,1-3-3 15,-2 1-25-15,2-4 5 0,-2-1-8 0,0-1-29 16,2-1-9-16,-2-2-30 0,-1-1-58 16,0 0 14-16,0 0-139 0,0 0-100 0,0 0 28 15,16-22 25-15,-7 6-19 0,1-4 21 0,1-1-12 16,2-4-2-16</inkml:trace>
  <inkml:trace contextRef="#ctx0" brushRef="#br0" timeOffset="206396.9232">1814 15395 434 0,'1'-7'354'16,"0"3"-47"-16,1 0-47 0,-2 1-15 0,0-1-56 16,0 4-18-16,0 0-28 0,-3 0 22 15,0 4-34-15,-1 0-26 0,-6 10 6 0,0 3-32 16,-1 1 1-16,-3 0 11 0,1 5 13 0,-1-1-41 16,2 5-2-16,-6-1-1 0,2-2 23 15,-3 4-22-15,0-1-18 0,-5 3-6 0,1 0 24 16,2 0-28-16,-1 0-7 0,-2-1 17 0,1-1 4 15,1 0-47-15,1-6 12 0,2 3-15 16,2-2 29-16,-2 0-35 0,4-4-22 16,-2-3-28-16,3-2-3 0,0-2-40 0,5-3-36 0,3-2 24 15,2-3 11-15,0-3-172 0,7-2-149 16,1-4 38-16,3-5 3 0,7-2 24 16,3-3-1-16,1 0-5 0</inkml:trace>
  <inkml:trace contextRef="#ctx0" brushRef="#br0" timeOffset="206863.436">2027 15441 534 0,'19'-5'276'0,"1"2"-25"16,-8 1-44-16,-12 2-11 0,14 0-29 15,11 12-3-15,-14-1-19 0,-2 1 23 0,-1 3-39 16,-2-1-9-16,1 4-5 0,-5 2-13 0,-1 1-7 15,-1-12-4-15,0 7 3 0,0 3 8 0,0-1-32 16,-14 24 0-16,13-25 5 0,-4 1-28 16,-1-2-21-16,1-2 6 0,-3-2 5 0,5-4 5 15,-1-1-5-15,2-2 4 0,0 0-20 16,0-1 0-16,0-2 19 0,2 0 13 0,0-2 17 16,0 0-21-16,4-2 4 0,-1 1 1 0,6-10 10 15,1 0-33-15,4-3 1 0,-2-3-9 0,2 3 23 16,-1-1-38-16,-2 3 16 0,1 1-8 15,-2 1 8-15,-2 3 1 0,-4 2-17 0,4 2-6 16,-1 2 0-16,-2-2 0 0,1 3 7 0,-6 0-10 16,0 0 35-16,6 0-25 0,13 12 23 15,-9-3-24-15,-3 0 8 0,2 3-1 0,-3 1-2 16,-1 3-2-16,0-3 0 0,0 2 4 0,-3 4 3 16,0-3-2-16,-1-4 28 0,3 4-5 15,-4-7-33-15,0 3-20 0,0 1 1 0,0 0 45 16,-17 17-3-16,13-15-53 0,-5-1-41 0,6-5-34 15,-3 5-19-15,-2-6-28 0,2-2 13 0,1-2-176 16,-2 2-172-16,1-5 58 0,-1 2 34 16,7-3 0-16,0 0 23 0,-8 0 24 0,0 0 17 15,-11-13 10-15</inkml:trace>
  <inkml:trace contextRef="#ctx0" brushRef="#br0" timeOffset="208196.3744">1031 12640 249 0,'0'0'283'0,"0"0"-27"0,0 0-36 16,0 0-35-16,0 0-6 0,0 0-3 0,0 0-23 16,0 0-25-16,0 0-12 0,0 0-13 15,-24-19-17-15,11 20-16 0,3 4 9 0,-7 2-4 16,-1-2-28-16,-1-4 11 0,1 3-17 0,-5 3-11 16,2-1 10-16,-1 1-4 0,1 0-17 0,1-6 10 15,-2 6-16-15,4-2 17 0,-1 0-15 16,0 0 12-16,1 2-13 0,3-1-3 0,-2-1 10 15,5-1-6-15,4 1-11 0,0-4 13 0,0 1-7 16,1 1-2-16,0 2-11 0,3 2 7 0,2 1-4 16,-3 7-6-16,1-5 11 0,4 0 19 15,-3 12-10-15,3-10-11 0,0 9 14 0,-10 29-2 16,10-34-15-16,0 12 24 0,0 10-8 16,13 52-3-16,-11-38-9 0,2 1 10 0,0 1-3 15,-1-2-5-15,-2 5-6 0,3 0 14 0,1 3-12 16,-4-4 8-16,2 4 1 0,-2 0-10 15,-1-28 1-15,0 16-1 0,0 5 10 16,0 6 12-16,0 3 4 0,0-1-14 0,0-1-4 16,-10 56-2-16,2-56 16 0,3-4-6 0,0 3-20 15,1-4 23-15,-7 1-25 0,4 0 10 16,1 2 0-16,-2 0-6 0,3 2 16 0,-4 0-4 0,0 2 23 16,1-5-1-16,-3 1-11 0,3 2 1 15,-1-2-9-15,3 2 14 0,0-3 1 0,0-3 12 16,0-1-25-16,-2 1 39 0,3 0-5 15,-1 1 27-15,1-3-26 0,1-2-20 0,0 2 18 16,0 0-3-16,3 0 38 0,-2-1-9 0,2-2-9 16,0-1-15-16,1-25-6 0,0 10-5 15,0 6 5-15,0 0 17 0,0 2-23 0,0-4-14 16,0-1 10-16,0-1-15 0,0-6 28 0,0 1-4 16,0-3-4-16,0-2-24 0,0-3 16 15,0-1-2-15,0-2 0 0,0-3-26 0,0-3 9 16,0 2-4-16,0 0 8 0,0-3-33 15,6 2 28-15,-6-1-2 0,0 3-4 0,0 1 1 16,0 0-2-16,-6 20 1 0,6-18-14 16,-3-1 2-16,1-1-1 0,1 0 16 0,-2-1 3 15,-1-2-1-15,4-2-36 0,0 1 51 0,-1 1-14 16,1 0-14-16,0-14 8 0,0 11-9 0,0 0-6 16,12 12 28-16,-9-13 4 0,2-4-8 15,3 4-16-15,1 1 49 0,2-3-47 0,1 3 25 16,2-5 10-16,1 1-15 0,2-3-16 15,-3 0 14-15,4 0-15 0,-1 4 26 0,-2-8-14 16,-9 0-2-16,6 0 13 0,0 0-12 0,3 0 8 16,15-10-21-16,-16 8 19 0,-2 0-2 15,-2 2-11-15,-5 0-7 0,5-2-5 0,-6 0-3 16,1-2-15-16,3 3-10 0,-8 1 4 0,0 0-88 16,0 0-43-16,17-9-55 0,-20-3-62 0,7-2 24 15,-4 7 24-15,10-25 21 0,0 0-276 16,3-8 35-16,5-1 33 0,1-12 28 0,9-9-23 15,4-7 52-15,17-12 13 0,-8 2 4 16</inkml:trace>
  <inkml:trace contextRef="#ctx0" brushRef="#br0" timeOffset="209462.1067">2691 12415 416 0,'-1'1'298'0,"-1"-1"-54"0,0 2-38 15,3-1-23-15,2 1-15 0,0-1-19 0,5-1-21 16,13 2-15-16,1 1-7 0,3-2-12 0,8 0-9 15,1-1-17-15,0 2 10 0,-15-2-17 16,6 0-13-16,6 0 16 0,2 0-13 0,2 0-7 16,-2 0-4-16,2 0 16 0,32-12 1 0,-33 11-12 15,-6-2 11-15,-3 3 8 0,1 0 3 16,-8-1-30-16,-8 1 10 0,-1 0-17 0,-1 0 15 16,2 0-25-16,-2 0 1 0,-2 0 4 15,-6 0 5-15,8 0-8 0,4 13-1 0,-4-1 8 16,0 1 20-16,-3 1-16 0,1 6-16 0,-2-3 1 15,0 1 23-15,0 1-29 0,-2 5-6 0,1-2 11 16,0 1-9-16,-2 2 28 0,3 2-36 16,-2-1 6-16,1 5 27 0,-3-2 4 0,1 2-6 15,1 5-32-15,0 3 22 0,0 1-9 0,0 3-17 16,-1 4 3-16,-1 1 5 0,2-1-11 16,0 1-5-16,0-1 18 0,-2-23 27 0,0 13-19 15,0 7-11-15,0 3-3 0,0 1 3 0,13 56-13 16,-12-48 16-16,2-2 10 0,-3-26-17 15,0 12 10-15,0 7 11 0,0 4 40 0,0 4-4 16,0-1-7-16,0 3-9 0,0-1-3 16,0 2-5-16,0 0-2 0,0 1-4 0,0 1-3 15,0 1-2-15,0-2 54 0,6 64 16 16,2-62-12-16,-2 1-12 0,2-2 12 0,1 1-13 16,0-3 25-16,2-1-3 0,0-3-8 0,-1-1 0 15,3-1-14-15,-2-5 1 0,2 1 5 0,1 1-28 16,-2-1-7-16,2 0 23 0,-5-3-22 15,1 3 9-15,1-3-16 0,0 4 1 0,-2-6-1 16,-2 3-15-16,2-3 13 0,-4-2-2 0,2-2-8 16,-3 0-7-16,2-3 0 0,-5-3-4 15,0 1-6-15,-1-18 13 0,0 7-12 0,0 2 15 16,-15 32 3-16,10-31-2 0,-4 2-22 0,-1-7 17 16,1 3-7-16,-4-3 10 0,-1 1-16 15,2 0-13-15,-3 3 25 0,-3-3 0 0,3-1-5 16,1 1-7-16,-5 0-11 0,2 0 14 0,2-4-7 15,1 1 1-15,-3 2 7 0,3-4 7 16,-4 1-10-16,3-3-2 0,-2 2 7 0,0-1-12 16,0 1 12-16,0-3-17 0,3-2 5 15,1 2 15-15,-1-2-1 0,2 1-25 0,0-2 28 16,3 2-16-16,1-1 5 0,-1-3 0 0,3-2-2 16,5-1-7-16,-3-2 5 0,0 2-3 15,-1-2 7-15,2-2 11 0,0 1 3 0,1 0-10 16,1 0-4-16,-3-1 10 0,1 0-5 0,1 1-7 15,-1 0-6-15,1 1 21 0,-2-2 0 0,0 1-7 16,1-1 0-16,-1-1-5 0,-3 2 3 16,2-1 0-16,-8 3 4 0,2-2-8 0,2 1 1 15,1-3-4-15,0 1-6 0,1 0 11 16,-1-1-5-16,1-1-17 0,1 0-10 0,6 0-33 16,-11 0-35-16,-2 0 8 0,-15-16-110 0,10 3-42 15,2-6-43-15,1-1 25 0,5-5-299 16,2-7 43-16,3-9 30 0,4-4 33 0,1 14 64 15,0-18 24-15,11-77 25 0,-4 38 57 16,8-11-11-16,2-1 23 0</inkml:trace>
  <inkml:trace contextRef="#ctx0" brushRef="#br0" timeOffset="210128.5772">3556 11959 421 0,'-1'1'290'0,"-1"1"-56"0,-1-2-21 0,0 2-17 16,2-2-9-16,0 2-23 0,1-2-15 15,1 3-1-15,-1-2-29 0,4 0-12 0,1 0-12 0,3-1 6 16,10 4 2-16,-2-2-13 0,3-2 4 16,3 4-12-16,-9-4-31 0,4 0 8 0,4 0 0 15,0 0-10-15,3 0 8 0,2 0-4 16,25-14-24-16,-27 11 15 0,-2 0 8 0,-2 3-19 15,3-4-3-15,-10 2-3 0,7-1 7 0,-8 0-28 16,-3 2 21-16,0-1 0 0,-4 1-35 16,-1 0-44-16,-2 1-31 0,0-2-54 0,-2 2 13 15,-2 2-230-15,0-1-39 0,-2-1-8 0,0 0 29 16,0-1 27-16,-1 2 16 0,0 0 10 16</inkml:trace>
  <inkml:trace contextRef="#ctx0" brushRef="#br0" timeOffset="210445.1858">3858 11970 320 0,'-3'1'331'0,"2"0"-65"0,-1-1-17 15,-1 2-48-15,3-1-17 0,-1 2-1 0,-1 1-9 16,1-2-5-16,1 4-42 0,0 1 5 16,4 12 21-16,-4-10-35 0,0 6-18 0,0 3 3 15,0 2-2-15,0 2-14 0,0 2 38 0,0-1-44 16,-12 27-15-16,10-23 8 0,-3 2 9 15,4-3 15-15,-3-1-64 0,1 2-3 16,2-5 16-16,0 0-20 0,-2 0 11 0,-1-3 34 16,4-2-27-16,-2 2 11 0,0-7-28 0,1-2-11 15,0-1 4-15,1-2-9 0,0 0 4 16,0 2-17-16,0-4 18 0,0-1 14 0,-3 3 4 16,3-2-31-16,0 0-22 0,0 0-38 0,-2 1-30 15,-1-2-80-15,2-1 15 0,1 3-321 16,-1-5 41-16,1 3 37 0,0-4 3 0,4-2 34 15,0 0-1-15,9-8 21 0,0 0 49 0</inkml:trace>
  <inkml:trace contextRef="#ctx0" brushRef="#br0" timeOffset="211801.1842">5221 12199 692 0,'-6'1'192'0,"-1"-1"-25"16,-15 7-40-16,4 0-9 0,-3-1-4 0,-2 1-11 15,-3 0-34-15,0 0 19 0,0 1-2 0,-2 0-18 16,2 0-13-16,-2 1-6 0,2-1-10 15,4-1 25-15,-3 1 2 0,2-3 5 0,-3 1-5 16,5 0 3-16,-1-4 2 0,0 1-6 16,5 0 1-16,4-3-10 0,2 2 26 0,0-1-3 15,2 1-6-15,2-2 14 0,7 0-29 16,0 0 24-16,-9 0-42 0,9 0 3 0,-8 0-6 0,8 0 31 16,-8 0-43-16,8 0 24 0,-8 0-23 15,8 0 2-15,-6 0-17 0,6 0-1 0,0 0 19 16,-14 13-3-16,7-1-17 0,2-2 1 15,-3 2 5-15,2 3 8 0,1 2 3 0,-1-1-29 16,3 2 13-16,-2 0 6 0,1 3-11 0,-5 4 5 16,3-1 0-16,-1 1 4 0,0 3 3 15,-1-2-12-15,2 0 23 0,1 3-7 16,-1-1 5-16,1 4-31 0,-2 2-8 0,2-1 20 16,-2 5 3-16,3-1-7 0,-2 3 31 0,1-1-36 15,-3 2 5-15,3 1 8 0,0 0 13 16,-4 2-37-16,0-1 22 0,3 0-5 15,-1 2 37-15,-2 1 15 0,2 2-6 0,-1-2-5 16,0 1 5-16,1 0-2 0,-5 3-5 0,3-2-4 16,1 0-4-16,1 2 11 0,-2-1 26 15,1 4-34-15,4-1 12 0,-3-1-2 0,-1-2 2 16,6 1-10-16,-2 0 5 0,2 2 0 0,1 1-2 16,0-2 20-16,1-1-4 0,0-26-21 0,0 12-5 15,0 7 3-15,0 3-22 0,0 0 17 16,0 2 9-16,0-2-18 0,0 4-3 0,0-3 15 15,10 55-11-15,-4-55-2 0,-3 3-10 0,-1 0 2 16,2-2 9-16,0 2-22 0,0-4 16 0,1 1 1 16,-1 2 3-16,2-1 12 0,1 4-7 15,-1-2 1-15,-1-2 9 0,2 4-13 16,0-2 6-16,-3 0 7 0,1-2 0 0,0 2 3 16,1-2-6-16,-1 0 3 0,0 0 2 0,0-2 11 15,-1 1-10-15,0 2 12 0,-1-2-7 16,1-2-6-16,0 2-8 0,2-3-2 0,-4 2 7 15,3-5 1-15,-1 2-2 0,1-1 5 0,1-2-16 16,-2 2 2-16,2 0 2 0,2-5 6 16,-3 2-5-16,4-3 1 0,-1-2 6 15,-2-4-12-15,-1-1 16 0,3-1-10 0,-3-2-20 16,5 0 7-16,-2-1-3 0,0-5 18 0,-3-3-12 16,1-1 12-16,-3-7-5 0,-1-1 4 15,1 0 3-15,-2-1 22 0,0-2-23 0,2 0 1 16,-2-2 11-16,1-2-6 0,-1 0-2 0,1 2 9 15,-2 0-2-15,4-3-4 0,0 3 13 0,-4-3-6 16,6 0-4-16,7 0-24 0,5 0-6 16,20-14-22-16,-8 6 9 0,-1 1 4 15,-1 0-8-15,0 1-1 0,1-5 43 0,0 5-4 16,-1-1-31-16,3 2 1 0,-3-2 11 0,1 1-21 16,3 1 8-16,-5-4-15 0,-1 3 1 0,-2 1 1 15,-1 0 17-15,-6 0 1 0,-6 2-1 16,1 3-7-16,-5-2 7 0,0 1-9 0,-1-2 11 15,-3 3 1-15,0-3-2 0,0 3 1 16,0-1-1-16,-1 1-1 0,2 0 1 0,-1 0-34 16,1 0-7-16,-4 0-18 0,0 0-11 0,0 0-20 15,0 0-25-15,0 0-56 0,0 0 15 16,0 0-99-16,20-21-67 0,-6 1-67 0,6-3 35 16,6-5-257-16,5-8 53 0,7-3 45 0,9-5 38 15,8-7 22-15,9-9 30 0,19-12 56 16,66-57 0-16,9 2 64 0,10 3 0 0,8 6 5 15</inkml:trace>
  <inkml:trace contextRef="#ctx0" brushRef="#br0" timeOffset="215026.4656">10478 12153 442 0,'0'0'265'0,"0"0"-67"16,0 0-3-16,0 0-9 0,0 0-32 0,0 0-10 16,0 0-14-16,0 0-20 0,0 0 10 0,14 0-20 15,-14 0 1-15,28 15-13 0,-9-13-1 16,-7-2-24-16,5 0 13 0,3 0-26 0,7 0-4 15,-1 0 4-15,3 0-4 0,2 0-2 16,2 0-22-16,1 0 14 0,33-11-8 0,-34 9 1 16,3 1-2-16,-2-2 3 0,2 0-3 0,-4 2 3 15,1-2 12-15,-1 1-17 0,-2-2 22 16,-6 4-17-16,-1 0 12 0,-17 0-10 16,6 0 18-16,-3 0 15 0,-2 0-28 0,1 0 25 15,-8 0-3-15,10 0-41 0,-3 0 25 0,-7 0-4 16,6 0-14-16,-6 0-19 0,0 0-2 0,14 9 5 15,-11-2 8-15,-2-1 6 0,3 10-31 16,-4-7 9-16,0 4 25 0,0 5 7 0,0 3-35 16,0-1 1-16,0 3-1 0,0 2-12 15,0 0 27-15,0 1-12 0,0 3 15 0,0 0-4 16,0 2-14-16,0 0-3 0,0 2-9 0,0-1 32 16,0 3-18-16,0 1 12 0,0 3-15 0,0 1-5 15,0 1 16-15,6 2 2 0,6 44 11 16,-6-42-25-16,-1 0 33 0,2 1-13 0,-2 0-1 15,1-2 2-15,0-1-4 0,1-1-12 16,-1 1 15-16,1 0 9 0,-1 1-2 0,0 2-3 16,1 0 11-16,-2 3-10 0,-1 1 21 0,1-1-2 15,0 1-5-15,0-1 19 0,0 2 26 0,-1 0-19 16,1-1 1-16,-1 3 10 0,3-5-9 16,-1 4 2-16,-4-1 5 0,3 1-21 0,2 0-19 15,-1 1 18-15,1-5-2 0,-1 0-5 0,2 2-16 16,-2-3-12-16,-2 0 19 0,5-1 10 15,-3 0-13-15,1-2-3 0,-1 0-12 0,2-2 7 16,1 5-21-16,-3-5 8 0,1-2 12 0,0 2-24 16,-3-3 35-16,4 0-23 0,-2-1 7 15,-1-1 6-15,-1 1-2 0,1-3 6 0,-2-3-19 16,-1 3 9-16,2-3 8 0,-3 0-8 16,1 2 8-16,-1-3-12 0,-1-14-8 0,0 5 9 15,0 4-26-15,0 5 8 0,0-4-1 0,-13 31-4 16,8-30 13-16,0-1 12 0,-1 0-21 0,0-2 17 15,0-2-8-15,1 2-7 0,-1-5 10 16,-1 2 3-16,-2-3-5 0,-1-1 11 0,0 0-3 16,1-1 0-16,-4-2 3 0,1 1-12 15,2 2 17-15,-4 1-12 0,0-3-8 0,3 0-12 16,-2 2 31-16,-5 2-14 0,5-5-24 0,-3 3 24 16,0-4 2-16,-3 3 0 0,5-2-10 15,-4 1-3-15,0-1 19 0,-2-3-18 0,-1 3 10 16,2 0 6-16,-3 1-24 0,2-3 13 0,1 2-2 15,-7-3 11-15,3 1 7 0,-2-4-17 0,0 4 2 16,2-2 1-16,-1-3 8 0,4 2 6 16,-3-2-4-16,2-1-5 0,1 4 4 0,2-4 4 15,-3 0 3-15,3 0-16 0,0-1 23 0,1 0-12 16,2 0 15-16,-1-1 10 0,6 0-7 16,1-3-4-16,0 1-2 0,1-1-10 0,3-1 4 15,1 0 4-15,0 1-5 0,1-1-8 0,0-1-1 16,3 0-8-16,0 0 15 0,0 0 0 15,0 0 2-15,0 0-2 0,-8 0-34 0,8 0-60 16,-5 0-35-16,-11-19 10 0,7 0-158 16,-4 0-68-16,-4-3 29 0,-6-3 31 0,0-6 23 15,-9-4-264-15,-6-7 37 0,-4-6 13 16,-8-2 1-16,-1-8 37 0,-8 2 22 0,-1 0 22 16,0-3 95-16,-8-2-1 0</inkml:trace>
  <inkml:trace contextRef="#ctx0" brushRef="#br0" timeOffset="215458.9825">7752 14469 465 0,'-2'0'293'0,"-1"3"-65"0,2-4-29 15,-2-1-32-15,6 1 11 0,-1-1-24 0,3 0-16 16,11-1-4-16,3-1-18 0,-1-1-16 0,5-3-3 16,4 3-9-16,-3-2 7 0,3-3-5 15,1 3-19-15,0 0 5 0,-2-1-20 0,1 2 0 16,-2 2-7-16,-2-2 10 0,-1 0-12 0,-4 2-7 16,-2-1-2-16,1 1-11 0,2 1 5 15,-10 0-15-15,4 1 11 0,2-2-24 0,-2 4-10 16,-3-3-37-16,-2 2-52 0,10-1-25 0,-3-4 10 15,2-1-295-15,3 2-2 0,3-6 38 0,9 2 36 16,8-6-10-16,12 0 9 16</inkml:trace>
  <inkml:trace contextRef="#ctx0" brushRef="#br0" timeOffset="216259.5503">24773 12408 320 0,'0'0'233'0,"-1"0"-22"0,1 0-27 16,-2-1-15-16,2 2-3 0,-2 0-9 15,2-2-17-15,0 2-20 0,2-2-12 0,1 0-3 16,2 0-7-16,0 1-24 0,1-2-11 0,16-3 5 16,-5 3-13-16,6 1 2 0,2-1-1 15,1-2-4-15,1 3-2 0,1-1-3 0,-1-3 0 16,1 2 7-16,0-2-8 0,-3 3-2 16,-3-2 12-16,1 1-17 0,-4 2 14 0,-4-1-5 15,-3-1-13-15,5 1-8 0,-7 1 1 0,-1-3 2 16,-1 2-5-16,-3 1 13 0,1 1-10 15,-1-2-10-15,-2 2-8 0,-1 0-1 0,2 0 4 16,-2 0-12-16,-2 0-15 0,-3 0-27 16,0 0-59-16,-2 2-49 0,-2 1 15 0,-15 1-271 15,3-2 29-15,-8 2 25 0,5-1 2 16,0-2 5-16,1 4 39 0,-2-2 1 0</inkml:trace>
  <inkml:trace contextRef="#ctx0" brushRef="#br0" timeOffset="218091.29">12787 12208 290 0,'0'0'287'0,"14"-15"-38"16,-14 15-29-16,13-28-34 0,-13 22-15 15,0 0-12-15,-2 0-12 0,1 0-36 0,1 6-6 16,0 0-14-16,0-7-4 0,0 1-24 0,-8-6 4 15,5 8-4-15,-5-9-2 0,2 5-2 16,-3 0-20-16,-4-1-8 0,0 1 8 0,0 0-2 16,-5-1-10-16,-1 3-14 0,0 2 6 0,-3-2 5 15,3-2-6-15,-3 2-15 0,-2 1 11 0,1 0 8 16,-1-1-9-16,-1 3 7 0,3-2-4 16,1 1-9-16,1 3-7 0,2-2 4 0,4 3 4 15,1-2-2-15,1 1-11 0,2 0 10 0,4 0 5 16,6 1-12-16,0 0 6 0,-8 0-6 15,2 0 7-15,6 0 3 0,-9 0 3 0,9 0 3 16,-7 0 1-16,7 0-8 0,-6 0 3 16,6 0 5-16,0 0 16 0,-8 0-11 0,-7 18 17 15,7-4-4-15,3 0 6 0,-3 2 1 0,1 2-21 16,0 0 9-16,-2 4 13 0,3 0-28 16,-4 7 6-16,4 0 8 0,-4-2 21 15,1 5-11-15,2 1-17 0,-2 0 6 0,0 1 14 16,-2 3-4-16,0 0 13 0,2 2-28 0,-1 0-7 15,-1 1 22-15,-1 1-21 0,-1 3 15 0,3 0 22 16,-3 2-20-16,2 0-24 0,-2 3-2 0,5 1 3 16,-2 3-19-16,2 0 32 0,2 3-17 0,-2-3 21 15,5 4-2-15,-3-4-23 0,1 2 5 16,5 1 15-16,-1-2-5 0,1-1 13 16,0-27-31-16,0 13 5 0,0 5-10 0,10 53 9 15,-6-46 11-15,1-1-4 0,0 0 18 0,0-1 31 16,2 1-27-16,-1-2 2 0,-1 1-1 15,3-3 40-15,-3 2-6 0,-2-2-7 0,3 4-14 16,-1-2 19-16,3 2 14 0,-1 3-2 0,1-2 7 16,-3 2-20-16,5 0 0 0,-2 1 0 0,-3-1-6 15,3 0-8-15,1-2 14 0,-3-1-11 16,1 0 2-16,0-2 9 0,0-2-9 0,0 4-28 16,0-9 17-16,-1 3-4 0,1 0-7 15,-1-2 2-15,0 0-12 0,1 1-7 0,-1-2 16 16,1 1-19-16,-2 2-2 0,4-2 7 0,-3 2 3 15,0-2-2-15,5 0-9 0,-4-1 6 0,1-1-7 16,-2-1-1-16,4-1 7 0,-6 1-6 16,3-3 14-16,-1 0-7 0,-2-5-5 0,0 0-14 15,-3 1 15-15,4-2-7 0,-4 1 13 16,-1 0-8-16,0 2 0 0,0-20-11 0,0 8 2 16,0 1 7-16,0 0-14 0,0 0 5 15,0-3 8-15,0-1-1 0,0-2-1 0,0-4-7 16,0-3 8-16,-10 7 17 0,10-12-17 15,0 1 9-15,0-1 14 0,0-1-1 0,0-3-10 16,0 0 24-16,0 0 3 0,0 6 3 0,0-6 19 16,0 0 8-16,14 13-4 0,-6-12-39 15,12 1 18-15,-8-2-8 0,7 0 2 0,3 0-15 16,27-13 2-16,-23 7 15 0,5 0-26 16,-5-3-7-16,-1 1-2 0,3-6-22 0,1 1-31 15,0-8-48-15,2 2-67 0,1 0 14 0,-3-6-146 16,2-1-89-16,-5-7 32 0,4-2-252 15,-2-5 70-15,-1-9 31 0,0-2 41 0,1-13 36 16,-3-1 19-16,2-6 25 0,0-4-25 0,5-7 42 16,-9-2 10-16,1-4 74 0</inkml:trace>
  <inkml:trace contextRef="#ctx0" brushRef="#br0" timeOffset="218641.1048">13249 12207 340 0,'-3'-4'303'0,"2"1"-49"16,1 2-37-16,-2 1-10 0,4 1-17 0,-1 2 0 16,2 2-21-16,7 6-20 0,-5 2-11 15,6 0-14-15,0 6-2 0,1 0-21 0,1 1 20 16,1 1 9-16,-2-1-38 0,5 1-2 16,-4-1-11-16,3 2-2 0,-2-2-9 0,-1 0 2 15,1 5-6-15,-5-7-29 0,6 1 11 16,-5 1 1-16,-1-2-1 0,-1 0-15 0,-1-1-5 15,0-2 24-15,1 2-10 0,-5-2-36 16,6-1 12-16,-5-4 5 0,-1 1-19 0,-1-4-47 16,1-2-22-16,-3 1-30 0,2-2-22 0,0-3-27 15,-2 1 12-15,0-2-122 0,0 0-115 0,0 0-28 16,0 0 12-16,5-15 38 0,-4-2 18 16,2 1 11-16,3-3 0 0</inkml:trace>
  <inkml:trace contextRef="#ctx0" brushRef="#br0" timeOffset="218910.1319">13599 12369 416 0,'2'-5'292'0,"-2"-2"-63"0,0 2-20 16,2 0-52-16,-4 4 8 0,2 1 21 15,-2 0-32-15,-5 1 12 0,4 4-25 0,-12 7 11 16,-1-1-16-16,-2 4-5 0,-1 1-27 16,-4 0 14-16,0 2-33 0,-3 1 14 0,-1 1-19 15,2 0-10-15,-1 0-12 0,-2 2 15 16,1 1-20-16,-2 2 0 0,6-2 2 0,-5-1-6 15,5 5-15-15,0-4 16 0,5 0-34 0,-4-3 5 16,4 0 36-16,3 1-40 0,0 0 19 0,3-1-24 16,3-1-25-16,0-1-31 0,4-3-8 15,5-4-13-15,0-11-36 0,0 6-48 0,11 5 14 16,-3-11-195-16,11 0-93 0,-6 0 30 0,9 0 24 16,25-13 51-16,-17 3 12 0,7-2-2 0,2-3-21 15</inkml:trace>
  <inkml:trace contextRef="#ctx0" brushRef="#br0" timeOffset="219099.9717">14014 12597 504 0,'4'2'358'0,"0"1"-68"0,0 1-45 16,-3-1-25-16,3 2-42 0,-4 0 0 0,1 2-40 15,-2 11-9-15,1-9 3 0,0 6-37 16,0 4-15-16,0 1 4 0,0 4-4 0,0 1-5 15,0 0-20-15,0 1-52 0,-18 31-69 0,14-28 7 16,2 0 5-16,-1 1-407 0,-2 1 50 16,5 2 26-16,-5-1 64 0,5-15 10 0,0 9 24 15</inkml:trace>
  <inkml:trace contextRef="#ctx0" brushRef="#br0" timeOffset="219661.1277">13269 15038 512 0,'-1'-2'364'0,"1"-1"-4"0,1 1-81 0,0 0-18 16,2-1-32-16,-1 1-21 0,2 1-18 0,0 1-29 15,1 0-1-15,1 1-28 0,0 1-4 0,9 6 10 16,3 1-18-16,-5-1-11 0,3 6 28 16,-2-2-9-16,4 2-37 0,-4 4-2 0,2 2-7 15,-2-2-8-15,0 5-8 0,-1-3 0 16,-1 2-7-16,0-1-7 0,-3 6 0 0,0-2-13 15,-2 2-3-15,0-2-4 0,-2 0-8 16,-1-3-6-16,0 0 18 0,-1 1-18 0,1-4-1 16,-3-1-31-16,3-1-39 0,-2-5-33 15,-1-5-11-15,0 0-7 0,0-3-26 0,-1 1-25 16,2-2-31-16,-1-1 16 0,0-2-204 0,1 0 29 16,-2 0 27-16,15-12-61 0,-11 3 7 0,6-7 17 15,3 0 58-15,1-4-16 0,-1 0-3 16</inkml:trace>
  <inkml:trace contextRef="#ctx0" brushRef="#br0" timeOffset="219877.8447">13746 15191 586 0,'0'-12'375'0,"2"-1"-76"0,0 6-34 0,1-1-28 15,-3 4-36-15,3 0-21 0,-3 4 2 0,0 0-19 16,-10-3-17-16,5 4-17 0,-11 9-22 0,0 0 7 16,3 3 12-16,-8 1-17 0,2 3-40 15,1-4 11-15,-3 6-13 0,0 0 1 0,-1 1-14 16,-1 0-12-16,-2 0 19 0,1 5-18 15,0-1-6-15,0-2-10 0,1 1 9 0,0 2-27 16,3-2-3-16,-3-4-35 0,4 2-47 0,3-3-17 16,-3 0-26-16,4-2 11 0,3-5-174 15,1-4-140-15,6 0-7 0,5-7 53 0,0 0 25 16,5 4 23-16,2-8 19 0,6-3-31 0</inkml:trace>
  <inkml:trace contextRef="#ctx0" brushRef="#br0" timeOffset="220278.2803">13775 15258 589 0,'23'-10'326'16,"1"-1"-48"-16,-1 4-36 0,-3 1-20 0,-1 5-1 15,-10 1-31-15,2 0-5 0,3 0-17 16,12 17-34-16,-17-12-26 0,-3 1 10 0,1 6-22 16,-1-2-21-16,-5 0 26 0,2 5-19 15,-3-3-12-15,0-6-2 0,0 5 18 0,-10 14-42 16,1-16 3-16,7-2-7 0,-1-1 14 0,-1 1-10 15,1-2-12-15,2-3 20 0,0 3 7 0,-1-3 14 16,1-1-6-16,0 1 21 0,1-2-32 16,1-2 34-16,2-1-36 0,-1 0 7 0,8-7-16 15,4 1-5-15,-2-1-3 0,5 1-5 0,-5 0 1 16,-3 2 14-16,5 1-24 0,-5 0-2 16,-1 3-2-16,2 2 15 0,-5-3-3 0,-5 4-16 15,0 0 5-15,0 0-6 0,7 0-20 0,2 15 18 16,-5-10 8-16,-3 2 1 0,6 6-2 0,-4-1 9 15,-3 6-14-15,0-9 3 0,0 5 0 16,0 2 2-16,-10 17-11 0,4-14 6 0,0-3-15 16,0 2 11-16,-1 0 0 0,0 1-120 0,-1-5 1 15,-2 1-68-15,0-4-76 0,5-1 23 16,-3-6-265-16,3 0 19 0,1-1 37 0,-1-3 30 16,5 0 28-16,0 0 35 0,-10-10 26 0,8 2 13 15,0-15 10-15</inkml:trace>
  <inkml:trace contextRef="#ctx0" brushRef="#br0" timeOffset="221391.2074">14394 12294 272 0,'0'-9'244'0,"0"3"-34"15,0-1-10-15,0 3-33 0,0 0-6 16,0-2-17-16,0 1 0 0,3-1-19 0,-3 6-7 15,0 0-8-15,11-14-8 0,2 3 1 16,2 3 1-16,1-3-17 0,3 1-17 0,-1 0 11 16,3 4 0-16,5-1-23 0,-1 1-1 15,1 1-4-15,-2 2 18 0,1-3-22 0,-2 5-6 16,-2-2-2-16,-1 2 8 0,-4 1-28 0,-8 0 12 16,2 0 4-16,11 11-1 0,-10-5-18 15,0 4-4-15,-1 0 6 0,-4 2-2 0,0 1 15 16,3 2-18-16,-5 0 5 0,1 4 17 0,-1-1-25 15,1 5 4-15,0-1 17 0,-4 2-6 16,2 4 14-16,0-2-12 0,-1 5 4 0,1 0 7 16,-3-16-8-16,0 10-17 0,0 3 0 0,0 2 24 15,0 2-15-15,0 1-10 0,0 4 0 16,-9 43 15-16,5-32 9 0,0 2-18 0,-1 6 34 16,2 3-43-16,-2-2 3 0,3 2 4 0,-1-1 7 15,3-28 1-15,0 15 0 0,0 7-12 16,0 3 10-16,0 1 25 0,0 1-35 0,0-1-3 15,0 0 5-15,0-3 13 0,0 1-11 16,0-1-16-16,0-2 13 0,0-1-13 0,-6 51 35 16,0-52-3-16,0 0 4 0,0 1-1 0,2-3-29 15,0-2-20-15,-1 4 18 0,0 0 0 16,-1-4-1-16,3 1 0 0,-2-1 8 0,1 0-1 16,-1-6-1-16,1 2 0 0,-2-2-10 15,2-3 1-15,0 2-2 0,-1-2 9 0,1 0-1 16,-1-1 0-16,-1 0-2 0,1 0 0 15,-2-3-14-15,-1 4 8 0,1-2 12 0,-2 1-8 16,-1-1 0-16,3-3 19 0,-2 1-2 0,3 1-3 16,0-1-2-16,-1-2-34 0,-2 3 1 0,2 0 1 15,0-1 25-15,-1 3-8 0,1 2-1 16,-2-2 37-16,1 5-15 0,0-3 2 0,2 2-23 16,-1 0 8-16,3 0 2 0,1 3-12 0,2-3 20 15,-1 4 23-15,2-4-27 0,0-21 30 16,0 7-3-16,0 6-5 0,0-1 12 15,12 33-4-15,-7-33 1 0,-1 0 6 0,0-5 5 16,-2 0-14-16,2-3-16 0,-4 0-2 0,1-6 6 16,-1 2-20-16,0-11 6 0,0 5-1 15,0 1 11-15,0 0-13 0,-11 11 17 0,7-14-14 16,-3 2 1-16,0 1-28 0,2-4 17 0,-3 2-6 16,3-4 13-16,0 0 3 0,1-2-12 15,2 1 10-15,-1-2 15 0,-1 0-16 0,2-2-6 16,-4 1-3-16,3-1 7 0,-4 1 7 0,1-2-10 15,-2 0 4-15,-13 0-18 0,10-1-18 16,-4 0-24-16,-17-11 3 0,11 3-101 0,5-1-77 16,-3-5-68-16,1-5 29 0,5-2 24 0,2-4 22 15,3-6-294-15,3-2 63 0,0-3 12 16,1-5 36-16,4 19 25 0,0-13-35 0,0-8 22 16,0-7 9-16</inkml:trace>
  <inkml:trace contextRef="#ctx0" brushRef="#br0" timeOffset="221999.1184">13370 13821 365 0,'-1'1'269'0,"1"2"-19"15,2-3-25-15,1 2-14 0,1-2-9 16,2 0-32-16,2 0-11 0,10 0 1 0,-7 0-34 16,6 0 10-16,3 0-21 0,26-12-10 0,-20 7 9 15,-1 2-34-15,1-2-1 0,-3 2-18 0,-5-2 3 16,1 2-12-16,-4-1 1 0,-3 3-4 0,-2 0 7 15,-2 1-9-15,-2-1-8 0,-2-2-19 16,0 0-6-16,-2 2-39 0,1 1-31 0,-2 0-23 16,-1 0-67-16,0 0 13 0,0 8-209 15,-1-6 26-15,-3 4 24 0,3-3-42 0,-7 11-6 16,-3 0 39-16,3 2 12 0</inkml:trace>
  <inkml:trace contextRef="#ctx0" brushRef="#br0" timeOffset="222251.09">13224 14316 532 0,'-2'6'286'0,"0"-3"-47"16,2 0 5-16,4-1-30 0,2-2 3 16,1-1-47-16,1 2 7 0,15-3-43 0,-14 2 14 15,24-9-10-15,-9 5-9 0,3 0-22 0,0 0 13 16,1-1-42-16,-6 0 5 0,1 1-13 15,1 0-2-15,-7 2 0 0,-1 2-5 0,-4 0 3 16,-12 0-54-16,11 0-11 0,-3 0-42 16,0 0-66-16,-1 0-17 0,-7 0 11 0,10 0-304 15,5 10 29-15,-13-8 26 0,3 2-2 0,-1 0 25 16,0-2 17-16,6 8 9 0</inkml:trace>
  <inkml:trace contextRef="#ctx0" brushRef="#br0" timeOffset="222469.0941">13406 14608 333 0,'-1'4'342'0,"-3"0"-61"0,5-1-5 15,0 0-30-15,2 1-43 0,-1-3-8 0,5 1-25 16,5 3-14-16,3 0-30 0,2 0-6 16,0-2 6-16,4-1-44 0,-4 1 0 0,3-1-2 15,0-1-7-15,2 2-16 0,-4-3-12 0,-8 0 15 16,3 0-20-16,3 0-51 0,16-11-21 0,-20 8-49 15,-3 0-53-15,5-5 11 0,-1 1-272 16,-3-8 26-16,4 0 27 0,-3-2-8 0,-1-3 23 16,1-3 8-16,-2-4 2 0</inkml:trace>
  <inkml:trace contextRef="#ctx0" brushRef="#br0" timeOffset="227857.8716">7660 3206 283 0,'0'0'126'0,"0"0"-22"16,-28-35-18-16,24 24-24 0,2 3 15 16,-3 1-7-16,2 1-26 0,1 1-14 0,0-2-5 15,0 3-1-15,-1 0 21 0,2-1-19 0,-2 0-3 16,3 0-2-16,-1 0 9 0,0 0-4 15,-2-1 24-15,3 2-19 0,0-3 0 16,-1 1-5-16,-1 1-3 0,1-1 5 0,1 0-3 16,0 1-1-16,-1 0-1 0,1-2-3 0,-1 1 2 15,1 6-5-15,0 0-1 0,0-8-4 0,0-3 1 16,15-7-30-16,-10 9 13 0,7-2 2 16,-2 4 11-16,3-2-3 0,3 2-2 0,1 0-15 15,1 1 6-15,-2 3 2 0,4 0-5 0,-1 1 8 16,0 2-4-16,-10 0 0 0,4 0 13 15,3 0 17-15,14 11-23 0,-15-6 7 0,0 3 9 16,-4 0-12-16,0 1 8 0,2 3-22 16,-4-1 24-16,1-1-18 0,2 5-3 0,-3-5 43 15,0 2-11-15,1 1-9 0,-4 2-2 0,3-3 33 16,-1 2-35-16,-1 1 4 0,-4 1-10 0,2-1 37 16,-1 1-10-16,-3 0-7 0,2 0 15 15,-2 1-11-15,-1 4-1 0,0-2-26 0,0-6 26 16,0 4 7-16,0 5-8 0,-10 29-6 0,6-23-6 15,-5 4-2-15,3 1 3 0,-6 4-10 0,-1 2 11 16,-1 3 12-16,-2-1-11 0,0 1-7 16,-3 0-5-16,2-1 6 0,0-1 5 0,0 1 12 15,-1-2-18-15,3-1 0 0,-2-1 6 0,4 1 8 16,-1-2-25-16,1 1 13 0,0-2-10 16,4 3 14-16,-2-3-12 0,1 1-1 0,1-1-2 15,1 2 6-15,3 0-12 0,0 1 13 0,3-4-4 16,2-18 3-16,0 13-5 0,0 1-3 15,19 39 1-15,-8-35-4 0,5 0 11 0,3-1-6 16,1-1-7-16,3-2 16 0,3 0-7 16,2 2 7-16,-1 1-5 0,0-3 4 0,1 4 1 15,-1-1-11-15,-2 0 3 0,2 1 1 16,-3 2-1-16,-3-3 8 0,-1 1 3 0,-2-1-9 16,-4 0-8-16,-2 1 4 0,-2-1 1 0,-5 0-6 15,-2-1 1-15,-3 1-14 0,0-17 30 0,-15 33-15 16,7-18-2-16,-5 1 5 0,-4 0 2 0,2-1-1 15,-4 2-4-15,1-3-17 0,-4 4 22 16,2-1-3-16,-2-2 0 0,0 0-2 16,-1-1 4-16,3 0-3 0,0-2 10 0,1 0-9 15,4-2 6-15,1-1-17 0,-3 0-6 16,5 0 15-16,-1 0 1 0,0 4-16 0,3-1 14 16,-2-2 6-16,6 0-7 0,-2-1-5 15,-1 4-4-15,4-1 15 0,2 2-1 0,1 1 3 16,-3-4-14-16,4 4 7 0,1-1 1 0,0-14 7 15,0 6-9-15,0 3 10 0,0 1-1 0,0 5 3 16,0-1-1-16,16 29-5 0,-12-27 5 16,1 0-15-16,-1 1 10 0,0 0-12 0,1 0 18 15,1 0 2-15,1-1-21 0,-1 1 17 16,4-3-1-16,-2 1-6 0,-2 0 3 0,2-5-6 16,2-1 12-16,1-1-5 0,0 1 8 0,3-5 0 15,0 1-7-15,0-2 4 0,0 0-2 16,3-3 1-16,0 1-3 0,2 0 2 0,0-1-16 15,1-1 18-15,2 0-8 0,2 1-6 0,2-2 4 16,-4 0 0-16,5 1 1 0,1-1 9 16,0-3-7-16,-1 3-4 0,2-4-11 0,0 1 26 15,1 2-6-15,2-1-7 0,-2-4-9 0,5 0 7 16,3 1 14-16,1-2-17 0,0-1 4 16,5-3 4-16,-1 2 2 0,6-1-10 0,-4 0-4 15,3-1 9-15,-1-2-16 0,3 4 16 16,-4-3-1-16,0 2 11 0,0 0-14 0,1-2-3 15,-2 3 0-15,2-2-7 0,1 2 18 0,-2-2-3 16,5 2 0-16,2-3-2 0,-2 1-10 16,1 0-2-16,4 0 9 0,-3-2 1 0,1 1 0 15,2 1-12-15,0-2 14 0,2 0 7 0,-29-1-1 16,13 0-13-16,9 0 3 0,2 0 6 16,4 0 7-16,60-14-7 0,-57 13-5 0,0-1 7 15,3-3-3-15,-1 1-18 0,1-2 6 0,2-2 13 16,3-3 4-16,2 2 5 0,3 0-17 15,0-2 4-15,6 1-9 0,2 0 6 16,-3 1-2-16,0-4 3 0,-3 3 8 0,2 2-11 16,-2-4 8-16,-3 0-1 0,3 4-6 0,-2-2 8 15,2 2 3-15,1-2-8 0,-1 1 8 0,1-1 0 16,2-1-2-16,5 2-9 0,1-3 4 16,1 1-6-16,-2-3 15 0,2 1-12 15,1-2 1-15,-2 1 4 0,-2-2-12 0,1-1 4 16,0 2 12-16,-3-2-20 0,-1 3 5 0,-5-1 4 15,0 1 11-15,-3 0-7 0,-2 0 6 0,-3 3-10 16,1-1 9-16,-2 2-12 0,-4-2 4 16,2 3 7-16,-2 1-10 0,-2 0-1 0,-1-1 12 15,-1 1-3-15,-3 0-6 0,1 2 8 16,-2 0 0-16,-3 1-11 0,-1 0 16 0,0 0-2 16,-4 5-6-16,-1-3 0 0,-21 3 9 0,9 0 3 15,4 0-14-15,5 0-3 0,-3 0-4 0,41 11 15 16,-39-7-2-16,0-1-12 0,-2 1 17 15,0 2-9-15,3 1-4 0,-5 0-1 0,1-3 18 16,0 5-22-16,0 0 14 0,-5-2-10 16,0 0 8-16,0 1-14 0,-3 1 11 0,-2-1 10 15,3 2-11-15,-5-2 2 0,0 4-3 0,-2 0 4 16,0 0 1-16,0 1 4 0,0 0-8 0,-3 3 13 16,-2-1-13-16,-1 1 4 0,-2 1-19 15,3 3 18-15,-3-2 0 0,2 0-6 16,-2-1 1-16,-1 3 3 0,-5 0 6 0,4 0-13 15,0 0 15-15,-3 0-9 0,3-1 6 16,-2-1 2-16,-3-1-1 0,3 3-5 0,0-4-2 16,0-1 3-16,1 0-5 0,-2 0-2 0,3-1-3 15,1-1 0-15,2-2-1 0,2-1 12 16,1 1 5-16,1-1 3 0,3-2-15 0,1 2 8 16,0-3-5-16,4 4 10 0,-1-4 0 0,-4 1-4 15,7-1-9-15,-3 0 13 0,3 1-1 0,1 2-12 16,1-3 2-16,0 1 5 0,2 2-15 15,2-3 19-15,2-2-5 0,2 2 1 0,1-1 11 16,1 1-12-16,-2-3-8 0,3 0 16 16,2 0-5-16,-1-3-2 0,-21-1-3 0,12 0-1 15,6 0-4-15,7 0 0 0,50-13 1 0,-47 9 6 16,0-3-1-16,-1 0 1 0,2 0-8 16,-3-2 17-16,1 0-12 0,0-2 2 15,-8-2 16-15,-2 3-16 0,2-3 13 0,-4 3 0 16,-1-2-15-16,-1-1 20 0,-3 2-15 0,2-2-6 15,-3 2 0-15,-2 3 10 0,-1-1-8 16,0 1 8-16,-1 0 8 0,-1 1-14 0,2-3-5 16,0 3 7-16,-5 0-3 0,1 4-12 0,-3 1 23 15,0-4-12-15,-4 2-11 0,2 3 13 16,-2-2 2-16,-4 3 1 0,0-2 10 0,-14 2-5 16,16 0-15-16,0 0-4 0,5 0 3 0,0 0 7 15,29 10 12-15,-19-4-10 0,-3-2 13 16,5 1-8-16,1 1-8 0,1-1-2 15,0 2 10-15,3 0-16 0,3-2-1 0,-1 0 7 16,2 1 6-16,1-2 5 0,1 0 4 0,1 0-9 16,-1 1 8-16,4-3-18 0,-1 1 13 0,5 0-9 15,2-2 16-15,0 2-30 0,5 0 5 16,1-3 7-16,1 2 11 0,2 1-16 0,3-1 13 16,1 1-7-16,2-1-11 0,-3-1 29 15,3-1-11-15,3 2-8 0,-3-1 5 0,0 2 15 16,1-2-25-16,0 1 6 0,0-2-3 0,0 0 14 15,-1 0 1-15,6 0-3 0,2 0-5 16,-4 4 2-16,1-4-8 0,4 3 1 16,-2-3 6-16,-2 3-12 0,4 0 16 0,-2-1-11 15,0 4-8-15,2-4 23 0,1 1-3 0,2 1-11 16,-1-4-8-16,1 3 7 0,-1-1 2 0,1-1 0 16,1 1 1-16,-44-2-5 0,21 0 9 15,10 0 13-15,78-13 3 0,-64 9 3 0,-2-2-15 16,-2-1 0-16,-2 2-9 0,-2-2 5 15,0-1 11-15,1-1 0 0,-2-1 10 0,1 1-2 16,1-1-9-16,2-2 19 0,-2 0-36 0,1 0 1 16,-1-1 12-16,-5 1-6 0,3-2 0 0,-1 2 9 15,-5-1-14-15,5 1 2 0,-2-1-9 16,0 2 16-16,5-2-5 0,-3 1-3 0,-2 1 21 16,3-1-26-16,-4 3 15 0,-1-4-1 15,5 2 14-15,-5 0-27 0,3 2 16 0,-2-3 10 16,-1 2-14-16,0 0-15 0,-1-2 4 15,-1 1 23-15,2-1-9 0,0-1-20 16,0-1 1-16,-1 3 29 0,-1-4-18 0,1 1 0 16,0-1-13-16,-6 2 26 0,1 1-25 0,-4-3 11 15,1-2-20-15,0 1 18 0,-1 3 5 0,1-1-14 16,0-1 9-16,1-2 19 0,-2 2-27 16,-1-1 15-16,-2 0-23 0,-1 0 15 0,0-2 13 15,2 2-15-15,-3-2 4 0,4 1 13 0,-2-2-27 16,0-1 9-16,2 0 12 0,-1-1-6 15,2 0-11-15,1-3 5 0,0 1 1 0,3 2 1 16,-4-3 9-16,2-1 1 0,-1 1 4 0,-4-1-2 16,-2 2-4-16,5-1-23 0,-4-1 4 15,0 0 7-15,1-3 16 0,0-1-18 0,1 1-1 16,-1-3 4-16,-1 2 3 0,1-4 1 16,0 1-8-16,2-2 0 0,-1 0 4 0,1-4 10 15,-1 6 7-15,-3-3 10 0,1 1-15 16,0-2 0-16,-3 0-18 0,0 2 4 0,-1-1 10 15,-1-1 3-15,-2 1 6 0,1 0-4 0,0-4-10 16,-4 1 17-16,3 1-30 0,-1-2 10 0,-3-2 6 16,-1-1 9-16,-3 1-7 0,-3 0-6 15,2 0-6-15,-7-2 27 0,-2 2-3 16,-3-2-19-16,-1 0-9 0,-4-1 6 0,0 1 19 16,-3 0-16-16,-1 0-6 0,-4 1 23 0,0-1-4 15,-2-3-14-15,0 3-4 0,-1 1 16 0,-2-1 1 16,1-1-14-16,-1 1 9 0,-2 1 13 0,4 2-8 15,-4 2-15-15,1-4 4 0,-3 6-7 16,0-1 3-16,-1 2-3 0,-1-1 6 0,0 1 0 16,-1 0 11-16,0 0-11 0,-1 1 11 15,-1 17 7-15,0-9-19 0,0-6 4 0,-17-34 2 16,8 32-6-16,2-3-8 0,0 3 11 0,-5-2 15 16,2-4-20-16,-3 1 6 0,-1 0 8 15,-1-2-7-15,-1 2-5 0,-1 0-6 16,-3 0 3-16,1 3 20 0,-1 0-13 0,-2 2-7 15,1 0 13-15,-3-2-9 0,4 2-3 0,-7-1-1 16,0 2 16-16,-2-3-6 0,-2 2-7 0,-2-7 2 16,-5 1 4-16,2-3 6 15,-7 0-12-15,-3-4 1 0,-2 1-1 0,-3-1 6 16,-6-1-3-16,-3 0-2 0,-4 2 2 0,0 2-7 16,-5 3 8-16,3 0 1 0,-3 0-9 15,0 4 9-15,-1-3-6 0,-2 6-1 0,-6-3 5 16,-3-1 10-16,-4 1-1 0,-1-1-14 15,-1-1 7-15,0-1 10 0,-5-2 0 0,-6 2-12 16,-2-3 12-16,-1 5-21 0,-5 0 14 16,1 1-5-16,-4 1 1 0,4 3-2 0,-3 0 14 15,-5 3-10-15,1 1-5 0,-2 0-4 0,3 3 9 16,-3 2-2-16,0 1-4 0,-2 0 5 16,1 3-1-16,-5 0-4 0,1 2 15 15,1 0-3-15,2 1-5 0,2 2-6 0,3 3 1 16,5-1-4-16,0 2 11 0,5 1-8 0,-2 2 4 15,3 2-1-15,1-1 13 0,4 5-2 16,2 0-14-16,1 1 8 0,1 1 5 0,48 0-9 16,-23 0-1-16,-13 0 1 0,-6 0-3 15,-87 14 5-15,85-11-9 0,-1 5 19 0,1-3-9 16,6 5-4-16,0-3 17 0,-4 1-14 0,2 4-6 16,0-1 18-16,1 0-24 0,3 0 27 15,-3-3-15-15,4 3-7 0,3 0 27 0,2 3-23 16,-1 0 0-16,2 1-1 0,2 2 8 0,-6-2-4 15,0 2 8-15,-2 0 7 0,-3-1-13 16,-3 1-6-16,-3-2 18 0,-1 1-14 0,-3 0-4 16,1-1 6-16,-2 1-12 0,-4-4 23 0,1 1-1 15,-4-1-13-15,-1 0-3 0,-2-2-10 0,0-2 13 16,3 0 4-16,0 1-4 0,0-1-4 0,3 0 18 16,2 0-6-16,-1 1-3 0,2 0 4 15,1 0-15-15,-3 0 5 0,3 1-2 0,0 2 5 16,-1 1-10-16,-3-1 18 0,-1 1 3 0,-2-1-24 15,0 4 14-15,-1-1 13 0,1 0-18 16,-9 1-8-16,3 0 12 0,-2-1-3 16,0 1 2-16,2 0 18 0,5 0-19 0,1-1 0 15,3-3 8-15,3 2 1 0,5-1-2 0,1-1-1 16,7-1 6-16,0-1-23 0,7 0 4 0,1-3 4 16,3 1 3-16,3-1-8 0,-1 1 15 15,5-1-7-15,-1 1-3 0,0 0 17 0,3-2-23 16,0 0-3-16,1 0 3 0,1-1 5 0,-1 1-1 15,-1-1 6-15,1 2-9 0,-1-1 6 16,2-1 2-16,-2 0-12 0,0 2 10 0,-1-4 5 16,-1 2-1-16,-3-1-4 0,5 1-10 0,-2-2 0 15,0 3 15-15,-3 0-14 0,6-2 5 16,-1 0 11-16,1-1-11 0,-1 2-6 0,-1-1-6 16,-6 1 10-16,0 0 3 0,0 0 4 15,-6-2-11-15,0 3 6 0,3 0 5 0,-3-1 0 16,-1 0-1-16,0-2-2 0,1 2-4 0,-1 2-7 15,1-7 12-15,1 5 5 0,1 0-5 16,3 1-8-16,3-1 8 0,-1 1 7 0,1 2-1 16,-4 1 5-16,7 1-13 0,-5 1-16 15,1 0 9-15,-5 1-6 0,-1 2-6 0,-1 0 20 16,0 2-19-16,0 0 15 0,1-1-15 0,1 1-2 16,-3-2 12-16,3-2 6 0,2 1 3 0,1-4-2 15,3 4-10-15,1-3 9 0,4 0 0 16,0-1 6-16,1-1 4 0,5 0-17 0,0 0 16 15,1-1 1-15,3-2-7 0,-2 1 0 0,1-1 4 16,-1 4-10-16,0-7 0 0,-3 4-7 16,-1 1-6-16,1-3 8 0,1 2 12 0,-3-2-12 15,3 0-16-15,-1 1 11 0,1-4 18 0,-2 3-20 16,5 0 4-16,-3-1 4 0,4-3 6 16,2 1-6-16,0 0-7 0,3 1 22 15,1-2-4-15,1 0-12 0,22 0 3 0,-8 0-16 16,-5 0 17-16,-1 0 6 0,-1 0 2 0,-33-11 2 15,36 7-1-15,-3 0-7 0,1 2-13 16,2-2 24-16,1 1-4 0,-1-1-1 0,2 0 7 16,3-1 0-16,-1 0 4 0,-2 1-18 0,-1 0 4 15,4-5-16-15,2 4 28 0,1-2-12 16,2 3 6-16,3-7-17 0,-1 5 24 16,3-2-22-16,-1 2 17 0,2-3 2 0,2 1 11 0,-2-3-12 15,0 3 9-15,2-5-4 0,0 1-7 16,-6 2-4-16,1-2 13 0,-1 2 2 0,0 0-31 15,-4-1 22-15,1 1-2 0,0 0-6 16,-1-2 5-16,1 2-1 0,3 2 18 0,-4-1-20 16,5-2 5-16,-3 1-21 0,0 1 6 0,0-2 14 15,-2 0 5-15,2 0-26 0,-1 0 36 0,2 2-18 16,1-2 5-16,2 0 17 0,-6-1-16 0,3 2-11 16,-4-1 7-16,3 3-7 0,-2 1-7 15,3-1 30-15,0 2-3 0,-1-1-7 0,-2 4-4 16,1-3 1-16,0 6-9 0,-1-5 16 15,1 3-1-15,-3 1-31 0,4 1 31 0,11 0-26 16,-9 0 23-16,1 0 2 0,-6 0-13 0,-24 13 14 16,23-11-2-16,3 4-3 0,-3 1-12 15,0-1 1-15,0 1 10 0,2-1 0 16,-1 3 0-16,4 2 11 0,-2 0-30 0,0 1 8 0,1-1 16 16,2 3-11-16,0-1-8 0,0 1 18 15,2 2 10-15,1-2-10 0,0 3-1 0,4-3-3 16,1 3-24-16,-2-1 18 0,2 1 11 15,3 0 3-15,-3-4-9 0,3 3 5 0,1-1-8 16,0 1 5-16,2-1-13 0,-1-1 24 0,0 2 1 16,2-2-12-16,-1 0-10 0,0 0 8 0,-2-1 8 15,4 2-6-15,-2-4 0 0,2 3-22 16,1-4 26-16,-1 3 13 0,-4-3-22 0,4 0-2 16,1-3-1-16,0 1 5 0,1-4 4 15,1 0 6-15,0 0-3 0,-1 1-1 0,0-4-22 16,1 3 14-16,1-1 4 0,0 2-2 15,-2 0 4-15,3 0 4 0,-1-2-9 0,-2 4 1 16,3-3 5-16,0 2-54 0,0-6-22 16,0 8 4-16,12 9-323 0,-5-13 21 0,0-4 26 15,3-2 12-15,7-5 15 0</inkml:trace>
  <inkml:trace contextRef="#ctx0" brushRef="#br0" timeOffset="232852.7985">4800 12609 416 0,'0'0'237'0,"0"0"-3"0,0 0-13 0,0 0-30 16,0 0-22-16,0 0 4 0,0 0-13 0,0 0-15 15,0 0 13-15,0 0-24 0,0 0 0 0,0 0-5 16,0 0-5-16,0 0-42 0,0 0 2 15,0 0 1-15,0 0-7 0,0 0-25 0,0-12 0 16,0 12-7-16,0 0 20 0,0 0-37 0,0 0 26 16,0 0-28-16,0 0 22 0,0 0-23 15,0 0-13-15,0 0 1 0,12 12 24 0,-13-5-32 16,1 3 2-16,0 4 20 0,0 4-27 0,0 2 16 16,0 1-17-16,0 2 3 0,-10 23 22 15,10-23-27-15,-1 4 1 0,1-2 17 0,0 0-9 16,0 1-17-16,-1-1 23 0,1-1-15 15,-1-1 1-15,1-12-5 0,0 5 19 0,0 2-13 16,0-1-11-16,0-1 15 0,0-2 6 0,0-4 8 16,0-2-7-16,0-1 13 0,0-7-24 0,11 14 36 15,-11-13-23-15,4-1 28 0,0-1-17 16,1-2 8-16,6-4-12 0,1-3 1 0,1-3 25 16,1-4-32-16,1-1-1 0,-1-2 3 15,3 2 3-15,-2 0 3 0,-3-1-7 0,3 2-2 16,-5 2-2-16,2-1 0 0,-5 3-2 0,0 3 46 15,-3 0-5-15,2 6-5 0,-3-1 10 16,0-1-11-16,-1 2-9 0,-1 2-2 0,-1 2-5 16,0 1-7-16,-1 0-2 0,-1 3-3 15,0 2 4-15,-2 9 0 0,-1 0-2 0,2 5-1 16,1-3-10-16,-1 3 10 0,3 0 3 16,0-12 4-16,0 6-2 0,16 20-32 0,-10-18 2 15,2-1 0-15,3-1 15 0,-1 0-2 0,2-3-5 16,3-2 0-16,-1-1-1 0,4-4 6 15,-10-4 1-15,3 0-3 0,6 0 14 0,-2 0-1 16,21-10-3-16,-20 3-2 0,0-3 2 16,-2 0-17-16,-3-3-5 0,-1-1 14 0,-1 1 23 15,-4 0-12-15,-1 0-4 0,-4 0-13 0,1 1-10 16,-1 12 39-16,0-9-23 0,0-4-3 16,-13-11-18-16,8 14 21 0,-4-1-2 0,1 6 6 15,2-2-9-15,-1 4-13 0,4 1 1 16,-4 0-84-16,4 2-9 0,3 0-61 0,0 0-18 15,0 0-59-15,-11 11 21 0,10-7-239 0,2 0 13 16,1 1 25-16,0 0 51 0,7 8 24 16,-1-1 24-16,2-1-5 0,2 1 33 0,0-3 23 15</inkml:trace>
  <inkml:trace contextRef="#ctx0" brushRef="#br0" timeOffset="233166.9176">5392 13037 546 0,'5'-1'338'0,"1"-1"-40"0,-2 1-40 0,2-1-33 15,-3 0 2-15,1 1-54 0,-2 1-12 16,1 0-21-16,1 1-22 0,-1-1-13 16,-1 2-1-16,3 3-2 0,-1-1-24 0,-2 3 9 15,5 8-6-15,-2 2 10 0,-2 1-25 0,-2 1-15 16,-1-1 12-16,2 4-5 0,-2-12-5 16,0 7 25-16,0 2-33 0,0 0 12 0,-17 22-21 15,10-20-7-15,0-2-1 0,0 0 29 0,1-1-41 16,1-4 1-16,-2 1-16 0,3-3 35 15,0-3 7-15,2-2-31 0,0-2-6 0,0 2 33 16,0-4-5-16,1 1-30 0,1 0-4 0,0-2 18 16,0 2-47-16,0-4-12 0,0 0 0 15,0 0-31-15,6 3-32 0,-3-4-3 0,2-3-35 16,11-8-21-16,-4-2-5 0,4 1 16 16,-1-5-157-16,-2-2-60 0,3 2-33 0,0 1 28 15,-1-1 60-15,1 0 89 0,-3-1 214 0</inkml:trace>
  <inkml:trace contextRef="#ctx0" brushRef="#br0" timeOffset="233400.9015">5591 13206 1251 0,'13'-15'171'15,"-6"4"24"-15,-2 2-2 0,1 0 10 0,-2 3-18 16,1 2-30-16,-4-1-16 0,2 2-24 0,0 2 2 16,1-1-18-16,-1 2-11 0,-3 0-9 15,0 0-6-15,0 0-2 0,19 17 24 0,-15-9-17 16,-1 3-10-16,3 2-13 0,-4 0 22 0,-2 5-12 16,1-5 9-16,3 4-25 0,-3-2-25 15,0-4-5-15,-1-2 11 0,0 2 6 0,0 3 11 16,0 0-19-16,0 1 21 0,0 0-29 0,-11 16 1 15,8-20-23-15,-1-2 24 0,3-1-6 16,-3-1-15-16,2 0 15 0,0 1 26 0,0-3-39 16,0 0-16-16,1 1-47 0,-6 7-28 0,2-6-67 15,1 1 13-15,0-3-339 0,1-3 63 16,-2 0-3-16,5-2 33 0,0 0 28 0,0 0 19 16,-4-12-1-16,11-1 42 0</inkml:trace>
  <inkml:trace contextRef="#ctx0" brushRef="#br0" timeOffset="234283.0509">6931 12918 612 0,'3'-3'286'15,"0"0"-20"-15,-1 0-15 0,1 0-30 16,-1 1-6-16,1 0-24 0,-2 0 9 0,2 0-15 0,-2 1-45 16,-1-2-6-16,2 3-12 0,0 0-15 15,-1 3-24-15,-1 2-9 0,3 1 4 0,-3 1 2 16,2 14-25-16,-1 1-6 0,-1 1 11 16,2 2-16-16,2 2 1 0,-3-2-14 15,1 0-10-15,5 0-2 0,-3 0 2 0,-1-2-10 0,1-2 31 16,4-1-12-16,2 1-19 0,-1-5 12 15,-1-3-17-15,1-2-3 0,-3-3 36 0,7 3-17 16,-4-8-3-16,4-2 72 0,-13-1-9 16,10 0-22-16,18-10-3 0,-13 1-10 0,2-1 4 15,-1-3-2-15,-4-5-9 0,4 2 9 0,-3-6-4 16,-1 1-6-16,-1-2-14 0,-2 0-19 16,-1 3 37-16,-4-3-19 0,2 8 6 0,-2 3-10 15,-1 3 26-15,-3 0-34 0,1 3 16 16,-1 0-15-16,0 6-5 0,0 0 20 0,-8-1-10 15,5 2-12-15,0 5 6 0,-3 5-9 0,-1 3 3 16,2 1 0-16,4-4 0 0,1-3-20 0,0 5 37 16,10 15-18-16,-6-11 8 0,5-5-16 15,4-1 10-15,-2-2-5 0,3-2-17 0,2-2 28 16,0-2-28-16,-8-3 19 0,5 0 3 16,3 0-7-16,19-18 14 0,-22 11-31 0,4-3 35 15,1-2-8-15,-2-2 11 0,-2 0-7 16,-5 0 8-16,1 0 3 0,-5-1-23 0,3-2 23 15,-6 3 5-15,-1-2-9 0,1 3-8 0,-2 2 0 16,0 4-13-16,0-2 14 0,-14-7-11 0,10 9-15 16,0 2 15-16,0 2-26 0,2 0 2 0,-2 3-62 15,1 0-76-15,-3 3-41 0,5-1-31 16,-1 2 23-16,-1-2-208 0,3 4-81 16,0-2 36-16,1 0 35 0,-1 1 7 0,4-1 24 15,4 8 56-15,3-3 21 0,-2-2 2 0</inkml:trace>
  <inkml:trace contextRef="#ctx0" brushRef="#br0" timeOffset="234868.854">7585 13043 494 0,'4'0'380'0,"1"0"-48"15,-3-2-71-15,1 2 8 0,-2 0-55 0,4 2-21 16,-4-1-18-16,3 2-29 0,0 1-19 0,-2 1-8 16,3 11 37-16,1 2-63 0,-6 1 27 15,1 3-29-15,2-2-5 0,-2 1-6 0,2 3 6 16,-3-1-14-16,0-11-1 0,0 4 7 15,0 5-29-15,0 0 6 0,0-1-20 0,-14 21-23 16,11-21 16-16,3-6-9 0,-1-2 18 16,-2 6-37-16,3-7-18 0,0-1-24 0,0 0-15 15,0-5-14-15,0-5-21 0,0 0-45 0,0 0 6 16,0 0-12-16,9 8 12 0,-4-10-88 16,-1 1-35-16,5-10-47 0,5-3-17 0,-1-2 21 15,0 3 51-15,-2-4 121 0,2 3 11 0,1-1 228 16,-1-1 15-16,-2-1 2 0,2 3 29 15,-4-3-11-15,-2 3 4 0,3 1 19 0,1-1-27 16,-2 3 8-16,1 0-9 0,-1 2-18 0,-1 4 12 16,-2 0-35-16,3 4-11 0,-1-1 8 15,-2 2-8-15,-6 0-14 0,0 0-13 0,25 13-12 16,-15-2-3-16,-3 3-2 0,0 6 1 16,-3-7-31-16,-4 6 37 0,0-10-12 0,0 6-21 15,0-1-1-15,-13 22 23 0,7-19-24 0,-1 1-13 16,2-4 8-16,0 0 2 0,2-3-12 15,1-3 12-15,-1-2-7 0,3 0-15 0,0-6 31 16,0 0 2-16,13 11 14 0,1-6-44 0,8-5 27 16,0 1-2-16,-12-1-16 0,8 0 18 15,2 0-23-15,2 0 6 0,2 0 20 0,-1 0-14 16,22-12 0-16,-25 9 4 0,-2-2-1 16,-4 4 26-16,4-1-3 0,-6-1-5 0,-1 3-3 15,-4-3 2-15,-2 2-23 0,1 1 12 0,-2-1 2 16,-1-1 5-16,-1 1-25 0,1 1 31 0,-1-1-32 15,-2 1-1-15,2 0-86 0,-4 0-49 16,1 0-87-16,-2-2 21 0,1 2-284 0,-1-3 35 16,3 2 34-16,0-2 9 0,3-1 26 15,-3 4-4-15,15-14 25 0,6-3 11 0,0 1-4 16</inkml:trace>
  <inkml:trace contextRef="#ctx0" brushRef="#br0" timeOffset="235699.5662">9772 12797 404 0,'-1'-4'350'0,"1"-2"-48"0,-1 1 0 15,2 0-21-15,-1-1-33 0,0-1 2 0,1 4-36 16,-1-1-40-16,0-1-7 0,0 0 16 0,0 5-22 16,0 0-55-16,4-3-3 0,0 5-31 15,-4-1 9-15,2 8-5 0,4 7-18 0,-3 1 9 16,4 5 2-16,-3 1-17 0,2 2-10 15,2 0-4-15,1-3-5 0,0 5-20 0,-1-2 18 16,3 0 28-16,-2-2-10 0,3 0-37 0,-3-6 30 16,2 1-23-16,0-4 14 0,-3-1-6 15,0 1-2-15,-1-7 47 0,2-3-2 0,-1-2-5 16,-2-2 20-16,-6 0-13 0,7 0 13 0,14-10-12 16,-8 2 7-16,1-3-8 0,0-5-18 15,0 1-5-15,-2-2-2 0,1-1 3 0,-3-1-6 16,-1 2-4-16,0 1-8 0,-4 1 8 0,-1 3-9 15,0 4-12-15,-3 1 12 0,-1 1-2 16,0 6-10-16,0 0-10 0,0 0 4 0,-9-5-2 16,6 6 3-16,-8 8-12 0,2 0 10 0,1 1-17 15,1 4 5-15,3-2 10 0,0 4-8 16,4-4 8-16,0-12-6 0,0 10 14 16,0-2-19-16,13 14-1 0,-3-10 5 0,-1-1 6 15,3-9-13-15,-2 3 2 0,0-4 10 0,0-1-1 16,-10 0-7-16,8 0 4 0,3 0 3 0,16-11 3 15,-13 2-10-15,-1 0 13 0,-4-1 2 16,1 0-15-16,-2-2 10 0,-1-3-11 0,-1 2 16 16,-1-2-7-16,-2 5-13 0,-1-1-5 0,-1 4 26 15,-1-2-9-15,0 9-9 0,0-6 4 16,0 6-23-16,0-9-14 0,0 9-34 0,0-7 7 16,-11 0-122-16,11 6-29 0,-3-2-15 0,2 3-42 15,1-1 28-15,1 2-280 0,0-1 39 16,2 0 1-16,1 0 32 0,2 0 68 0,-1 0 22 15,2 2 34-15,0-2 13 0,0 2 9 16</inkml:trace>
  <inkml:trace contextRef="#ctx0" brushRef="#br0" timeOffset="235934.3023">10358 12912 879 0,'6'0'339'0,"-2"-1"-69"0,0 1 0 0,-3 0-51 16,3 0-17-16,0 1-23 0,0 1-12 0,-3 0 39 15,2 3-45-15,0 0-10 0,0-2-26 0,3 15-14 16,2 0 37-16,-4 0-29 0,1 2 3 15,-5-1-13-15,4 3-11 0,-4 0-5 0,2-1-28 16,2 0 14-16,-4 2-7 0,0-14-7 16,0 7-20-16,0 3 13 0,0-3-6 0,-11 23-6 15,7-22-29-15,0-3-10 0,0 2-1 16,3-4-2-16,-3-4-80 0,3 0-15 0,-1-2-20 16,1-3-16-16,0-1-27 0,1 0-37 0,-3 0 16 15,3-4-94-15,-1-1-88 0,1-1-77 16,9-10 38-16,-3-2 20 0,3-1 25 0,0-3 26 15,3 1 13-15,-3 2 9 0</inkml:trace>
  <inkml:trace contextRef="#ctx0" brushRef="#br0" timeOffset="236298.7344">10496 13109 554 0,'9'-13'322'0,"-1"3"-16"0,0-3-25 15,-5 5-56-15,3 1-3 0,1 3-36 16,-2 2 1-16,0 0-12 0,-5 2-36 0,0 0 14 16,9 0-34-16,-9 0-18 0,22 18 32 0,-13-5-47 15,-2 3-18-15,1-2 1 0,-3 1-10 16,1-2 6-16,-3 1-3 0,1-1 2 0,0-2-10 15,-3-2-12-15,-1-2 22 0,0-2-28 0,3 3-8 16,-3-5-4-16,1 2 10 0,-1-3-3 0,0 1-2 16,1-1-5-16,0-1 58 0,2-1-5 15,-3 0-19-15,0 0 18 0,0 0-23 0,18-11 1 16,-5 1 2-16,1-2-6 0,-1 3-7 16,0 1-38-16,-1 0 19 0,1 0 12 0,-3 3-2 15,-1 0-2-15,-3 2-5 0,1 0-1 16,-1 2-15-16,-2 1 13 0,0 0-5 0,-4 0-10 15,0 0 0-15,0 0 11 0,8 0 0 0,3 11-16 16,-7-8 20-16,-3 3-4 0,6 7 13 16,-5 1-29-16,1 2 26 0,-3-9-16 0,0 7-21 15,0 4-8-15,0 0 1 0,-12 24-155 0,2-22-87 16,-2 2 28-16,2-1 19 0,-3-2 19 16,-1 1-311-16,-1-2 38 0,0 0-4 15,-6-2 31-15,0 0 26 0,0-2 25 0,-2-1 19 16,-5-1 5-16</inkml:trace>
  <inkml:trace contextRef="#ctx0" brushRef="#br0" timeOffset="237464.9307">4771 14155 532 0,'0'-14'330'0,"1"-13"-4"15,-1 13-35-15,1 4-44 0,-1 10-6 0,0-8-18 16,0 1-19-16,0 1-36 0,0 6-4 15,0-8-38-15,0 8 4 0,0 0-5 0,0 0-30 16,7-9-8-16,-6 12-8 0,0 2 24 0,2 0-40 16,4 15-1-16,1 0-3 0,-7 4-3 0,3-1-7 15,0-1-20-15,1 1 11 0,-2 2-13 16,2 0-9-16,0 0 28 0,0-4-25 0,2-3-9 16,-1 3 2-16,-1-4-20 0,1-1 17 15,5-3 6-15,-6-2-25 0,0 2 33 0,5-6-17 16,-5-2 26-16,-1-3-5 0,0 0 32 15,-1-1 2-15,-3-1-3 0,0 0 1 0,20-15 9 16,-11 5-12-16,-1-1-6 0,2-3-22 0,-3-1 13 16,2 0 1-16,-3 0-14 0,0 2 4 0,-2 4 10 15,0 0-30-15,-1 3 23 0,-1 2-18 16,0-1-17-16,0 2 17 0,0 2-4 0,-2 1-1 16,-1 1 3-16,0 3-7 0,-1 1 6 15,2 1-2-15,2 1-12 0,0 10 10 0,-2-9-2 16,10 14-27-16,-3-5 31 0,-1-6 6 0,3 4-8 15,5-2-22-15,-2-1 12 0,0-2 2 0,2-4-12 16,3 2 9-16,-2-5 3 0,2-2-19 16,-5-1 17-16,-12 0 15 0,14 0-12 0,1 0-5 15,13-16-5-15,-15 8 23 0,0 0-4 16,-3-3-2-16,-2 1-12 0,-3 0 25 0,1-3-17 16,-3-1 7-16,-1 7 0 0,-1-2-17 0,-1 2-11 15,0 7-2-15,0-8 2 0,0 8-86 16,0-7-53-16,0 7-27 0,0-8-58 0,0 8 24 15,0-7-221-15,0 7-47 0,0-7 38 0,0 7-20 16,0 0 19-16,0 0 37 0,0-6 26 16,0 6 92-16,0 0 6 0</inkml:trace>
  <inkml:trace contextRef="#ctx0" brushRef="#br0" timeOffset="237803.0305">5330 14274 943 0,'6'-2'255'0,"13"1"-19"16,-6-2-22-16,0 3-3 0,-13 0-45 0,9 0-3 15,-2 0-26-15,7 0-14 0,9 12-19 0,-10-5-3 16,0 2-5-16,-2 3-13 0,0-2-8 0,-5 4-5 16,-1 1 24-16,0 0-41 0,-1 1-2 15,-3-1-3-15,-1-3 1 0,0-3 15 0,0-1-7 16,0 4-30-16,0 1 22 0,-14 16-33 16,11-16 38-16,-1-1-38 0,-2-4 16 0,5-3-2 15,-1 3-18-15,0-3 0 0,1 0 19 0,-3-1-31 16,4-1 18-16,0 1 18 0,0-4-7 15,0 0 3-15,0 0 17 0,0 6-7 0,0-6-11 16,16 13 3-16,-12-10-10 0,2-2-6 16,8 5 9-16,-3-2-11 0,2-1-1 0,-3-3-5 15,10 1-12-15,-14-1-11 0,6 0-40 0,1 0-33 16,12-12-35-16,-11 6-50 0,1-4 15 16,-1 1-245-16,-2-2-58 0,3 0 34 0,-3-1 12 15,-1-3 24-15,-1 3 76 0,3-1 16 0,-2 2 5 16</inkml:trace>
  <inkml:trace contextRef="#ctx0" brushRef="#br0" timeOffset="237983.7005">5788 14422 536 0,'3'-3'340'0,"-2"3"-66"0,2-3-23 16,1 3-34-16,-2-1 9 0,0 2-40 0,1-1 27 15,1 3-55-15,-1 0 16 0,-1 0-28 0,0 1-6 16,7 7-11-16,-6-2-3 0,-1-1-13 16,0-1-11-16,0 1-3 0,1 0-14 0,-1 1 2 15,0 7-9-15,-1-3-7 0,-1-1-26 0,0-12 7 16,0 14-14-16,0 3-2 0,-12 19-42 15,8-19-58-15,-1-1-71 0,-2 1 14 0,-2 0 10 16,1-4-396-16,4-4 36 0,1-4 70 0,-1 2 51 16,4-3 4-16,0-4 21 0,0 0 19 15,12 2 44-15</inkml:trace>
  <inkml:trace contextRef="#ctx0" brushRef="#br0" timeOffset="238761.1287">7650 14209 835 0,'4'-7'340'0,"-7"1"-53"0,6 0-28 0,-2 1 4 15,0-1-44-15,-1 2-26 0,2 0-19 16,-1-1-26-16,-1 3 20 0,0 2-52 0,1 0 3 16,0 2-25-16,2 3 18 0,-2 1-39 0,4 8 23 15,2 4-25-15,-2 0-24 0,3 2 32 16,-1-1-30-16,-3 1 6 0,4 1-32 15,-3-6 8-15,4 3-10 0,-3 1 11 0,-2-3-2 16,1-1-16-16,3-2 11 0,-3 2-14 0,0-5 9 16,-2-4 4-16,-2-1 20 0,3-1-6 0,-2 0-4 15,2-4 37-15,-2 2-5 0,-2-2-12 0,0 0 1 16,8 0 7-16,10-16-19 0,-4 2-14 16,-1 2 10-16,-4-1-3 0,0 2 6 15,-1-3-30-15,-2 7 21 0,-1 0 10 0,-1 2-30 16,0 2 15-16,-2-1-12 0,1 4 5 0,-2-2-2 15,-1 2-2-15,0 3-7 0,0 0 2 0,-1 2-24 16,1 0 27-16,-1 0-1 0,1 1 1 0,-2 10-24 16,2-16 21-16,0 9-3 0,0 0 2 15,0-2-19-15,12 6 24 0,-7-8-7 0,0-2-15 16,1-1-6-16,1 0 16 0,-1-2 5 16,2 2 5-16,3-2-11 0,2 0-15 0,19-12 24 15,-15 6 16-15,-2-3-7 0,-3 0 12 0,-1-2-27 16,3-1 18-16,-2 1-5 0,1 0 4 15,-3-1-11-15,-4 2-2 0,-2 1-3 0,0 1 11 16,-3 3-25-16,0-3-50 0,1 5 6 16,-1 0-119-16,-1 2-42 0,0 1-46 0,-1-2 27 15,-1 2-282-15,4-1 14 0,-2 1 37 0,0 0 43 16,0 1 28-16,0 1 24 0,1-2 49 16,0 1-11-16,-1 2 12 0</inkml:trace>
  <inkml:trace contextRef="#ctx0" brushRef="#br0" timeOffset="239267.9533">8144 14318 838 0,'8'-2'323'0,"5"-2"-14"0,1 4-42 16,-5-1-37-16,-9 1-35 0,10 0-15 0,-2 0-18 15,1 0-17-15,-3 0-2 0,16 10-26 16,-12-4-14-16,-2 4-7 0,2 0-11 0,-5-2-8 16,-1 6 0-16,-2 0 5 0,1 2-20 0,0-4 4 15,-3-1-11-15,0-3-6 0,0 3-4 16,0 1 4-16,0-1 19 0,-13 15-47 0,8-12 17 15,1-3 5-15,3 0-6 0,0-4-9 16,-1 0-4-16,2-1-2 0,0 0 21 0,0-3-33 16,-1 1 14-16,1-4-3 0,0 0-1 0,0 0-14 15,0 7 11-15,13 4-13 0,-9-9 20 16,0-1-22-16,-1 1-2 0,3-4-16 0,9-2-28 16,-1-1 4-16,2-7-19 0,0 5 4 0,0-5 14 15,-1 2-1-15,0 2-8 0,-1-3 25 16,1 2-23-16,-1 1 8 0,-2-2 10 0,2 2 14 15,-5 1 20-15,-1 2-8 0,0 5-2 0,-4-3 9 16,1 0-9-16,-1 3 18 0,-4 0-32 0,0 0 26 16,0 0 9-16,0 0-41 0,8 0 15 15,3 14 1-15,-11-10 16 0,0 2-13 16,2-1 7-16,-4 2 15 0,2-2-33 0,0 3 8 16,0-8 9-16,0 7 22 0,0-2-30 0,0 2 18 15,0-1-20-15,0-6 22 0,0 8 1 0,0-1 29 16,0-7 5-16,0 8 16 0,12 5-9 15,-8-9 2-15,8 4-17 0,-1-2-3 16,-5-3-4-16,9 1-3 0,-2-1 6 0,-4-2-4 16,4 1-2-16,-4 0-33 0,1-2-42 0,-10 0-47 15,8 0-110-15,-8 0 18 0,9 0-298 0,-3 0 35 16,-6 0 12-16,26-17 29 0,-21 9 26 16,5-6 91-16,-1 1 17 0,0-2 12 0</inkml:trace>
  <inkml:trace contextRef="#ctx0" brushRef="#br0" timeOffset="240880.8389">9803 14055 710 0,'0'-12'295'0,"0"12"3"0,0 0-47 16,-14-32 15-16,14 28-22 0,0-3-32 0,1 2-30 15,0 0-6-15,-1 5-2 0,0 0-62 16,0 0 5-16,0-7-16 0,0 7 5 0,0 0-22 15,3-9 0-15,0 12-19 0,-3 2 12 0,0 0-26 16,0 2 1-16,2 13-12 0,-1 0-16 0,1-1 12 16,2 3 6-16,3-2 7 0,-2 3-21 15,7-2 3-15,-8-2-13 0,3 0 37 0,0-3-45 16,0-1 10-16,0-5-6 0,-1 2-8 0,-1-2 6 16,2-4 10-16,-2 0 1 0,0-3-11 15,0 0 17-15,0-3-2 0,1 0-3 0,-6 0-3 16,0 0 30-16,11 0-3 0,12-19 15 15,-13 8-3-15,0-2-20 0,2 2 10 0,-3-2 16 16,-2-1-25-16,1 1 4 0,-4 3-9 0,1 2 9 16,-3 1 5-16,0 1-3 0,0 0-11 0,0 3-8 15,-2 0 1-15,1-2 7 0,0 3 2 16,-1 2-8-16,0 0-14 0,-1 0 7 0,0 2-8 16,1 1-5-16,0 0 10 0,-2 2-5 15,2 0-28-15,0-1 18 0,0 3 6 0,2-1 3 16,-2 2-2-16,9 9-1 0,-3-9 9 15,5 3-16-15,-2-2 2 0,2-4-1 0,-1-2-10 16,-4 1 12-16,6-4-3 0,-3 0 5 16,-9 0-3-16,6 0-1 0,6 0 15 0,18-11-16 15,-13 5 13-15,-4 2 7 0,1-5-9 0,-1 0-22 16,-3-2 7-16,-1-1 17 0,1 1-3 16,-4 2-2-16,-1-1-8 0,-2 3 7 0,-1 0-8 15,0-1 8-15,-2 3-6 0,0-1-9 0,0 1 11 16,0 5-20-16,0 0-19 0,0-7-34 0,0 7 6 15,0 0-58-15,0 0-66 0,0 0-28 16,-10-11-32-16,7 13 27 0,2 0 20 0,0 0 18 16,-1 3-329-16,2-2 37 0,0 2 35 15,0 3 28-15,2-2-15 0,-1 2 26 0,8 10 19 16,-6 0 6-16</inkml:trace>
  <inkml:trace contextRef="#ctx0" brushRef="#br0" timeOffset="241729.8632">10431 14286 523 0,'-2'-4'329'0,"2"-1"-35"0,0 5 0 0,0 0-49 16,0 0-28-16,0-15 15 0,2 12-43 0,-1-1-28 16,0 1-18-16,2-2 0 0,1 4-39 15,-1-4-21-15,1 4 7 0,-1 0 5 0,2 1-31 16,3 0-12-16,-5 2 7 0,3 0 28 16,-3 2-29-16,9 4-19 0,-10 2 11 0,1-3-10 15,-3 4-5-15,0-4-8 0,0 3 25 16,0 1-26-16,-13 15 4 0,7-10-18 0,2 0 13 15,-5-1-2-15,3-8-25 0,-3 7 12 0,2-1 0 16,1-2 16-16,-2-3 16 0,6-1-38 0,-2 2 20 16,1-4 10-16,1-2-23 0,1 1-11 15,-2 0 27-15,2-1-10 0,-1 2-27 0,1-4 36 16,1 3-18-16,0-2 0 0,0-2 40 0,0 0-6 16,0 0-15-16,0 0-5 0,10 7-1 15,-4-4-23-15,1-1 13 0,-2-1-5 0,3-1 0 16,0 0-2-16,12 0-54 0,-12 0-45 15,6 0-37-15,-1 0-27 0,19-14 14 0,-16 7-228 16,0-3 29-16,3-1-122 0,-4-1 30 0,-2-4 58 16,0 3 41-16,-3 2 32 0,1-1-14 15,0 1 11-15</inkml:trace>
  <inkml:trace contextRef="#ctx0" brushRef="#br0" timeOffset="242130.0402">10694 14316 577 0,'3'-2'319'0,"-2"0"-58"16,4 1-33-16,-4 1-9 0,3 0-18 0,-3 1-32 15,2 1 3-15,-1 0-35 0,1 4-18 0,-3 0 12 16,3 0 2-16,-2 0-33 0,-1 12-27 16,4-1 14-16,-4-3-24 0,1-4 16 0,-1 0-35 15,0-1 11-15,0-9 11 0,0 6-42 16,0 0 2-16,0-6 11 0,0 9-5 0,0-4 15 16,0-5 3-16,0 8 31 0,0-8-33 0,0 0 6 15,0 6 16-15,3 0-5 0,-2-9 3 16,4 0-15-16,0 0 6 0,7-8-6 0,3 1 4 15,-1-5-10-15,2 3-6 0,-1-2-4 16,0 5 5-16,-1 2-10 0,0-5 11 0,-1 6 5 16,-4 2-21-16,-1 2-1 0,-1 2 2 0,0-1 6 15,-2 1-2-15,-5 0 1 0,0 0-8 16,0 0 4-16,9 0 14 0,2 12-4 0,-7-8 4 16,4 10-12-16,-4-5 13 0,2 5-3 15,-1-3-13-15,-5 1-12 0,1-1-6 0,-1 1 16 16,0-4-19-16,0 5 13 0,-10 20-21 0,6-12-2 15,2-4-130-15,-6 1-92 0,3-3 21 16,-7 3 20-16,6 0 19 0,-4-3-329 0,0 1 39 16,7-1 33-16,-6-2 31 0,0-1 26 15,-5-1 24-15,5-1 13 0,0 2 54 16,-7-4-27-16</inkml:trace>
  <inkml:trace contextRef="#ctx0" brushRef="#br0" timeOffset="243045.8429">10064 15383 907 0,'2'-6'299'0,"1"2"-38"0,-1 1 2 15,0-1-42-15,3 1 9 0,-4 1-32 16,2-3-33-16,-2 4-32 0,0 0-16 0,-1 1-2 16,5 1-28-16,-6 2 5 0,2 1-8 0,-1 2-10 15,1-1-8-15,-2 13 4 0,1-7-12 16,0-1-2-16,0 5-10 0,0 3 4 0,0-1-12 15,0 1 11-15,0 0-3 0,0 0-12 16,11 15-11-16,-10-22-10 0,0-1 22 0,2-1-20 16,-1-2-3-16,1-2 42 0,-1 2-5 0,2-5-9 15,0 0-2-15,1 0-2 0,0-1-5 0,2-1-3 16,-7 0 32-16,10 0-3 0,17-12-1 16,-11 3-6-16,-2-4-4 0,2 1 7 0,-2-4-8 15,0 4 7-15,-1-1-2 0,-4 1-24 16,1 1 26-16,-5 2 8 0,-1 3-19 15,1-1 3-15,-2 4-15 0,-2 1-16 16,1 2 2-16,-2-2 19 0,-1 4-21 0,0 0 22 16,-2 1-13-16,2 1-5 0,-2 2-2 0,-2 9-23 15,1-5 29-15,2 5-4 0,0-1-13 16,1-3 2-16,0 0 0 0,1-11 7 0,0 9 1 16,0-2-1-16,0 1 6 0,0-8-17 0,13 16 2 15,-11-11 3-15,4-3 0 0,0 1-2 16,-1-3 17-16,3 1-3 0,-3-1 1 0,2-1 6 15,1 1 20-15,2 0-15 0,9-11-3 0,-11 6-13 16,5-3 8-16,-4 0 8 0,2-1-26 16,-4 4 11-16,-2 1-17 0,-1 0-18 0,-2 1-42 15,2 1-13-15,-3 1 6 0,-1 0-99 0,2-1-38 16,-2 2-16-16,-3-1-51 0,3 1 27 16,-1 1 23-16,-2 1-324 0,1-1 67 0,1 0 32 15,-2-1 29-15,3 2 29 0,0 0 22 0,3-2-11 16,-3 1 34-16</inkml:trace>
  <inkml:trace contextRef="#ctx0" brushRef="#br0" timeOffset="243662.5173">10489 15546 222 0,'3'-3'398'0,"2"1"-93"0,-1 1-25 15,1 1-50-15,-1 0 5 0,0 0-34 16,1 3 9-16,-1-1-19 0,0 1-47 0,-3 1 5 15,3 3-16-15,-3-1-16 0,-1 0 18 16,4 9-22-16,-3-2-13 0,-1-3-25 16,0-1-8-16,1-2-20 0,-1-7 39 0,0 8-57 0,0-8 13 15,0 7 8-15,0-1 3 0,0-6 34 16,0 8-26-16,0-8-7 0,0 6 19 0,0-6 19 16,0 0 2-16,0 0-17 0,0 0-10 15,-5 8-1-15,7-10 6 0,-1 1-12 0,3-3 1 16,-2 1-5-16,1-1 3 0,3 2-19 15,4-7 6-15,-3 2-2 0,-2 0-13 0,2 3 13 16,-3 2-43-16,-1-1 27 0,2 1-5 0,-2 2-6 16,-2 0 5-16,-1 0-3 0,0 0-7 15,0 0-2-15,0 0-5 0,15 9 12 0,-14-5-13 16,1 2 0-16,-1 0-14 0,-1 0 10 0,0-1-30 16,0 1 2-16,0 0-60 0,0 1-16 15,0-7-28-15,0 0-22 0,0 8-7 0,0-2-4 16,0-6 6-16,0 6-26 0,0-6 4 0,0 7 34 15,0-7 14-15,0 0 11 0,0 0 14 16,-3 9 35-16,5-10-5 0,2-1 30 0,-1-2 20 16,9-5 14-16,-2-1 20 0,2-5 11 15,-1 2 7-15,2 1 18 0,-4-2 24 0,3 3-5 16,-1 2 10-16,-3 4-4 0,-2 0-4 0,2-1-13 16,-5 1 4-16,1 4-21 0,0 0 15 0,0 0 18 15,-4 1-2-15,0 0-21 0,0 0-19 16,6 0 21-16,-6 0-17 0,14 14 19 0,-11-9 2 15,3 9-1-15,-3-2 1 0,1-4-16 0,-2 0 23 16,1 0-41-16,-2-2 1 0,3 0 2 16,-4-1-6-16,1 1 6 0,0-3 16 0,-1 2-14 15,2 0-55-15,-2-5-1 0,0 0-42 0,0 0-54 16,0 6-63-16,-13 3 18 0,8-9 16 16,1 0-352-16,-1-1 69 0,-1-1 4 0,-10-5 24 15,1-2 76-15,-2 0 59 0,-3-6-24 0</inkml:trace>
  <inkml:trace contextRef="#ctx0" brushRef="#br0" timeOffset="243975.6761">10202 15133 668 0,'6'0'337'0,"1"-2"-55"0,0 1-5 15,12 1-29-15,-7 0-10 0,2 0-47 16,5 0-15-16,2 0-39 0,-2 0 7 0,24-8 4 16,-25 8-18-16,-3-1-21 0,-15 1-22 15,10 0-24-15,-1 0 5 0,-2 0-20 0,-7 0 9 16,8 0-2-16,-8 0-19 0,9 0-43 15,-9 0-31-15,5 0-33 0,-5 0-29 0,0 0 10 16,13 1-317-16,-16-2-26 0,3 1 29 0,-6 0 27 16,2-1 49-16,-5 1 18 0,-10 4 14 15,10-4-14-15</inkml:trace>
  <inkml:trace contextRef="#ctx0" brushRef="#br0" timeOffset="244532.2879">7646 15058 339 0,'3'0'310'0,"-2"1"-66"15,5-1-7-15,-1 3-32 0,12 1-6 0,6-2-13 16,3-2-20-16,0 1-25 0,3 1-3 0,0-2-13 15,2 3-25-15,-1-3 9 0,0 0-17 16,-6 2-1-16,-1 1-8 0,-1-2-25 0,-3 2 16 16,-9-3-22-16,3 0 3 0,-2 0-32 15,0 0 6-15,-3 0 14 0,-2 0-33 0,5 8-7 16,-8-4-31-16,-2-1-57 0,-1 0-50 0,0 1 13 16,-1 0-297-16,-2 3 29 0,2-1-15 15,-8 6 26-15,5 3 17 0,-1 2 3 0</inkml:trace>
  <inkml:trace contextRef="#ctx0" brushRef="#br0" timeOffset="244867.1406">8028 15677 478 0,'-4'3'254'0,"1"0"-30"0,0-2-14 16,1 2-10-16,2-2-10 0,2 4-3 0,0-2-19 15,4 1-15-15,7 2-36 0,4 0-5 16,3-2-7-16,1 0 3 0,5-1-7 0,3-1-8 16,1 0-11-16,0 0-1 0,-14-2 21 15,8 0-14-15,4 0-34 0,0 0 8 0,30-14-11 0,-34 13 18 16,-1-2-15-16,0 2-17 0,-2 0-10 15,-7 1-9-15,-3-1 5 0,-1-1-19 0,-4 1-23 16,-1 1-46-16,-3 0-31 0,1-1-74 16,-4 1 16-16,-1 0-283 0,-2-2 31 0,1 2 25 15,-3-3 24-15,-13-3 35 0,-4-1-13 16,-6 2 71-16</inkml:trace>
  <inkml:trace contextRef="#ctx0" brushRef="#br0" timeOffset="245290.051">5693 16154 430 0,'0'-4'249'0,"-4"2"-40"16,4 0 1-16,0-1-25 0,0 0-15 15,0 3-11-15,0-3-6 0,4 3 5 0,-1 0-1 16,3-3-17-16,0 3 1 0,12-5-22 15,-1 3 13-15,2-2-31 0,0 0-2 0,-1 2-29 16,2 0 6-16,3-1-4 0,-7 2-29 16,5-2 4-16,-8 1-1 0,0 1-5 0,-3 1-1 15,-3 0-13-15,1-1-27 0,-4 1-21 16,1 0-18-16,-5 0-24 0,0 0-29 0,0 0-43 16,0 0 13-16,7-2-227 0,-7 0 27 0,-5 0-115 15,-1 0 39-15,-6-9 23 0,-2 3 46 16,-7-7-4-16</inkml:trace>
  <inkml:trace contextRef="#ctx0" brushRef="#br0" timeOffset="245655.5535">5199 15341 301 0,'1'-5'229'0,"1"-1"-20"0,3-8-64 16,3 3-3-16,2-1 1 0,-4 5-25 0,4 0-2 15,2 1 17-15,1-1-12 0,4 2-22 0,-1 2-10 16,4-1 13-16,2-1-1 0,2 2-14 0,2 2-15 15,-1-3 0-15,2 0-13 0,0 0 5 16,-2 1-4-16,3 0-10 0,-2-1-2 0,-3 2-5 16,-4-1-4-16,0 1-7 0,-2 1 3 15,-6-1-12-15,-2 2 2 0,-4-1-29 0,-5 1-4 16,0 0-13-16,0 0-48 0,0 0-20 0,9 1 8 16,-13-2-164-16,2 1 20 0,-1-1-177 0,-5 1-2 15,2-2 18-15,-1 1 5 0</inkml:trace>
  <inkml:trace contextRef="#ctx0" brushRef="#br0" timeOffset="247288.3895">20419 12462 256 0,'0'0'260'0,"0"0"-53"0,21-6-6 0,-4-1-15 16,3-1-15-16,2 0-14 0,0-1-2 16,3-1-12-16,-3 0-1 0,5-3-21 0,-1 4 18 15,4-7 6-15,0 4-34 0,-1-2-17 0,-2 3 1 16,3-2-20-16,-7 4 7 0,1-1-2 0,-2 2 0 15,-6-2-22-15,1 3 4 0,-5 3-4 16,-4 0-33-16,2 0 14 0,-5 2-13 16,1 1 8-16,-3-2-23 0,1 2-16 0,0-2-11 15,-2 2-19-15,1-1-9 0,-1 2-12 0,-2-2-3 16,1 1-24-16,-1 1-8 0,0 0-15 16,0 0 8-16,0 0-167 0,0 0-113 0,-12-11-2 15,8 9 29-15,1-4 12 0,1 1 12 16,2-1-7-16</inkml:trace>
  <inkml:trace contextRef="#ctx0" brushRef="#br0" timeOffset="247644.6588">20872 12087 239 0,'-3'-4'254'0,"1"1"-40"16,1 1-28-16,-2-1-23 0,1 2-21 0,2 1-16 15,-2 0-5-15,4 1-21 0,-2 2 17 16,5 2 2-16,1 8-22 0,4 1-16 0,1 1 18 15,4 3-12-15,0-1-6 0,3 1 2 0,0-1 4 16,-4 2-18-16,4-1-5 0,-5-1 0 16,3 2-23-16,-3 2 5 0,-1-3-4 0,-3-3 0 15,-2 2-8-15,-2 2 7 0,-1-3-13 16,-1 1-6-16,-3-9 13 0,0 7 3 0,0-1-14 16,-13 14 12-16,5-15 12 0,-3-1-19 15,2 0 11-15,-5-2 6 0,1 1-35 0,-1-1 14 16,-1-2 24-16,0-3-15 0,2 2-25 15,-2-2 8-15,5 0-5 0,1-2 13 0,3 2-13 16,-1-3-5-16,1-1 10 0,0 2-17 0,3-2 9 16,-1 2-8-16,0-3-39 0,1 3-33 15,-3-1-33-15,4-1 9 0,-3 0-367 0,4 1 56 16,-1-2 20-16,2 0 25 0,2-4 24 0,0-1 16 16,2 2 11-16</inkml:trace>
  <inkml:trace contextRef="#ctx0" brushRef="#br0" timeOffset="252873.6829">20154 14723 291 0,'0'0'216'0,"0"0"-16"0,0 0 3 16,0 0-7-16,0 0-8 0,-13-14-10 0,13 14-21 15,0 0-10-15,0 0 13 0,0 0-12 16,0 0 7-16,-23-20-37 0,22 20-14 0,1 0 1 16,0-2 1-16,-2 1 4 0,2-1-28 15,2 1-8-15,0-2 21 0,-1 2-38 0,6-1 2 16,-4-1-3-16,13-7-4 0,0 1-13 0,2-2-1 15,4 4-15-15,1-4 37 0,3-1-21 0,-4-1-13 16,0-1-7-16,3 1 26 0,-1 0-19 16,2-4-11-16,-2 2-1 0,0-3 33 0,-1 0-15 15,-2-1-22-15,0-1 29 0,1 3-41 16,0-2 21-16,-5 0-14 0,0-1 0 0,0 0 14 16,-4-2-18-16,0 0 5 0,-2 3 4 15,-2 1-18-15,-1 0-3 0,-2 2 42 0,-3 0-33 16,-2 2-1-16,-1 3 8 0,0 11-4 15,0-12 17-15,-10-7-8 0,1 13-16 0,4 2 31 16,-3 0-27-16,0 1-5 0,1 0 26 0,-1 3-28 16,0 0 28-16,1 0-40 0,-4 0 42 0,-14 10-43 15,8-3 18-15,6 1 19 0,-5 2-2 16,6 0-21-16,-1 3 26 0,0 1 8 0,5 3-15 16,0 2 8-16,3 4-11 0,2 1 15 0,-3 3-30 15,-1 1 20-15,5-12-1 0,0 8-2 16,0 2-2-16,0 5 24 0,11 36-15 0,-7-27-2 15,-1 1 7-15,1 4 11 0,-2 1-5 0,-2 2-2 16,3 2 1-16,-3-27-17 0,0 16-6 16,0 7 8-16,0 2-2 0,0 4-1 0,0-1-1 15,0 0 0-15,-9 51 9 0,4-52-17 0,-2-6-8 16,1 0 13-16,-2 0-20 0,0-7 22 0,1 4 8 16,-3-7-29-16,-3-2 19 0,5-3 0 15,2-2 0-15,-4-5 1 0,1 3-1 16,0-3-7-16,2-2 13 0,2-4 2 0,0-2-2 15,2-5-32-15,1 0-38 0,1-3-11 0,-7-3-49 16,4 0-42-16,-1-1 16 0,0-2-182 16,5 0 29-16,0 0 23 0,0 0-159 0,-23-16 37 15,14 2 27-15,0-1 24 0,2-4 45 0,4 2 14 16,-1-2 8-16</inkml:trace>
  <inkml:trace contextRef="#ctx0" brushRef="#br0" timeOffset="253031.3867">20278 15379 232 0,'8'-21'373'0,"1"3"-50"0,6-2-58 16,1 2-47-16,1-1-14 0,-1 2-16 0,3 0-27 16,5-1-22-16,-1 2-13 0,2 0-16 0,1 1-4 15,1 2-26-15,-2-2-7 0,1 5-19 16,-2-3-46-16,2 2-37 0,-1 2 2 0,-1-5-244 16,-4 3 20-16,3-3 20 0,0 2-109 15,1 1 24-15,-2-3-40 0,-3-1 6 0</inkml:trace>
  <inkml:trace contextRef="#ctx0" brushRef="#br0" timeOffset="253204.6796">21247 14796 541 0,'14'-9'356'0,"-2"-1"-81"0,-1 1-29 0,7 3-2 15,-6 2-41-15,-1-2-20 0,-1 3-69 16,-1 1-53-16,-4 1-63 0,-5 1-66 0,0 0 8 15,8 0 6-15,-8 0-339 0,7 0 25 16,1 12 43-16,-7-6 14 0,-2-1 0 0</inkml:trace>
  <inkml:trace contextRef="#ctx0" brushRef="#br0" timeOffset="253391.3566">21193 15058 560 0,'4'0'341'0,"2"0"-31"0,0-2-31 0,10 0-24 15,-1-4-13-15,2-1-42 0,3 0-15 0,-2 0-34 16,-1 1 0-16,3 0-29 0,-2 0-13 0,1 1 0 16,3-1-28-16,-5 2-44 0,-2-2-19 15,0 2-69-15,2-1-79 0,-4-2 14 0,3 0-318 16,0-2 29-16,-1-1 27 0,1-2 32 16,-1-4 53-16,3 3 23 0,6-5 8 0</inkml:trace>
  <inkml:trace contextRef="#ctx0" brushRef="#br0" timeOffset="254542.8405">23992 14094 234 0,'-8'0'234'0,"-10"0"-51"16,0-1-49-16,7 1 33 0,-6 0-59 0,-3 0 20 15,-7 0-23-15,-29 11 8 16,26-7-22-16,6-1 17 0,-11 1-10 0,5 3 11 15,3 0-36-15,-2-3 9 0,0-1 4 0,4 4-8 16,0-1 16-16,1-3-6 0,5 4-2 0,-2-2-5 16,6-4 10-16,4 5 14 0,2-6 8 15,2 1-26-15,-2 1-22 0,5-1 17 16,1 1-15-16,-3-2-10 0,6 0 17 0,-3 2 14 16,3 1-31-16,0-2 0 0,0-1-18 0,0 0 30 15,0 0-21-15,0 7 5 0,0-1 1 0,12 16-33 16,-2-7 16-16,-3-1 6 0,-1 5 3 15,0-1-16-15,0 2-2 0,3 3-1 16,-3 2-4-16,-1 1-3 0,2 3 32 0,-3 0-11 16,1 1-21-16,-3 1 1 0,-1 6 10 0,-1-22-4 15,0 8-2-15,0 9-11 0,0 0-14 16,0 4 13-16,-13 36 4 0,10-32 1 0,-2 0-1 16,1 2-2-16,-1 0-2 0,2-1-9 0,-3 1-1 15,1 1 29-15,0 3 16 0,2-4-14 16,1 1-9-16,-1 0-8 0,-1-2 7 0,0 5 8 15,-1-3 4-15,1 0-7 0,2 7 20 0,-1-2-7 16,2 0-14-16,-2 2 28 0,3-2 7 16,-2 0-24-16,-1 0 15 0,2-1-17 0,1-24 14 15,0 13-2-15,0 4-2 0,0 2 6 0,0 1-16 16,0-2-6-16,-10 43 0 0,6-46 10 0,-1 1-13 16,0-1 11-16,0-1-16 0,-5 1 3 15,3 4-20-15,1-4 24 0,-2-1-8 0,1 1-7 16,-3-2 5-16,4 3-8 0,-1 0 8 15,-2-6-20-15,1 6 15 0,0-1 4 0,0 0 1 16,-1-4 5-16,7 4-28 0,-5-2 24 16,0-1 1-16,0 3-7 0,2-2-13 0,-1 0 11 15,-1 0-7-15,2-1-10 0,1 0 13 16,-1-4 5-16,1 3-6 0,-2-2 3 0,2 1-13 16,2-4 16-16,1 3-1 0,1-1-2 0,-6-1 12 15,4-5-24-15,-2-2 19 0,1 1 3 16,2-6-10-16,-3 2 22 0,3-4-9 0,0-1-7 15,1-15 10-15,0 10-2 0,0 0 10 0,0-1-18 16,0-1 18-16,0-2 5 0,0 0-1 16,12 5-19-16,-8-6 14 0,5 4 6 0,3-2-8 15,2-1-5-15,2-3 31 0,6 1-12 0,1-4-10 16,-12 0 12-16,6 0 9 0,5 0-48 0,23-10 12 16,-20 5-18-16,-3 3 19 0,0-3 2 0,-3 3-24 15,0-3 13-15,1 2 5 0,-5-2 19 16,-4 0-31-16,-3 3 0 0,1 0-12 0,-4-1 17 15,-1 2 1-15,0 1 4 0,0-1-12 0,-3 1-1 16,1-3 16-16,1 3-31 0,1-1-7 16,-2 1-25-16,-1-1-7 0,2 1-21 0,0-1-34 15,-3-2-35-15,0 0 14 0,0 3-162 0,0-7-73 16,0-7 35-16,-12-22-279 0,8 3 44 16,4 17 76-16,0-14 10 0,13-51 33 0,-6 19 32 15,2-8 28-15,1-6-20 0,-5-8 26 16,9-3 11-16,5-5-3 0</inkml:trace>
  <inkml:trace contextRef="#ctx0" brushRef="#br0" timeOffset="255475.5417">24490 14219 431 0,'0'0'301'0,"0"0"-62"0,0 0-4 15,0 0-28-15,0 0-11 0,0 0-13 0,0 0-25 16,0 0-17-16,0 0 16 0,0 0-37 0,0 0 25 15,0 0-17-15,23-20-9 0,-20 18-7 16,-3-1-41-16,1 0 5 0,-1 1-7 0,0 0 19 16,-1-1-25-16,1-1 14 0,-4 3-30 15,3-1-3-15,-3-1 28 0,0 1-28 0,-4 2-26 16,1 2-3-16,-11 1 10 0,-3 7 13 0,0 0-5 16,1 1-13-16,-1 3 9 0,0 1-3 15,3 1-22-15,-1 5-12 0,1-2 19 0,3 2 9 16,-3 1-5-16,3 1-25 0,1 1 25 15,5 0 13-15,0-2-41 0,1 4 20 16,3-3 32-16,4 2-18 0,1-14 7 0,0 5 6 16,12 18 6-16,-1-15-3 0,5-5 14 0,-2-2-6 15,7-3-2-15,-2 0-1 0,4-3 21 0,4-3-13 16,-3 0 9-16,0-1-12 0,-2-2-14 16,-1 2 0-16,-1-1-16 0,-2-1 8 0,-2 0-10 15,-5 3-1-15,-1-3-1 0,-1 0-71 16,-1 2-69-16,-3-2-53 0,1 2 18 0,-6-2-213 15,0 0 30-15,9 0-158 0,4 0 34 16,14-17 79-16,-13 9 23 0,2-4 27 0,1 0 18 16,2-1 11-16</inkml:trace>
  <inkml:trace contextRef="#ctx0" brushRef="#br0" timeOffset="255724.9745">24846 14437 931 0,'1'-3'335'0,"-1"3"-62"0,4-1 10 15,-3 1-31-15,0 1-28 0,2 2-21 0,-2 0-6 16,2 1-23-16,-2 3 23 0,5 6-35 0,-2 5-2 16,0-1-36-16,0 3 12 0,-2 0-5 15,1 2-14-15,1-3 1 0,0 5-20 16,-3-6-12-16,0 7-11 0,2 0 12 0,-2-3-22 16,-1 2-5-16,1-1-10 0,-1 0-6 0,0-13-24 15,0 7-3-15,0 4-120 0,0 0-47 0,0 0-40 16,0-1 17-16,0 2 18 0,-16 18-372 15,11-21 40-15,-2-3 58 0,1 0 31 0,-3-1 24 16,5-2 53-16,1-5 4 0,0 2-20 16,-4 1 41-16</inkml:trace>
  <inkml:trace contextRef="#ctx0" brushRef="#br0" timeOffset="258521.1662">12250 10080 242 0,'0'0'288'0,"0"0"-54"0,0 0-2 0,0 0-19 16,0 0-24-16,13 0-27 0,-13 0-12 15,0 0-19-15,0 0 8 0,0 0-22 0,0 0-17 16,0 0 14-16,0 0 1 0,0 0 19 0,25-18-29 16,-25 18 3-16,2 0-18 0,-1 0-4 15,-1 0 3-15,0 0 13 0,-1 0-30 0,-1 0-13 16,2 0-11-16,-1 0 8 0,-2 0-24 15,2 0-14-15,-3 0 12 0,2 0 7 0,-3 3 21 16,1 0-28-16,-1-1 12 0,-6 6-33 16,-2-1 9-16,1 2-17 0,0 1 14 0,-2 3-7 15,0-1 1-15,0 2-7 0,1 2 1 0,4 1 0 16,-5 2 28-16,0-2-8 0,0 3-19 0,0 1 13 16,0 1-7-16,1-2 8 0,1 3 5 15,-1-4 24-15,0 3-21 0,-2 0-8 0,4-2 17 16,-4 3-14-16,2-4 5 0,3 1 3 0,-3 2-3 15,2 0 1-15,-2-3-5 0,5 1 32 16,-1 3-5-16,3 0-6 0,-4-2-14 0,3 2 14 16,0 2 3-16,0-2-23 0,2 0-5 15,0 2-8-15,3-3 22 0,-1 0-11 0,0 1-2 16,2-3-7-16,1-8-4 0,0 3 21 0,0 3-8 16,0 0-3-16,0 1 4 0,0-2-8 15,12 18-4-15,-10-19 25 0,3-1-10 16,0 0 6-16,2-3-2 0,-1 1 8 0,3-3-27 15,1 0 22-15,3 0-2 0,4-2 3 0,0-1-15 16,3 0 8-16,0-5 0 0,2 2-13 16,4-2 19-16,-1-2-22 0,-12 0 7 0,6 0-27 15,5 0 24-15,1 0-1 0,26-11 0 0,-24 6 2 16,1-1-10-16,-3 1-3 0,1-2-10 16,-4 0 23-16,1 1-13 0,-2-2-6 0,-2 4 21 15,0-3-8-15,-2 0 6 0,1 2-12 0,-4 0-11 16,2-2 23-16,-4 4-2 0,0-4-1 0,-3 2-25 15,1 2 21-15,-5 1 1 0,0-3 3 16,-1 4-17-16,-1-1 18 0,0 0-38 0,-2 0-40 16,1 1 6-16,-2-2-102 0,0 3-58 15,0 0 21-15,0 0-252 0,-18-19-55 0,6 9 34 16,0-1 34-16,0 1 30 0,-1-1 28 16,0-2 23-16,0 3 27 0,0-7 14 15,-2 9 32-15</inkml:trace>
  <inkml:trace contextRef="#ctx0" brushRef="#br0" timeOffset="259363.0555">12313 10129 635 0,'1'-8'253'0,"0"4"-38"0,-1-1-11 0,0 0-5 16,-1 1-40-16,0 1-11 0,-1-2-6 16,1 3 1-16,-2-3-22 0,1 4 4 0,-2-2-33 15,0-1-1-15,2 2-8 0,-2 0 1 0,0-2-2 16,0 4-5-16,-1-1-30 0,-1 0 12 16,-1 2-16-16,7-1 2 0,-5 0-5 0,-6 0 2 15,-19 14-16-15,11-4 13 0,0 1 20 0,-2 0-17 16,2 0 22-16,0 3-37 0,-1 0 13 15,-1 2-3-15,7 0 1 0,-5 3-7 0,2-1-12 16,1 0 19-16,2 1 21 0,-2 3-17 16,5 0 10-16,-2 0-11 0,3-1 1 0,-2-1-10 15,3 3-3-15,2-3 31 0,-2 0-6 0,1 2-31 16,-1 2 13-16,4-5-4 0,-3 5 13 16,4-2 23-16,-2 2-18 0,-3-2 0 0,5 4-4 15,0 3-1-15,2-1-15 0,-1 0 10 0,2-2 1 16,0 2 5-16,1 0-18 0,0-16 8 15,0 6-9-15,0 2 12 0,0 4-18 0,14 19 21 16,-8-23-15-16,2 0-9 0,-2 2 5 0,2-5-9 16,-2-1 20-16,3-1-8 0,-2 0-3 15,0-5 24-15,1 3-23 0,-2-3 20 0,6-1-21 16,-2 0 3-16,-1-3-7 0,4 2 20 0,-4-4-23 16,1-3 28-16,0 2-18 0,9 1 9 0,-1-4-16 15,-1 0 7-15,-4 0 1 0,-3 0-1 16,5 0-12-16,2 0-12 0,2 0 17 0,18-8-8 15,-15 6 4-15,-4-3-7 0,1 2-2 16,-1-2 12-16,-6 3 0 0,5-1-2 0,-1-2-20 16,-1 1 22-16,0-2-6 0,-3 1-8 15,-1 3-1-15,-2-1-2 0,0 2-6 0,4-5 14 16,-4 1-14-16,0 2 13 0,-4 1 0 0,1-1-21 16,-2 1 18-16,0 2-10 0,-3-1 18 0,3 0-16 15,-1-1 7-15,1 1 4 0,-2-1-50 16,-1 1 7-16,2 1-38 0,-2-2-10 0,2 0 7 15,-3-3-113-15,1 2-40 0,0-2-56 16,-1 1 29-16,0 4-267 0,0-6 29 0,0-9 37 16,-10-15 31-16,1 10 45 0,3-3 27 0,-1 2 23 15,-3-4 20-15,-1 2 20 0,4 0 36 0</inkml:trace>
  <inkml:trace contextRef="#ctx0" brushRef="#br0" timeOffset="260223.9026">12296 10080 298 0,'0'-2'283'16,"0"-1"-48"-16,-3 0-6 0,3 1-27 0,0 1-9 15,0-1-11-15,0 0-21 0,0-1-27 16,-1 3-21-16,0-3 4 0,-2 0-14 0,2 2-19 15,-2 0-8-15,-2 1 1 0,1 0-31 0,0 0 12 16,-2 1-9-16,3 0-11 0,-5 0 2 16,1 2 2-16,-9 4-11 0,3 1 15 0,-4-3-8 15,2 2 2-15,0 1-12 0,2 2 5 16,-1 2-13-16,1 0 10 0,0-3-2 0,3 4 11 16,-3-2-9-16,4 5-4 0,-1-2 10 15,1 1-11-15,-4 3-8 0,4 0 20 0,-2-2-4 16,1 4 7-16,1 0 5 0,0 0-3 0,1-2 8 15,-1 4 6-15,0-2-33 0,0 4 2 0,2-3-2 16,0 0 23-16,1 2-3 0,-1-1-22 16,2 0 10-16,1 1-32 0,1 1 23 0,0-2-19 15,3 1 4-15,0-10 32 0,0 6-16 16,0 2-8-16,0 4-2 0,15 22 17 0,-11-23-9 16,4-2-20-16,-2 0 25 0,2-2-5 0,-2-3-8 15,3 0-15-15,-5 0 34 0,5-2-3 16,-3-4-3-16,2 2-9 0,-1-2-1 0,3-3 37 15,-3 2-6-15,4-2-4 0,0-1-6 16,-3 0-2-16,6-1-5 0,-3-2 3 0,-2-4-20 16,3 3 2-16,4 1-1 0,-8-4-12 0,1 0 0 15,4 0 0-15,-3 0 7 0,5 0 1 16,0 0 6-16,-3 0-2 0,1 0 0 0,-3 0-10 16,11-11 14-16,-13 9-10 0,-1 1-8 0,1 1-1 15,-1-2 1-15,9-1 5 0,-3 0-1 0,-4 1-12 16,-2 2 2-16,1-2 13 0,-2 0-7 15,-1-1 15-15,-1 3 3 0,1-1-6 0,-1 1 0 16,1 0-1-16,-2-3-17 0,1 3 23 0,-1-1-7 16,-1 1-2-16,0 0 0 0,1-2-1 15,0 2-1-15,-1-1-18 0,-1 1 23 0,1 0-20 16,0-2 18-16,-2 2-10 0,4 0 21 0,-3-1-4 16,0 1-12-16,-1-2-8 0,0 2 2 15,2-3 0-15,-2 1 8 0,-2 2-6 0,2 0 0 16,0 0-62-16,0 0-17 0,0 0-49 0,0 0-29 15,0-8 17-15,-11-1-331 0,7 6 37 16,-1-2 33-16,-7-3-23 0,2 4 27 16,1 1-10-16,-1-7 27 0,0 2 124 0,2 2-26 15</inkml:trace>
  <inkml:trace contextRef="#ctx0" brushRef="#br0" timeOffset="262466.6275">20693 14654 517 0,'-14'0'179'0,"14"0"-49"0,0 0-51 16,0 0 12-16,-14 0 6 0,14 0-48 15,-13-22 49-15,14 19-35 0,1 0-25 0,0-2-5 16,1 2-98-16,-1-1-45 0,0 1-49 16,0 0-131-16,1-1 10 0</inkml:trace>
  <inkml:trace contextRef="#ctx0" brushRef="#br0" timeOffset="263204.2642">20760 14486 239 0,'2'-4'76'0,"1"0"105"0,-2 0-57 0,2 1-20 15,-3-2 7-15,2 3 7 0,2-4-41 0,-4 2 26 16,2 1 9-16,-2-2-15 0,2 0-10 16,0 3 23-16,-2-4-1 0,3 1-4 0,-1 1 4 15,0-1-7-15,0 1 0 0,0 3-8 0,-1-4-1 16,0-1 9-16,2 2-16 0,-3 1 11 0,1-2-19 15,0 3-5-15,1-1-16 0,-2-3 20 16,0 4-38-16,0-2 23 0,0 2-28 16,0 2-2-16,0 0 6 0,0 0-21 0,0 0 16 15,0-7 6-15,0 7-22 0,0 0 8 0,-13-12-14 16,10 12-10-16,-2 0 9 0,0 1 19 16,-3 2-10-16,-7 4-16 0,-2 1 5 15,-2 3-5-15,1 2-2 0,-1 2 12 0,4-1-3 16,-3 2-12-16,1 1 26 0,-1 3-15 0,2-1 4 15,0 0 19-15,-2 4 3 0,3 2 2 16,-3-3-8-16,2 1-17 0,3 1 12 0,-1 1 14 16,0 0-19-16,0 0 24 0,1 1-42 15,1 1 19-15,-1 1 9 0,1-1 14 0,0 4 20 16,5-4-18-16,-3 1 7 0,0 1-28 16,3-1 5-16,-2 0-2 0,-3 0 5 0,5-2 22 15,-2 5-26-15,2-4-2 0,0 3-3 0,2-1-2 16,1-1-3-16,-3 1 1 0,5 4-1 15,-2-5-4-15,2 4 35 0,2-19-5 0,0 9-49 16,0 3 16-16,0 2-2 0,0-1 1 0,19 26-2 16,-12-27 11-16,5-2 18 0,-1-1-17 15,1-3-3-15,3 0 13 0,7-4-3 0,-1-2 15 16,3-1-2-16,4-2-10 0,0-4-8 0,5-3-11 16,0 0-2-16,2-1 4 0,-19-2 13 15,10 0 2-15,1 0-9 0,37-12-2 16,-30 6-3-16,-2 3-12 0,-1-3 11 0,1 1 1 15,-4 2 2-15,-5-1 2 0,-1 3-3 0,-3-2 1 16,-8 3-6-16,1-2-17 0,-5 1 20 16,-1 0-5-16,0 1-8 0,-2-2 23 15,1 2-1-15,-3-1-14 0,1 1 0 0,1 0-29 16,-3 0 40-16,2 0-13 0,-1 0-3 16,1 0-37-16,-2-2 2 0,2 2-44 0,-3 0-29 0,0 0-63 15,0 0-76-15,4-2 23 0,1-1 21 16,0 1-333-16,11-9 39 0,0-2 99 15,2-1 31-15,7-4 25 0,5-3 24 0,5 0 21 16,5-2 15-16,1-6 12 0</inkml:trace>
  <inkml:trace contextRef="#ctx0" brushRef="#br0" timeOffset="264268.1768">24470 16447 635 0,'0'0'305'15,"18"0"-41"-15,8-3-14 0,-20-4-24 16,9 1-5-16,-6-2-30 0,-4 2 10 0,0 1-33 16,7-5-10-16,-7 1 5 0,0 3-39 15,1-1 15-15,-2 3 1 0,-1-3-15 0,-2 2-12 16,0 2-13-16,-1-2 10 0,3 3-11 16,-2-3-37-16,-1 5-5 0,0 0-7 0,0 0-4 15,0 0 9-15,0 0-4 0,-10-10-11 0,5 11-6 16,-2 2-2-16,-8 8 14 0,1 2-5 0,-5 0-3 15,2 6-6-15,2-1-20 0,-2 2 2 16,2 1-1-16,-2 1-1 0,-2 3-18 0,4 1 15 16,-3 1-2-16,1-1 0 0,3-2-1 15,2 2-1-15,0 1 0 0,3-2-1 0,0 1 0 16,0-2 6-16,5-4-2 0,0 5-6 0,4-4-1 16,0 0 0-16,0-13 35 0,0 3 4 15,19 14 4-15,-10-12 8 0,2-2-1 0,5-3-13 0,0-3-5 16,3-3 0-16,0 3-19 0,-1-1 18 15,2-1-4-15,-2-1-10 0,0 1-45 0,4-2 3 16,-4 1-74-16,-9-2-12 0,3 0-17 0,18-11-59 16,-16 5-35-16,4-2 21 0,-5-2-244 15,6-1-31-15,-5-6 30 0,2 2 33 0,0-2 26 16,-1 2 4-16,3 1 23 0,-4-4 48 0,1 7 0 16</inkml:trace>
  <inkml:trace contextRef="#ctx0" brushRef="#br0" timeOffset="264687.2115">24826 16646 524 0,'3'-5'409'16,"1"0"-59"-16,-4 0-33 0,1 0-43 0,2 1-23 16,3 0-9-16,-2 2-45 0,1 1-12 15,-1 1-21-15,2 1-18 0,2 1-5 0,-3 1-14 16,5 5 5-16,2 6-15 0,-2-1-32 16,-4 4-2-16,-6-11-19 0,0 6-8 0,0 1 10 15,0 1-7-15,-9 17-5 0,7-18-6 0,2-2 7 16,-4-3-15-16,3-2 3 0,-2 0-11 15,2-1 33-15,0-1 9 0,-1-1-18 0,2-3 30 16,0 0 5-16,0 0 4 0,0 3-1 16,3-5-10-16,-2 0-11 0,2-3-5 0,8-6-9 15,1-4 0-15,3 0-5 0,-1 0-15 0,1 2-6 16,2-1-12-16,-2 2 6 0,0 0-7 16,-2 3 18-16,0 2-16 0,-2 4-13 0,-3-2 12 15,-1 3 5-15,-1 2-13 0,-6 0-11 0,0 0 7 16,8 0-5-16,-8 0 15 0,18 13 2 15,-12 1 4-15,-1-1-8 0,1 4-13 0,-6-3 4 16,1 3 16-16,-1 2-10 0,0-11 4 16,0 7-21-16,0 1 3 0,0 2 13 0,0-2-14 15,-12 19-13-15,6-20-55 0,-1 0 6 16,5-3-107-16,-3-4-43 0,-8 2-76 0,8-3 26 16,-5-3-232-16,1-1-32 0,9-3 40 0,-9 0 35 15,-5 0 45-15,-18-14 57 0,14 4 23 0,-4-5 23 16,7-2 30-16,-4-8-24 0,1 2 1 15</inkml:trace>
  <inkml:trace contextRef="#ctx0" brushRef="#br0" timeOffset="265078.604">24281 15566 354 0,'6'-1'297'0,"8"-2"-46"0,2 3-29 15,-6 0-17-15,4 0-14 0,24-12 0 0,-16 11-38 16,1-2-9-16,-2 0-20 0,-1-2 1 0,-6 4-36 16,7-2-2-16,-3 3-9 0,-5-1 7 15,-5 1-26-15,1 0-3 0,-2 0-20 0,2 0-36 16,0 0-25-16,-2 0-32 0,0 0-48 0,-7 0 11 15,9 0-247-15,12 16-41 0,-20-7 10 0,2-4 38 16,0 2 13-16,-6-2 5 0</inkml:trace>
  <inkml:trace contextRef="#ctx0" brushRef="#br0" timeOffset="265280.9521">24373 15981 222 0,'0'4'236'0,"0"0"6"16,0 0-21-16,2-1-28 0,2-1-18 16,0-2 4-16,0 1-26 0,-2-1-20 0,3 3-28 15,2-1 3-15,-3-1-17 0,2 0-27 16,0 2-8-16,1-2-37 0,-3 1-42 0,2-2 1 0,0 3-131 16,-3 0-201-16,1-3 22 0,1 4-52 15,-3-2 8-15,2-1 52 0</inkml:trace>
  <inkml:trace contextRef="#ctx0" brushRef="#br0" timeOffset="265399.6432">24461 16065 411 0,'9'0'243'0,"-2"0"-26"0,13-3-35 0,-10 3-34 16,24-7-37-16,-8 2-12 0,2 1-65 16,0-5-4-16,-3 2-224 0,-1-1-147 0,1 1 11 15,1-2 0-15</inkml:trace>
  <inkml:trace contextRef="#ctx0" brushRef="#br0" timeOffset="266675.4617">25385 13987 307 0,'1'-5'295'0,"1"-2"-49"0,-1 1-39 16,-1-1 1-16,4 2-21 0,0-11-19 0,2 2-20 15,3 3-11-15,0 2-24 0,4-3-13 0,3 3-17 16,1 0 17-16,2 1-5 0,2 0-27 15,4 0-7-15,-2 1 4 0,4 4 11 0,1-4-8 16,-1 3-5-16,0-1-12 0,-3-1 6 0,2 1 3 16,-3 0-3-16,-5 4-22 0,2-1 5 15,-6 1-4-15,-5-3 16 0,0 4-16 16,-4-1-4-16,-1 1 10 0,2 0-8 0,-2 0-17 16,-4 0 3-16,0 0 2 0,0 0 4 0,10 9 2 15,-4 7-4-15,-4 3 14 0,-1 5-31 16,1 1 0-16,-1 2 13 0,2 3-18 0,-1 0 41 15,0 2-31-15,1-1 12 0,-2 3 12 0,3 1-25 16,0 0 5-16,-1 3-10 0,3 2 9 16,1 2-8-16,-1 0 46 0,4 0-30 0,-1 2 7 15,1-2 0-15,-1 3 10 0,0 0-4 16,4 0-31-16,-4 2 51 0,0-2-26 0,-1 3 7 16,2 2-4-16,1 1-3 0,-6-1-2 15,1 0 14-15,1-2 8 0,-4 0-7 0,0 0-3 16,3-1-6-16,-4-2 6 0,2 2 7 0,-4-5-11 15,3 1-15-15,-1-2 15 0,1 3-1 0,-2-3-8 16,0 2 10-16,-1-2-14 0,0-1 8 16,0-21 2-16,0 13-1 0,0 2 12 15,0 2 1-15,0 1-14 0,-10 37-9 0,6-39-10 16,2 2 5-16,-1-2 5 0,0-1 1 16,0 0 6-16,-1 0-11 0,1 1-4 0,-3-2 3 15,2 0-6-15,3 0-2 0,-2 1 7 0,-1-1-6 16,2 0 18-16,-1-1-17 0,1 1-18 15,-1-2 14-15,3 4-7 0,0-1 9 0,0-2 7 16,0-16-14-16,0 7 27 0,0 4-14 0,0-1-10 16,0 1 3-16,0 3-11 0,0-5 18 15,16 33-16-15,-14-30 5 0,5-2 17 0,-1 1-15 16,0-1 16-16,-2-1-23 0,1 4 2 16,0-4 13-16,4 1-6 0,-4-2-5 0,0 1-4 15,-2-3-5-15,2 0 13 0,-3-1-20 0,0-1 29 16,1-1-26-16,-1-1 19 0,1-5-1 0,-3 0-23 15,1-3 9-15,-1 0 14 0,0-2 8 16,0 6-18-16,0 2 8 0,-13 16 4 16,8-17 3-16,1 2 6 0,-4-6-8 0,0 1 9 15,-4 1 10-15,0 0-8 0,-1-4 6 16,0 2 12-16,-3 0-5 0,2-3 11 0,-1 1 7 16,-3-1-5-16,2-1-8 0,0-2 6 0,0-2 1 15,3-1 6-15,-3 1 2 0,5 0 5 0,-1-1 25 16,5 1-20-16,0-3-5 0,3 3 11 15,1-2 12-15,-1-1-39 0,1 1 27 0,3-1-47 16,0 0-13-16,0 0 20 0,0 0 20 0,0 0-11 16,-9 0 12-16,9 0-37 0,0 0-8 0,-5 0 0 15,5 0 48-15,0 0-5 0,0 0-24 16,0 0-4-16,0 0 11 0,0 0-2 0,-8 0-5 16,8 0 5-16,0 0-9 0,0 0-3 0,0 0-9 15,-6 0-2-15,6 0 20 0,0 0-2 16,0 0-20-16,0 0-1 0,0 0 1 0,0 0-6 15,0 0-2-15,-13 4 11 0,13-4-1 0,0 0-29 16,0 0-33-16,-1 0-12 0,0-1-13 16,2-2-24-16,-1 1-31 0,0-2-22 15,3-1 16-15,-3-2-112 0,4-8-18 0,-4 4-23 16,0-3-60-16,0-3 32 0,-16-21-220 16,7 19 51-16,-5 0 36 0,-4-3-17 0,-1-3 34 15,-7-4 29-15,0-5 35 0,-8-5 39 0,1-1 9 16,-4-6-3-16,-4-3 20 0</inkml:trace>
  <inkml:trace contextRef="#ctx0" brushRef="#br0" timeOffset="270832.5124">9496 8568 299 0,'0'0'122'15,"0"0"-37"-15,0 0 2 0,0 0-19 0,0 0-11 16,0 0 47-16,0 0-11 0,0 0-8 0,0 14 23 16,0-14-28-16,0 0-21 0,4 17 19 15,4-16-2-15,8 3-34 0,2-1-2 0,0-3-22 16,3 3 0-16,1 0 11 0,0 0 3 0,1-2 2 16,2 0-27-16,-1 1-5 0,-1 0 23 15,0 0 9-15,1-1-7 0,0 3-10 0,-1-2-10 16,1-1 11-16,1 2-5 0,2 0 5 15,0-3 8-15,-2 3-7 0,2-2 16 0,2 3-11 16,0-1-17-16,-4-2 26 0,5 0 5 0,-2 1-7 16,4-2 7-16,-14 0-1 0,6 0-18 0,4 0-1 15,4 0 6-15,1 0-6 0,2 0-6 16,-1 0 16-16,1 0-4 0,-1 0-16 0,1 0 0 16,-3 0 6-16,1 0-2 0,1 0 6 15,0 0-12-15,-1 0-6 0,31 10 11 16,-33-7-24-16,1-3 24 0,0 2 8 0,1 1-6 15,-1 0-10-15,1-2-1 0,-4 3-4 0,2-1 10 16,1 0 10-16,1 1-5 0,-1-1-1 0,2 1-25 16,-2-1 16-16,0-1 5 0,-3 3-8 15,4-4-5-15,-1 4-11 0,5-4 14 0,-5 2 17 16,4-1-8-16,-4 4-20 0,-3-6 12 0,6 5 4 16,-2-2-8-16,-5 0 14 0,4 0 5 15,0 0-11-15,-1-2 2 0,-1 0 8 0,1 2 13 16,1 0-24-16,0-3 12 0,1 4 3 0,-2-4-1 15,-2 1-9-15,3 1 7 0,-2-1 5 16,-2-1-2-16,0 2-22 0,0 1 19 0,-1-2-21 16,0 0 12-16,-3-1 1 0,2 3-10 0,-2 1 4 15,0-3 4-15,-1 1 3 0,0-2 3 16,0 0-11-16,0 1 5 0,-2-1-3 0,3 3-4 16,0-2 3-16,-12-1 5 0,6 0 2 15,2 0 6-15,-1 0-1 0,3 0 1 0,1 0-11 16,-2 0 2-16,3 0-4 0,-1 0 4 0,-1 0-2 15,-1 0-2-15,2 0 4 0,0 0-14 0,2 0 9 16,-5 0 9-16,27 12-6 0,-25-11-2 16,3 0-9-16,-15-1 13 0,6 0-4 0,5 0 3 15,2 0-3-15,-1 0 8 0,1 0-9 16,-1 0-11-16,4 0 1 0,-1 0 18 0,0 0-1 16,1 0-3-16,0 0-12 0,1 0 1 0,0 0 18 15,1 0-6-15,-1 0 3 0,3 0-3 0,-1 0 8 16,2 0-12-16,-3 0-7 0,2 0 3 0,-1 0 1 15,1 0 15-15,0 0-7 0,-1 0 1 16,2 0-20-16,-2 0 22 0,2 0-1 0,-1 0-6 16,1 0 1-16,4 0 0 0,-1 0 2 15,2 0 4-15,0 0-6 0,1 0 3 0,0-6 6 16,0 6-16-16,3 0-2 0,2 0 14 0,46-8 2 16,-46 8-11-16,8 0 13 0,-1-1 0 15,-25 1 1-15,14 0 2 0,11 0-1 0,4 0 0 16,1 0 12-16,3 0-25 0,0 0 17 15,1 0-1-15,-2 0 12 0,0 0-15 0,-2 0-1 16,0 0 0-16,-1 0 5 0,-4 0 1 0,-2 0 1 16,-2 0-12-16,-2 0-7 0,-4 0 12 0,-3 0-12 15,33-4 5-15,-34 4-7 0,-4 0 10 16,-2-3-12-16,-6 0 11 0,0 2 1 0,-1 0 5 16,-3 1-13-16,2-2 12 0,-5 2-4 15,2 0-5-15,-10 0-1 0,7 0-2 0,1 0 6 16,4 0-9-16,2 0 1 0,-2 0 4 0,3 0-12 15,0 0 5-15,0 0 11 0,2 0-2 16,0 0-4-16,3 0-6 0,0 0 1 0,2 0 7 16,-1 0 11-16,1 0-6 0,0 0 1 15,-2 0-15-15,2 0 22 0,-2 0-17 0,1 0-2 16,-1 0 7-16,2 0-8 0,30-8 5 0,-28 8 5 16,1-3-2-16,2 3-1 0,-1 0 3 15,1 0-9-15,-17 0 12 0,5 0-7 0,7 0-13 16,2 0 23-16,0 0-13 0,3 0 5 0,-2 0 2 15,-1 0-8-15,37 10 2 0,-33-9 4 0,-2 1-2 16,4-2 4-16,-6 1-3 0,6 0-10 16,-5 2 18-16,0-2 1 0,-1 1-13 0,7-2-9 15,-5 1 10-15,2 2 4 0,1-2-5 0,-1 1 8 16,0-1 1-16,1-1 8 0,-1 0-19 16,2 2 6-16,-1 1-3 0,-1-1-7 15,-2-2-2-15,2 2 18 0,-18-2-7 0,7 0-7 16,5 0 5-16,2 0 2 0,1 0-5 0,31 9-1 15,-50-9 3-15,9 0-7 0,3 0 13 0,-2 0-2 16,2 0-9-16,22 9 3 0,-26-5 11 16,-2-3-12-16,1 2 4 0,0-1-5 0,-1 0 4 15,-1 1 5-15,-4-1-1 0,6 1 2 0,-12-3-12 16,3 0 12-16,4 0 7 0,2 0-15 16,17 10 12-16,-18-5-6 0,1-3-10 0,-4-1 17 15,-1 1-8-15,-13-2-5 0,9 0-3 16,2 0 12-16,-2 0-14 0,0 0 17 15,6 0-15-15,0 0 14 0,1 0-8 0,-3 0-4 0,3 0 9 16,-3 0-12-16,15 10 16 0,-8-7-12 16,-2-2 16-16,-8-1-13 0,3 0 2 0,4 0-10 15,-1 0 9-15,3 0-7 0,-1 0 11 0,1 0-6 16,0 0 3-16,-1 0-4 0,-1 0 12 16,-3 0-4-16,-2 0-2 0,0 0 12 0,-3 0-19 15,1 0 1-15,-1 0-3 0,4 0-4 0,4 0 16 16,-2 0-3-16,2 0-11 0,-5 0 15 15,1 0-9-15,-4 0 7 0,1 0-13 0,0 0 9 16,-2 0-3-16,0 0 30 0,0 0-12 16,-1 0-3-16,2 0 13 0,-4 0-14 0,3 0 5 15,-3 0 15-15,-5 0 13 0,9 0 1 16,-1 0-4-16,-8 0 9 0,6 0-25 0,-6 0-4 16,9 0 22-16,-9 0-28 0,5 0-2 0,-5 0 5 15,0 0-11-15,9 0 35 0,-9 0 0 16,0 0-32-16,7 0 1 0,4 0 19 0,-10-1-29 15,0 0 4-15,1-1-11 0,-1 0 22 16,-1 2-13-16,1-1 0 0,1-1 4 0,-2 2 19 16,0-3 1-16,1 1-5 0,0 2-25 0,-1-2 2 15,0 1 14-15,1-1 9 0,-2 1-8 16,1-1-22-16,-2 0 1 0,-1 2-4 16,3-1-30-16,-4 0-11 0,2-2-4 0,-2 1-23 15,-1 2-40-15,-3-1-19 0,-5-6 12 0,-3 2 12 16,-2-1 11-16,0 0-311 0,-1-2 29 15,2 0 7-15,-3-1 23 0,1 1 37 0,-1 2 18 16,-1-5 12-16</inkml:trace>
  <inkml:trace contextRef="#ctx0" brushRef="#br0" timeOffset="272152.0301">16296 11764 582 0,'0'0'240'0,"0"0"-14"16,0 0-22-16,0 0-24 0,0 0-25 0,0 0 1 16,0 0-15-16,0 0-28 0,0 0 2 15,0 0-8-15,0 0-23 0,7 6-1 0,-5-8 0 16,5 0-22-16,-4-2-8 0,1 2 16 0,-1 0-15 16,2-1-6-16,0-1 10 0,0 1-3 15,9-2-17-15,-2-3-2 0,1 3-17 0,-2-3 5 16,6 0 11-16,-3 2 10 0,4-2-19 15,-3 1-8-15,4-3 16 0,-1 2-11 0,3 1-14 16,3-3 18-16,1 0-3 0,-1-1 23 16,1-1-23-16,-1 3 7 0,1-2-23 0,4-1 18 15,2 2-1-15,-3-3 13 0,2 1 0 0,1 0-25 16,-2-1-7-16,5 1 1 0,-7-1 8 0,6 1-9 16,-1-1 22-16,0 3-14 0,-3-1-4 15,-1-1 31-15,-1 2-44 0,0 0 9 0,-1 1 29 16,-3 2-21-16,0-1-17 0,-1 3 13 15,-5-2-5-15,-1 4 5 0,-2-1 16 0,-7 1-40 16,0 2 15-16,-2-1 27 0,1 1-1 16,-2-1-31-16,-1 0 17 0,2 2 2 0,-4 0-4 15,2-1-18-15,1-1-8 0,-3 1 25 0,1 1 13 16,1-1-15-16,-1 1 1 0,1-2 0 0,-2 2 0 16,2-1-14-16,-3 1 24 0,2 0-21 15,0 0 9-15,-1-2-8 0,0 1-17 0,1 1 41 16,-1 0-6-16,-1 0-20 0,0 0-14 15,0 0 19-15,0 0-14 0,0 0 9 0,0 0-9 16,0 0 31-16,0 0 12 0,0 0-49 0,0 0-1 16,0 0-27-16,4 1-30 0,-6-1-43 15,0 2-20-15,-3-2 12 0,1 3-347 0,-10 2 42 16,0-5 32-16,-4 5 28 0,4-3 36 0,-4-1 22 16,1 1 18-16,1 1 2 0</inkml:trace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54749" units="1/cm"/>
          <inkml:channelProperty channel="Y" name="resolution" value="2151.47729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2-02-09T12:42:02.726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12715 6692 241 0,'-15'-17'92'0,"-16"-9"15"0,17 18-15 16,3-1-47-16,-7 2-5 0,1-2 53 0,4 0-10 15,6 2-59-15,0 2-1 0,-2 2-3 0,4-3-38 16,-1 4-158-16,-1-2-128 0</inkml:trace>
  <inkml:trace contextRef="#ctx0" brushRef="#br0" timeOffset="9210.5524">3487 6413 329 0,'0'0'251'0,"0"0"-44"0,0 0-13 0,-14 0-31 15,14 0-17-15,0 0 3 0,0 0-11 0,0 0-5 16,0 0-11-16,0 0-20 0,0 0-20 0,0 0-9 15,0 0 5-15,0 0-9 0,0 0-6 16,0 0 10-16,0 0-20 0,0 0-14 16,0 0-3-16,0 0 16 0,0 0-17 0,0 0 10 15,4 21-7-15,4-21-13 0,11-3-4 0,-11 3 8 16,3 0-1-16,4 0 9 0,-2 0-15 16,0 0 3-16,0 0-11 0,2 0 1 0,2 0-9 15,-3 0 13-15,-1 0-11 0,3 0 6 16,-2 0-2-16,-1 0-2 0,5 0 4 0,-2 0-1 15,1 0-4-15,2 0-3 0,1 0 2 0,0 0-9 16,0 0 4-16,1 0 1 0,2 0 1 16,-1 0-14-16,-2 0 18 0,3 0-14 15,-1 0 8-15,1 0-8 0,-4 0 20 0,1 0-15 0,1 0-4 16,-3 0-1-16,2 0-6 0,-3 0 17 16,-2 0-1-16,4 0-15 0,-2 0 17 0,2 0 3 15,-1 0-2-15,0 0-14 0,0 0 10 0,0 0 2 16,0 0 1-16,1 0 3 0,1 0-12 15,3 0 12-15,-1 0-15 0,1 0-2 0,1 0 2 16,1 0 17-16,-3 0-4 0,0 0-5 16,0 0 5-16,1 0-11 0,-4 0 16 0,2 0-18 15,-6 0 7-15,4 0-6 0,-1 0 14 0,-5 0 4 16,-1 0-6-16,-1 0-8 0,-2 0 17 0,-1 0-18 16,-2 0-2-16,2 0 12 0,-8 0 10 15,9 0-11-15,-3 0 8 0,-6 0-5 0,10 0 19 16,-10 0-9-16,8 0 3 0,-8 0 2 15,6 0-9-15,-6 0 21 0,9 0-19 0,-9 0 8 16,8 0 6-16,-8 0-19 0,6 0 9 16,-6 0 18-16,0 0-20 0,5 0 39 0,-5 0-54 15,0 0-6-15,0 0 16 0,0 0 8 0,8 0 17 16,-8 0-30-16,0 0 30 0,0 0-30 16,0 0-7-16,0 0-1 0,5 0-14 0,-5 0 4 15,0 0 29-15,0 0-4 0,0 0-17 0,0 0 18 16,0 0-29-16,0 0 27 0,0 0 15 0,0 0-1 15,9 0-54-15,-9 0 25 0,0 0-20 16,0 0-6-16,0 0-47 0,0 0 5 0,0 0-34 16,0 0-28-16,0 0-36 0,0 0 15 15,7-4-237-15,-9 5-25 0,1 0 28 0,1 0 24 16,-1 3 24-16,1-4 32 0,0 0-17 0,1 0 14 16</inkml:trace>
  <inkml:trace contextRef="#ctx0" brushRef="#br0" timeOffset="13622.0893">20402 6480 351 0,'0'0'192'0,"0"14"-63"0,14-14-20 16,-14 0 39-16,0 0-35 0,29 19-19 0,-26-18-21 16,2 1 21-16,-1-1 4 0,-1 1-68 15,4-2 16-15,-5 1 20 0,5 1-8 0,-5 1-38 16,3-3 34-16,-1 3-3 0,3-2 11 16,-2 0-8-16,1 1 10 0,1 0-13 0,9 0 9 15,0 3-7-15,-5-4-15 0,2-1 9 0,-3 0-5 16,7 3-12-16,-2-1 4 0,-2-2-8 0,5 3 6 15,-4 0 10-15,-3-3-15 0,0 1-23 16,0-1 24-16,-1 0-25 0,-2 0 13 0,14 3 14 16,-7-1 3-16,-4-2-27 0,-11 0 19 0,11 0 0 15,0 0-16-15,3 0 2 0,3 0 16 16,0 0 9-16,2 0-13 0,-1 0-9 0,2 0-3 16,0 0 21-16,0 0-16 0,1 0-3 15,0 0 4-15,-2 0-17 0,0 0 2 0,2 0 9 16,-6 0-2-16,2 0 1 0,-5-7 8 0,-1 7-10 15,4 0 12-15,-2 0-13 0,2 0-3 16,-2 0 11-16,-2 0-2 0,1 0-7 0,-3 0-2 16,7 0 0-16,0 0 5 0,3 0-9 15,-1 0 4-15,0 0 4 0,1 0-10 0,19 3 9 16,-24-3 0-16,7 2-7 0,0-2 9 16,-4 3-4-16,-7-3-5 0,2 0 9 0,4 0-17 15,0 0 22-15,3 0-14 0,-4 0 13 0,2 0-17 16,-5 0 18-16,4 0-12 0,0 0 4 0,-3 0 7 15,12 9-5-15,-6-8-9 0,0 1 4 16,-1-1 7-16,3 0-12 0,-2 2 1 0,3-2-2 16,-2 0 13-16,2 0 5 0,-12-1-17 15,5 0 18-15,4 0-17 0,3 0-5 0,-3 0 1 16,26 12 6-16,-27-12 6 0,1 2-19 0,-1-1 10 16,0 1 12-16,1-1-12 0,-6 1-1 15,2-2-2-15,2 2 1 0,-1-2 1 0,-4 1 9 16,7 1-5-16,-3 2-10 0,-3-4 18 0,-1 0-16 15,0 1 11-15,7 2-12 0,0-3 4 16,-1 3-2-16,0-2 7 0,2-1-6 0,-1 2 0 16,2-2-1-16,-2 0 10 0,3 3 5 15,-2-3 4-15,-2 2-16 0,1 1 3 0,0-1 7 16,-1-2 1-16,0 1-8 0,0 1-8 0,1 0 14 16,-1-2 3-16,0 1-7 0,3 0 0 15,-2-1-5-15,1 2-1 0,-1-1 4 0,1-1-1 16,-1 0-6-16,6 0 3 0,-5 3-1 0,1-1 6 15,0-2-3-15,-2 1 15 0,-8-1-3 16,2 0-8-16,6 0-11 0,1 0 13 0,0 0 5 16,0 0-10-16,3 0 0 0,-3 0 6 0,19 11-19 15,-20-10 13-15,0 1 13 0,-3-2-12 16,3 1-11-16,-5 0 7 0,7 1 18 0,0-2-2 16,-3 1-9-16,7 2-1 0,-15-3-4 0,6 0 6 15,5 0-16-15,-1 0 16 0,3 0-5 16,0 0-10-16,0 0 20 0,29 10-5 0,-27-9-15 15,-1-1 4-15,2 1 16 0,-2 1-9 0,2-1-4 16,-1-1 9-16,2 2-6 0,-15-2-7 16,6 0 20-16,4 0-4 0,3 0-14 15,1 0 12-15,0 0-18 0,2 0 10 0,2 0-6 16,-2 0 21-16,0 0-24 0,1 0 19 0,0 0-19 16,3 0 9-16,-2 0-4 0,2 0 4 0,1 0 0 15,1 0 7-15,2 0-10 0,29 11 13 16,-31-8-9-16,0-1 2 0,4-2 12 0,-6 3-8 15,4 0 12-15,3-2-20 0,0 1-2 16,0 0 3-16,1 1-2 0,0 0-3 0,-1-3 9 16,2 2 9-16,-3 1-11 0,0 0-9 0,-3-1 17 15,5-1-10-15,-4 2 0 0,2-2 6 16,0 1-7-16,2-1 2 0,1-1 14 16,0 1-5-16,1 2-6 0,-1-1-6 0,0-1 13 15,-4-1-18-15,1 2 5 0,-1-1 5 0,-1-1 2 16,0 2-11-16,-19-2 9 0,9 0 0 15,6 0-11-15,3 0 7 0,-2 0 1 16,3 0-5-16,-1 0 1 0,-2 0 6 0,0 0-10 16,-1 0 11-16,2 0 3 0,-3 0 0 15,1 0-2-15,0 0-8 0,0 0-7 0,0 0 14 16,-1 6-6-16,2-6 9 0,0 0-7 0,-1 0-2 16,1 0 3-16,1 0-5 0,0 0 0 0,-2 0 10 15,0 0-5-15,0 0 9 0,1 0-23 16,1 0 13-16,-1 0 2 0,-4 0 7 0,4 0 7 15,-2 0-7-15,0 0-3 0,-1 0-4 0,2 0 10 16,0 0-2-16,0 0-4 0,0 0 7 16,3 0 5-16,-1 0 9 0,1 0 14 15,37-6-10-15,-55 6-17 0,6 0-1 0,9 0 4 16,0 0 13-16,3 0 3 0,-2 0-17 0,0 0-13 16,36 12 17-16,-35-12-13 0,-17 0 5 15,6 0-2-15,1 0 3 0,2 0 36 0,2 0-26 16,-2 0 12-16,-3 0-6 0,-1 0 0 15,-3 0-8-15,-4 0-6 0,-2 0 21 0,-1 0-30 16,5 0 23-16,3 0 10 0,-8 0-27 0,1 0 20 16,0 0 1-16,-4 0 10 0,0 0-43 15,0 0 18-15,-2 0-14 0,0 0 12 0,-1 0-19 16,-6 0 4-16,10 0 37 0,-1 0-51 16,-2 0 12-16,-1 0 0 0,3 0 36 0,-2 0-27 15,0 0-11-15,6 0 12 0,2 0 22 0,14 1-18 16,-10 2-20-16,-7 0 13 0,6-2 22 0,-5 1 3 15,-2-1-42-15,8 2 34 0,-7-1-32 0,8 1 10 16,-4 0-12-16,2 0-15 0,-4-3 6 16,-2 1 32-16,-2 0-18 0,1 2 7 0,-2-3 17 15,-1 3-12-15,1-3-9 0,-1 0-13 0,-2 0 39 16,3 0-13-16,-2 2-13 0,-7-2 9 16,7 0 14-16,5 0-23 0,5 0 34 0,-2 0-48 15,0 0 1-15,-2 0 8 0,-3 0 5 16,3 0 11-16,-4 0-15 0,0 0 21 0,1 0-12 15,-3 0-10-15,1 0-3 0,-1 0 27 0,3 0 13 16,-3 0-17-16,0 0-22 0,2 0 11 16,-4 0 27-16,1 0-16 0,-6 0 9 0,9 0 5 15,-2 0-31-15,-7 0 10 0,10 0 7 16,-4 0-14-16,-6 0 16 0,7 0 7 0,-7 0-30 16,6 0 24-16,-6 0-15 0,8 0 20 0,-8 0-28 15,7 0 2-15,-7 0 6 0,7 0 27 0,-7 0-16 16,0 0-4-16,0 0-12 0,6 0 39 15,-6 0-45-15,0 0 0 0,0 0 14 0,0 0-10 16,0 0 44-16,8 0-34 0,-8 0-29 16,6-6 56-16,-3 6-35 0,-3 0 4 0,1 0-4 15,0 0 32-15,-1-2-42 0,3 2 20 0,-3 0-11 16,1 0 4-16,-1 0 2 0,3 0 18 16,-2 0-22-16,-1 0 20 0,0 0-37 0,1 0 18 15,-1 0 39-15,2 0-38 0,-2 0 7 0,-2 2-5 16,2-2 7-16,-1 0-5 0,2 0 4 0,-1 0-13 15,0 0-4-15,0 0 36 0,-1 0-15 16,1 0-6-16,-1 0-10 0,1 0 14 0,0 0-23 16,0 0 3-16,1 0-8 0,-2 0 41 15,1 0-25-15,0 0 17 0,0 0-31 0,0 0 18 16,0 0 15-16,0 0 3 0,0-2-24 16,0 1 15-16,0 1 22 0,0 0-35 0,-2 0-1 15,4 0 7-15,-4-1-3 0,2 1 21 0,-1 0-26 16,1 0 23-16,0 0-35 0,-1 0 15 0,1 0 34 15,-1 0-1-15,-1 0-41 0,2 0 3 16,0 0-16-16,-1 0 56 0,1-2-48 0,-1 2 12 16,1 2 16-16,0-5-24 0,0 3-4 15,0 1 10-15,0 1 9 0,0-2 19 0,0 0-43 16,-2-2 22-16,2 1 0 0,0 2-15 16,-1 1 15-16,1-4-11 0,0 2 36 0,-1 0-41 15,2 0 16-15,-1-1 2 0,0-1 38 0,-1 2-31 16,1 0 26-16,0 0-40 0,0 0 15 0,-2 0-18 15,2 0-13-15,0 0 50 0,-1 0-30 16,0 0-5-16,0 0 1 0,1 0-3 0,0 0-5 16,0 0-3-16,-4-1 39 0,3 1-4 15,1-1-26-15,0 1 9 0,0 0-7 0,0 0 6 16,0 0-1-16,-2 0 16 0,1 0-21 16,0 0 8-16,0 0 30 0,1 0-38 0,0-2 3 15,0 2 0-15,-3 2 11 0,3-2-2 0,0 0-12 16,0-2 6-16,0 4 24 0,0-2-35 0,0 0 40 15,0 0-27-15,-1 0 5 0,1 0-13 16,0 0-3-16,-2-2 40 0,1 4 0 0,1-4-43 16,0 2 36-16,-2 0-22 0,2 0-30 15,0 0 18-15,0 0 12 0,0 0 7 0,0 2-13 16,0-4-4-16,0 2-6 0,0 0 22 0,2 2-15 16,-2-4 30-16,0 2-11 0,0 0-33 15,0 0 47-15,0 0-5 0,0 0-40 0,0 0 18 16,0 0-4-16,0 0 9 0,0 0-8 0,0 0-14 15,0 0 5-15,0 0-5 0,0 0 40 16,0 0-15-16,0 0 4 0,0 0-21 0,0 0 22 16,0 0-5-16,0 0-19 0,0 0 2 15,0 0 17-15,0 0-31 0,0 0 17 0,0 0 1 16,0 0 4-16,0 0 6 0,0 0-9 16,0 0 28-16,0 0-12 0,0 0-38 0,0 0 23 15,0 0 6-15,0 0-14 0,0 0 6 0,0 0 5 16,0 0 12-16,0 0 2 0,0 0-6 15,0 0-26-15,0 0 37 0,0 0-6 0,-13 0-23 16,13 0 16-16,0 0-8 0,-19-5-16 0,19 4 43 16,-2-1-30-16,0 2 7 0,1-1-10 15,0-1 42-15,-4 2-31 0,5 0-1 0,-4-1-13 16,3-1 5-16,-2 1 2 0,1 1 26 0,-2-1-40 16,1 1 49-16,-1-2-37 0,2 1-13 15,-2-1 37-15,2 1-21 0,-1 0 38 0,-2-1-17 16,0 1-32-16,1-1 4 0,-2 0-1 0,4 1-3 15,-3-1 23-15,-1-1-16 0,-1 0 30 16,1 2-18-16,-9-5 10 0,4 2-25 16,1 2 0-16,2-2-2 0,-1 2 10 0,3 1-3 0,-8-5 2 15,4 3 8-15,3 2-8 0,2-2 2 16,1 2 35-16,0-1-33 0,2 2-1 16,-3-1-3-16,4 0-14 0,-3 0 7 0,4 1-4 15,-3-3 21-15,1 3-7 0,2 0 6 0,-2 0-6 16,0 0-6-16,2 0 23 0,0 0-34 0,-2 0 18 15,1 0 12-15,1 0 2 0,0 0 0 16,0 0 14-16,3 0-20 0,-2 0 4 0,-1 0-14 16,0 0-7-16,0 0 23 0,3 0-2 0,-3 1-38 15,0-2 18-15,1 1 26 0,0 0-33 16,0 0 24-16,-1 0 16 0,0 0-33 0,2 0 12 16,-1 0 1-16,-2 1-32 0,2-1 43 15,-1 0-32-15,0 0 21 0,0 0-13 0,1 2 4 16,1-2-3-16,-2 0-14 0,0 0 19 0,0 0 22 15,1 1-9-15,1-1-17 0,-2 0 2 0,0 0 22 16,1 0-2-16,-1 0 14 0,2 0-41 16,-2 1-11-16,0 0 4 0,0 1 12 0,1-2-12 15,-1 1-25-15,0-1-32 0,0 3-39 16,-1-2-85-16,-2 1 17 0,0-1 18 0,-1 0 14 16,-1 1-272-16,-2-1 29 0,1 2 27 15,-13-3 40-15,8 0 27 0,-19-14-14 0,10 3 31 16</inkml:trace>
  <inkml:trace contextRef="#ctx0" brushRef="#br0" timeOffset="17425.0887">28372 6675 483 0,'0'0'186'0,"0"0"-3"15,0 0-12-15,0 0-33 0,0 0-16 16,0 0-2-16,0 0-17 0,0 0 7 0,0 0-2 16,0 0-17-16,0 0-4 0,0 0-8 0,5 24-6 15,2-23-1-15,0 1 8 0,-1-2-20 16,2 0-9-16,-8 0 10 0,18 0-14 0,1 0 15 16,1 0-18-16,2 0 6 0,2 0-14 15,-2 0 10-15,1 0-8 0,3 0-6 0,24 7 1 16,-26-7-10-16,3 1 9 0,1-1-1 15,-5 3 11-15,-10-3-19 0,6 0-5 0,4 0-5 16,-1 0 11-16,2 0 6 0,0 0-2 16,0 0-11-16,2 0 14 0,-3 0-10 0,4 0-6 15,25 12 9-15,-26-12-20 0,2 3 6 0,0-3 2 16,4 3 21-16,0-2-27 0,3 1 21 16,-3 0-13-16,5-2 13 0,-5 5-36 0,0-4 11 15,0 1 10-15,-2 1 0 0,2 0-7 0,1 1 10 16,-4-1-3-16,3-1 6 0,-3-1-23 15,-1 0 8-15,-1 2 10 0,0 0-14 0,-1-3 31 16,1 2-31-16,-5-1 15 0,-1-1-14 16,4 2 13-16,3-2-13 0,-16 0 10 0,8 0 9 15,2 0-13-15,4 0 1 0,2 0 9 16,1 0-20-16,-1 0 40 0,2 0-39 0,0 0 1 16,0 0-6-16,0 0 9 0,30 10 27 15,-45-10-16-15,5 0 1 0,4 0-21 0,2 0 18 16,-2 0-1-16,-1 0-2 0,3 0-14 0,-1 0 0 15,1 0-3-15,0 0 25 0,0 0-6 16,1 0 19-16,-1 0-20 0,-1 0 21 0,3 0-11 16,-3 0-7-16,-1 0-25 0,-1 0 3 15,1 0 6-15,1 0 20 0,-2 0-2 0,1 0-30 16,-1 0 46-16,0 0-24 0,-2 0-15 16,-2 0 23-16,-5 0-18 0,0 0 51 0,-1 0-8 15,-5 0-7-15,1 0-3 0,-1 0-5 16,-1 0-11-16,-7 0 47 0,8 0-33 0,-8 0-7 15,8 0 0-15,-1 0 13 0,-7 0-4 16,6 0 1-16,-6 0-16 0,7 0-2 0,-7 0-1 16,0 0 38-16,8 0-4 0,-8 0-18 0,7 0-37 15,-7 0 4-15,0 0 15 0,6 0-8 16,-6 0 4-16,0 0-8 0,7 0 3 0,-7 0 1 16,0 0 0-16,7 0 16 0,-7 0-17 0,0 0 0 15,6 0-17-15,-6 0-17 0,7 0 7 16,1 0-32-16,-2 0-40 0,2 0-9 0,4 0-54 15,5 0-10-15,2 0 17 0,2 0-215 16,-1-7-40-16,26-5 29 0,-19 5 28 0,1 1 5 16,1-2 25-16,9 0 18 0,-4-1 10 0</inkml:trace>
  <inkml:trace contextRef="#ctx0" brushRef="#br0" timeOffset="18336.9488">32272 6622 516 0,'-1'-2'196'0,"1"1"-37"0,0 1-38 15,0 0 25-15,-1 0-37 0,-1 0 27 0,2 0-12 16,0 0-2-16,2 0-5 0,-1 0-20 16,-1 0 9-16,1 1 1 0,2 1-13 0,-1-1-7 15,2 0 4-15,1 2-12 0,3-2-10 16,7 3-4-16,1-2 12 0,0 2-25 0,3 0-1 16,1 1 0-16,0-2 3 0,7 1-21 0,0 1 6 15,-3-3-8-15,-2 1 4 0,2 0 8 0,-3-1-11 16,-1 2-8-16,-2-4-3 0,-5 2 26 15,1 1-3-15,-4-3-21 0,1 0-4 0,-4 0 8 16,-5 1-1-16,0-1 3 0,4 2-15 16,-3-2 0-16,-3 0 23 0,-8-3-32 0,0 4 2 15,-2-2 15-15,-4-2-8 0,8 3 7 0,-6 0-4 16,1 0-19-16,-17-8-5 0,7 4 1 0,2 1-5 16,0 0 10-16,-4 3-6 0,5-3 36 15,1 2 1-15,7 0-37 0,2-1 2 16,1 1-5-16,-1 0 1 0,8 1 33 15,0 0-5-15,-6 0-32 0,6 0 7 0,0 0 15 16,-9 5 8-16,11-4-2 0,2 4-30 0,1-4 26 16,0 0-24-16,2 2 36 0,-1 0-2 0,16 4-30 15,-3-2-3-15,-4 0 14 0,2-4-10 16,-2 0 22-16,-2 2-34 0,-1 0 39 0,-5-1-24 16,1 2 25-16,-6-3-15 0,-2-1 6 0,3-4-6 15,1 4 27-15,-2 2-23 0,-3-2-3 16,4 0 25-16,-2 2-36 0,4-1 6 0,-3-1 16 15,-2-2 23-15,-2 2-21 0,2 0-10 16,0 4 0-16,2-4 8 0,-4-3-3 0,-2 3-45 16,0 1-10-16,-2 1-39 0,-3-1-66 0,-8-1 14 15,7 1-297-15,10-1 9 0,-11 0 57 16,-6 0 3-16,-3 0 29 0,-24-12 20 16,20 4 41-16,4-4-32 0</inkml:trace>
  <inkml:trace contextRef="#ctx0" brushRef="#br0" timeOffset="25053.9205">2470 9201 422 0,'0'0'143'0,"0"0"-9"15,0 0-17-15,0 0-14 0,0 0-12 0,0 0-22 16,0 0-10-16,0 0-10 0,0 0-6 16,0 0-67-16,0 0-41 0,0 0-98 0,0 0-72 15,0 0-87-15</inkml:trace>
  <inkml:trace contextRef="#ctx0" brushRef="#br0" timeOffset="25373.2973">2948 9097 351 0,'0'0'68'16,"0"0"-41"-16,0 0-113 0</inkml:trace>
  <inkml:trace contextRef="#ctx0" brushRef="#br0" timeOffset="52984.441">25889 8872 385 0,'0'0'258'16,"0"0"-8"-16,0 0-22 0,0-15-4 16,0 15-12-16,9-19-26 0,-8 17-10 0,-1-2-18 15,3 1 13-15,-1-1-48 0,-2 3-5 0,2-4-4 16,-2 2 3-16,2 1-40 0,-2 0-6 15,1-1-2-15,1 1 2 0,0 2-20 0,0 2 1 16,1 1 9-16,-3-2-37 0,3 3 9 16,-2 1 1-16,-1 1-16 0,5 12 20 0,-2 2-8 15,-2-2-18-15,-1 5 18 0,0-11-7 16,0 6-16-16,0 5 0 0,0 3-8 0,0 1 26 16,-12 29 13-16,10-26-31 0,-4 0-14 0,3 2 24 15,-2-4-17-15,-3 1 11 0,3-3-10 16,1 1 11-16,-2-2-4 0,1-3-13 0,1 0 24 15,0-1-23-15,0-1 10 0,-1-1 15 0,0-1-38 16,3-1 11-16,-1-5-9 0,-1 3 42 16,-1-6-40-16,4 1 11 0,1 0 12 0,-2-4-1 15,1 0-24-15,1 1-35 0,-1-4-17 16,0 2-18-16,1-2-29 0,0-2-18 0,0-1 10 16,0 0-223-16,0 0-74 0,0 0 38 0,9 0 23 15,-6-3 25-15,10-6 56 0,-3-5 12 0</inkml:trace>
  <inkml:trace contextRef="#ctx0" brushRef="#br0" timeOffset="53384.5818">26183 8912 699 0,'4'-9'254'16,"-3"3"-19"-16,2 0-33 0,0 2-10 0,-3-1-12 15,0 4-15-15,0-2-38 0,2-1 7 0,-2 4-21 16,1 0-17-16,0 0-3 0,-1 0-15 16,3 2 17-16,-1 3-1 0,-2-2-16 0,7 13 5 15,-1-5-5-15,-4 6-21 0,3 1-2 16,-2-1-10-16,0 2 14 0,-2 5-15 0,3-4 9 16,-3 3-1-16,-1-10-10 0,0 4-2 0,0 3 2 15,0 2-18-15,0 0 20 0,0-1-10 0,0 2 24 16,0-2-34-16,0 0-8 0,0 0 6 15,0 0 1-15,0-2-17 0,-10 17 7 0,8-18-1 16,2-5 39-16,-3 5-38 0,3-5 8 16,0-2-4-16,-1-3 6 0,1-8-41 0,0 8 34 15,0-1 20-15,0 0-11 0,0 1-22 0,0-8-1 16,0 9-27-16,0-4 28 0,0-5-28 0,0 10-51 16,0-5-16-16,-12 5-31 0,10-6 11 15,-1-3-194-15,-2-1-125 0,0 0 3 16,0-1 40-16,1 1 31 0,-1-4 25 0,-8-1 18 15,0-3 49-15,-4 0-32 0</inkml:trace>
  <inkml:trace contextRef="#ctx0" brushRef="#br0" timeOffset="53576.2545">25861 9321 451 0,'-3'-3'311'0,"3"-2"-36"15,0 3-34-15,3-3-16 0,1 2 6 0,7-4-8 16,6-1-29-16,1 1-17 0,1 0-26 15,0 1-27-15,0 1-5 0,0-2-44 16,-1 4 27-16,-1 1-54 0,-6 1-30 0,11 0-21 16,-8-1-41-16,-1 1-80 0,-2 1 11 0,5-7-165 15,-2 4 22-15,1-2 21 0,-1-1-144 0,0-1 26 16,-4-1 5-16,1-1 7 0</inkml:trace>
  <inkml:trace contextRef="#ctx0" brushRef="#br0" timeOffset="54038.1842">26338 8994 926 0,'2'-7'290'0,"0"1"-21"0,0-1-35 15,-1 4 2-15,-1 0-44 0,3-1-18 0,-1 4-32 16,-2-1-9-16,0 1-15 0,2 3 22 16,-1 2-24-16,-1 0-36 0,1 1-2 0,2 16-8 15,2-2-4-15,-4 3-3 0,7-2-34 16,-4 0 34-16,1 1-3 0,4-2 4 0,-4-4-33 15,4 5 4-15,-2-7-6 0,4 1 5 16,0-4-36-16,1 2 39 0,-1-2-19 0,-2-2 43 16,1-3-53-16,-3-3 20 0,0 0 15 0,1-3 17 15,-8 0-13-15,8 0-25 0,-8 0-13 0,13 0 39 16,13-17-22-16,-15 6-2 0,3-2-1 16,-3-2-7-16,-2 1 13 0,1 2-3 15,-3-3 30-15,-1 2-4 0,-2 2 1 0,-1 4 2 16,-1 1-13-16,0 1-5 0,-1 2 4 0,1-1 13 15,-1 3-27-15,-1 1 2 0,0 0-3 16,0 6-28-16,-3 0 23 0,3 0 3 0,-1 1-11 16,1 1-3-16,0 3-9 0,0 2 7 0,0 5 3 15,0 2-11-15,0 1 5 0,0 0 5 16,0 0-1-16,11 23 2 0,-9-24 13 0,-2 2-17 16,0 0-17-16,0-11-9 0,0 5-3 0,0 1 2 15,-13 22-113-15,2-20-43 0,2 0-64 16,-5-2 22-16,0-1 19 0,0-1 18 0,-1-3-275 15,-2-2 18-15,2-1 16 0,-2-5 42 16,4-4 31-16,4 0 27 0,-2 0 30 0,-16-15-3 16,13 1 16-16</inkml:trace>
  <inkml:trace contextRef="#ctx0" brushRef="#br0" timeOffset="54500.9143">25536 8649 296 0,'-4'-8'357'16,"0"4"-73"-16,3-1-24 0,0 4-39 0,-2 1-34 15,3 0-3-15,-1 0-27 0,0 1-14 16,1 1-9-16,-3 3-35 0,3-1 9 0,-4 2-13 16,-2 12-7-16,2-1 12 0,0 3-29 0,-1 0 3 15,1 5 35-15,0 0-41 0,-1 1-8 0,-1-1 26 16,2 7 12-16,0-2-24 0,2 5-6 16,0-1-16-16,1 1 3 0,1 2-7 0,0-18-4 15,0 8-10-15,0 7 4 0,0 2 26 16,14 42-31-16,-5-37-15 0,-3-3-18 0,3 1 21 15,-1 0 3-15,4 0-12 0,-1-2-6 16,1 1 19-16,0-5-20 0,3 1 17 0,0-4-15 16,0 1 12-16,3-6-19 0,-1 1 11 0,3-1-11 15,-1-4-20-15,3-1-32 0,1-3-4 16,1-2-18-16,3-5-27 0,1-2-1 0,4-2-64 16,0-4 14-16,-18-2 15 0,13 0-292 0,32-9 42 15,-22 0 5-15,-1-3 50 0,2 0 19 16,-1-7 28-16,-1 2-35 0,5-4 5 0</inkml:trace>
  <inkml:trace contextRef="#ctx0" brushRef="#br0" timeOffset="54886.023">27146 8772 506 0,'5'-19'387'0,"-5"5"-77"16,1 4-15-16,-1 10-19 0,0-8-43 16,0 0-48-16,0 8-25 0,0-7 1 0,0 7-10 15,0-7-14-15,0 7-27 0,5-11-5 0,-4 14-23 16,7 7 1-16,0 2-8 0,2 7-22 16,-2-2 14-16,-1 3-8 0,2 7 2 0,-1 1 1 15,0-1 9-15,-6 3-33 0,2 1 12 0,-1-2-20 16,-2 4-4-16,-1 4 0 0,0-20 29 15,0 8-26-15,0 5-16 0,-16 34 13 0,6-32-6 16,1 1-10-16,2-2 25 0,-9-2-35 16,5 0 24-16,-2-2 0 0,-2-1-19 0,0-4 10 15,2 2-34-15,-2-2 22 0,1-3 27 0,-1 3-32 16,2-7-16-16,2 1-30 0,0 0 9 16,-2-7-53-16,1 3-33 0,3-8-83 0,1-2 18 15,3-1-255-15,5-1 21 0,0 0 16 0,-9-12 23 16,11 5 47-16,-1-11 23 0,-1 5 14 15,13-24 12-15</inkml:trace>
  <inkml:trace contextRef="#ctx0" brushRef="#br0" timeOffset="55190.4978">27419 8499 348 0,'4'-5'368'0,"7"-4"-61"0,1 6-37 16,6-4-38-16,-3 2 4 0,4-1-13 16,-1-1-32-16,7 3 2 0,-4 0 2 0,1-3-31 15,1 2-40-15,0 0 7 0,0-1-38 0,-3 4 8 16,-1-4-24-16,-2 1 4 0,-4 2-22 15,-1 2-12-15,-7 1-22 0,0-2-28 0,0 2-64 16,-5 0-23-16,0 0-56 0,0 0 14 16,5 6-292-16,-5-6 37 0,-2 3 8 0,2-2 10 0,-4 1 26 15,1 1 17-15,1-1 27 0</inkml:trace>
  <inkml:trace contextRef="#ctx0" brushRef="#br0" timeOffset="55420.4778">27670 8475 480 0,'-1'7'280'0,"-2"-4"-34"0,3 4-12 0,-1 0-12 0,-2 10-14 16,1-1 2-16,-2 3-35 0,0 2-6 16,0-1 14-16,0 1-34 0,-1 0-28 0,0 2 3 15,-1-1-24-15,-3 3-2 0,3 2-14 16,-2-1 7-16,-3-2 12 0,1 1-64 16,1 1 21-16,2-1-10 0,-2 0-19 0,-1 0-10 15,3-1 51-15,1-1-32 0,-1-1-9 0,2-1 0 16,0-4-22-16,0 4-11 0,4-5-61 15,-1 2-24-15,0-6-86 0,2-12 17 0,0 6-292 16,0-6 35-16,0 0 28 0,15 10 26 0,-7-10 24 16,9-6 19-16,2-3-43 0</inkml:trace>
  <inkml:trace contextRef="#ctx0" brushRef="#br0" timeOffset="55752.8845">27991 8729 261 0,'9'-5'419'0,"-4"0"-48"0,1 2-71 0,0 0-42 16,-2 3-33-16,1 0 30 0,-2 0-67 0,1 3 11 15,0-1-15-15,1 4-13 0,1 7-13 16,-1 0-18-16,-1 5 51 0,0 1-52 0,-3 7-16 16,-1-2 14-16,0 0-12 0,0-11 1 0,0 9-25 15,0 3-13-15,-13 28 9 0,7-26-43 16,-1 3 24-16,0-4-3 0,-2 3-21 15,0-1 8-15,-2-3 0 0,4-1-16 0,-2 1-18 16,-1-1 24-16,1 1-16 0,3-5-6 0,-1 4-16 16,0-4-2-16,-1-2-3 0,2-1-31 15,2-2 1-15,1-3-99 0,2-4-39 0,-2-3-51 16,0 0-48-16,3-1 24 0,0-4-251 0,0 0 37 16,7-3 30-16,-2 0 27 0,-2-1 26 15,11-10 20-15,4-3 9 0,0-1 39 0,-4-2 11 16</inkml:trace>
  <inkml:trace contextRef="#ctx0" brushRef="#br0" timeOffset="56067.0308">28253 8816 443 0,'12'-23'442'0,"0"4"-134"0,-4 2 21 0,2 1-70 16,-4 4 16-16,1 2-30 0,-2 3-66 15,-1 2 17-15,1 1-58 0,0 1-19 0,-4 3-14 16,-1 0-11-16,0 0 29 0,0 0-18 15,10 14 6-15,-8-6-12 0,-2-2 34 0,2 15 1 16,-2-11-9-16,0 9-16 0,0 2-3 0,0 4-15 16,0 2-6-16,-11 31 4 0,7-28-7 15,-1 0-23-15,-1-2 15 0,0-1-22 0,0 0 2 16,1 1 0-16,1-1-8 0,-1 2-5 0,-3-2-4 16,3-1-9-16,0-1 17 0,1-1-19 15,0-4-4-15,0-1-20 0,2 1 13 16,-1-3 2-16,2 1 4 0,-4-3-13 0,4-5-17 15,1-1-20-15,-2 0 2 0,1-2-103 0,-4-2-66 16,1-1-74-16,0-1 27 0,0-2-298 0,1-1 43 16,3 0 21-16,0 0 33 0,-13 0 62 15,-13-15 23-15,11 8 33 0,-3-4 19 0,1-1 9 16</inkml:trace>
  <inkml:trace contextRef="#ctx0" brushRef="#br0" timeOffset="56266.4194">27922 9181 649 0,'5'-5'308'0,"6"0"-33"16,6-3-10-16,-3 3-48 0,4-2-5 0,0-3 6 16,2 2-22-16,3 3-30 0,3-1-2 15,-4-2-10-15,3 2-43 0,-2 2 27 0,1 1-69 16,-3 1 15-16,2-1 4 0,-1 0 4 0,-3 3-79 16,0-4-1-16,0 1-37 0,-1-5-52 15,4 2-74-15,-3 0 14 0,1-3-95 0,-2-1-106 16,0-2-60-16,1-1 26 0,0-2-20 0,-3 4 18 15,0-3 9-15,0 0 47 0</inkml:trace>
  <inkml:trace contextRef="#ctx0" brushRef="#br0" timeOffset="56700.818">28548 8903 421 0,'9'-14'287'0,"2"0"18"0,-3 2-27 15,0-2-12-15,1 1-47 0,-4 2 28 0,0 7-31 16,-1-5-1-16,0 4-26 0,-2-1-20 0,1 4 30 16,-2-1-34-16,2 0-18 0,-3 2-16 15,2 1-11-15,-2 0-22 0,0 0 1 0,0 0-26 16,5 12 1-16,-2 6-8 0,-3 1-6 15,0 3 15-15,0-11-35 0,0 7 6 0,0 4 4 16,0 2-3-16,0 1-6 0,0-1-14 16,0 0 11-16,11 19-8 0,-3-23-4 0,1-5-1 15,-3 3-8-15,3-4-5 0,-1-3-2 0,5-2 3 16,1-3 3-16,-5-2 3 0,2-2 2 0,7-2-13 16,-10 0 1-16,3 0-16 0,21-16 7 15,-13 5 19-15,-4-4-11 0,2 0-1 0,0-2-1 16,1 1 19-16,-4 0 15 0,0 4 11 0,-2-1-13 15,-2-2 26-15,0 7-8 0,-6-2-10 0,0 6 13 16,1 0-5-16,-1-1-11 0,-2 3-18 16,2 0 25-16,-3 1-23 0,-1 1-15 0,0 0 12 15,0 0 1-15,3 15 6 0,-2-9-3 16,0 13 4-16,1-1-5 0,-2-3-7 0,1 7-3 16,-1 1-21-16,0-11 28 0,0 6-20 15,0 2 9-15,0 2-13 0,0-2 17 0,0 2-5 16,-13 22-12-16,7-20-35 0,-2-2-51 15,-1-2 8-15,-2 3-168 0,-6-6 22 0,-2-1-344 16,-5 1 62-16,-3 0 23 0,0 1 35 16,-4-1 33-16,-2 2 60 0,-1 0 25 0,-5-1 22 15,1 3 24-15,-4 4 17 0,-2-2 13 0</inkml:trace>
  <inkml:trace contextRef="#ctx0" brushRef="#br0" timeOffset="57566.1176">25564 10306 865 0,'-4'0'330'0,"3"-3"-35"0,1-1-70 16,3-1-3-16,3-9-6 0,0 3-14 0,4 1-28 16,5-5-5-16,1-1-20 0,4 0-16 0,0 1 21 15,2 0-18-15,3 0 20 0,-2-1-28 0,5 0 0 16,3-1 2-16,1 0-9 0,1 0-43 16,4 0 8-16,-2-4 1 0,2 4-4 0,-1 0-17 15,0 2-29-15,-3 2 21 0,1-1-3 16,3 0 0-16,0 4 3 0,-7 1-20 0,2 0-7 15,1 1-16-15,-2 6-4 0,3 0 25 0,1-1-6 16,-19 3-12-16,6 0 8 0,32 12-5 16,-27-7-20-16,-1 3-6 0,1 1 0 15,-1 3 25-15,-2-2-7 0,3 1-16 0,-3 2 35 16,2-2-21-16,-1 2 5 0,-3-2-22 0,3-2 23 16,0 1-9-16,-2 2-15 0,0-3-10 0,0-2 39 15,3-1-5-15,-2 0-7 0,-1 1-31 16,1-4 19-16,-1 3 10 0,3-5 9 0,-2 1-31 15,2-1-1-15,-1-1 12 0,3 0 13 0,-14 0-3 16,7 0 13-16,6 0-14 0,30-14 2 16,-26 6-11-16,-2 1-4 0,1-2 14 0,2-1-3 15,0 0 4-15,1-2-4 0,2 1 5 0,-2 0 1 16,-1 0-12-16,2 0 6 0,-2-3 9 16,-1 3-13-16,1-3-5 0,-3 1 3 0,0 1 20 15,-1 1-18-15,1-1 12 0,0 1 2 16,1-1-13-16,0 0 5 0,-1 1-13 0,0 1-15 15,2-3 1-15,1 5 26 0,0-1 2 16,-2-1-7-16,0 3 19 0,2-1-4 0,-2 0 5 16,0-1 0-16,-1 1 18 0,2 1-17 0,-2 4 25 15,-1-2-17-15,-5-1-3 0,-2 4 18 16,-1-1-19-16,-3-1 12 0,-8 1-20 0,0 1 8 16,-3-1 7-16,2 2-18 0,-3 0 7 0,-1 1 1 15,1 0 3-15,-3 0-11 0,-2 0-15 16,0 0 7-16,0 0-37 0,2 7-62 0,-5-1 7 15,-12 2-125-15,-4 3-99 0,-4-2 28 0,-4-1-276 16,0-2 60-16,-4 0 52 0,-2-2 34 16,0-2 29-16,-3-2 28 0,19 0 21 0,-12 0 26 15,-8 0 17-15,-49-10 53 0</inkml:trace>
  <inkml:trace contextRef="#ctx0" brushRef="#br0" timeOffset="60519.0399">7531 9463 523 0,'13'0'183'0,"-13"0"-50"0,0 0 19 16,32-17-23-16,-24 17 9 0,-2 1-26 0,4-1-12 15,2 0 2-15,2 0-41 0,-3 0 32 16,6 0-24-16,-1 0 5 0,4 0-8 0,-2 0 13 15,3 0-27-15,0 0-2 0,-3 0-13 16,26 9 14-16,-22-9-1 0,1 1-19 0,-8-1 3 16,2 0-22-16,7 0 21 0,3 0-17 15,3 0 8-15,32 11-5 0,-31-8-10 0,-2 0 11 16,2-1-8-16,1 4 4 0,1 2-3 0,-1-2-6 16,1 1-3-16,2-2 8 0,-6 2-11 15,3 0 6-15,3-1-15 0,-6 1 19 0,2 1-19 16,-2-2 26-16,-1 0 0 0,2 1-9 15,-1-1 5-15,3-2-7 0,-4 4 14 0,0-1-13 16,1-1 10-16,0-2-3 0,3 4-2 0,-1-5 2 16,1 4-16-16,0-2 12 0,2 1 8 15,-1-1-15-15,1 1 13 0,-2 2-17 0,0-2 10 16,0 0-3-16,-1 0 0 0,4 3-7 16,-3-1 6-16,-1-1-10 0,1 2-2 0,0-2 11 15,3-2 3-15,1 2 7 0,-1-2 5 0,3-1-12 16,-2 1 10-16,2-3-5 0,2 0 7 15,1-2-4-15,-20 0-18 0,9 0 7 16,4 0 22-16,2 0-12 0,41-9-6 0,-38 5 2 16,0-3 4-16,-3 4-16 0,2-2 19 0,-2 1-12 15,-3 2 4-15,-1-2 5 0,2 0-2 16,-2 1-11-16,-2 2 5 0,-1-6-1 0,-3 6-9 16,-3-2 2-16,-12 3 15 0,5 0-3 0,3 0-26 15,-1 0 13-15,1 0 13 0,24 11-13 0,-21-7 2 16,2 1-9-16,2-4 5 0,1 6 6 0,1-3 3 15,3 1-4-15,1 0 0 0,-3-1 7 16,3 2-8-16,-1-4-6 0,2-1 12 0,-1 3 0 16,-1-1 3-16,3 2-14 0,-2-4 3 15,4-1 3-15,-18 0-1 0,8 0-9 0,6 0 14 16,4 0 1-16,3 0 7 0,41-11-8 16,-38 8-12-16,2 1 15 0,1-5-4 0,-3 4-13 15,3-3 14-15,-2 1-4 0,2 2 9 0,-4 0-5 16,1-2-6-16,3-1-4 0,-2 3 11 0,-2 1-11 15,1-1 10-15,-1 1 0 0,4-2-4 16,-3 4-6-16,-1-2 15 0,2 0 1 16,-2 1 0-16,-20 1-20 0,8 0 10 0,6 0-5 15,2 0 10-15,0 0-10 0,1 0 5 0,2 0 4 16,-2 0 7-16,2 0-7 0,-1 0-7 16,1 0 9-16,1 0-6 0,-1 0-3 0,2 0 4 15,-1 0 5-15,2 0-18 0,-1 0 14 16,2 0-7-16,1 0 2 0,-2 0 1 0,2 0-3 15,0 0-4-15,1 0 15 0,-2 0 3 0,4 0-17 16,-1 0 3-16,2 0 16 0,-1 0-4 0,1-8-14 16,-1 8 2-16,0 0 0 0,1 0 10 0,49-13 1 15,-52 12-9-15,5-2 3 0,-5 0-4 16,4 0-9-16,-1 1 13 0,0-1-6 16,1-2 9-16,2 1-11 0,-3-1 8 0,1-1 12 15,-5-1 5-15,2 3-18 0,-2-3 5 16,-2 3-12-16,-1-2 0 0,-1 0 12 0,-1 1-2 15,-1 0 2-15,2-1 2 0,-5 1-7 0,2 1 2 16,-3-1-14-16,0 3 6 0,-2-3 10 16,3 1-3-16,-3 0 8 0,2 3-12 0,-2-3-6 15,0-1 1-15,4 1 13 0,-3-2 1 0,2 2-2 16,1-2-12-16,-1 1 18 0,0 1-5 16,1 0-13-16,-1-1 12 0,1-1-15 0,-1 0 6 15,0 1 5-15,0 0-2 0,-2-1 6 16,-1 1-1-16,2 1-2 0,-2-3-2 0,1 3 8 15,0 1 4-15,-4-2-14 0,5 2 7 0,-2 0-3 16,-1-1-8-16,4 3 2 0,-2-2 0 16,2 1 10-16,-1 2-1 0,2-3-2 0,-3 3-6 15,2 0-4-15,-17 0 6 0,9 0 6 0,4 0-6 16,2 0-6-16,-2 0 12 0,33 13-2 16,-35-10-1-16,2 1 6 0,-3 1-20 0,0 0 14 15,-2 1-4-15,3 0 7 0,-3 2-8 16,4-2 1-16,-2 3-9 0,-1-1 5 0,2-1-24 15,-3 1 13-15,-2 1-4 0,5-3-10 0,-5 3-10 16,1-2 18-16,3 1 2 0,1 1 16 16,-1-2-6-16,2-1-17 0,-1 1 24 0,2 3-18 15,2-2 23-15,0-2-8 0,2 2-3 16,1-3 9-16,3 4-28 0,-3-4 18 0,2-1 9 16,2-2-3-16,-1 3-3 0,3-1 11 0,-2-2-7 15,-1-1-9-15,0 2 9 0,-1-1 5 0,3-2-12 16,-22 0 14-16,10 0-10 0,6 0 15 15,2 0-12-15,2 0 10 0,43-11-12 0,-42 9 14 16,4-2-7-16,-4 0-3 0,2 0-7 16,2-2 3-16,-3 0 7 0,0 1-9 0,2 1-9 15,-3-2 10-15,2 1-22 0,-2 0 8 0,1 0 9 16,3-2 4-16,-4 0-28 0,1 2 14 16,-1-1 7-16,0 1 3 0,5-1-4 0,-4 2 4 15,0 0 9-15,3 2-27 0,-4-2 18 0,1 2-39 16,3-1-3-16,-4 1 30 0,1 1-17 15,2 1-6-15,0 0 27 0,-25 0-17 16,12 0-32-16,4 0 47 0,4 0-7 0,-2 0-26 16,-1 0 43-16,1 0 16 0,32 12 0 0,-37-10 0 15,1 3-25-15,1-4 26 0,-2 4-19 16,1-2-7-16,-3 2 12 0,4-1-9 0,-2-1 22 16,1 1-11-16,0 2-11 0,2 0-12 15,-1 0 27-15,1-3 4 0,-2 1 8 0,5 0 11 16,-4-1-58-16,5 2 54 0,0-3-21 0,0 3 12 15,0-1 17-15,-1-2 9 0,0-1 16 16,1 4-6-16,0-5-1 0,-2 2 0 0,-1 0 7 16,-17-2-26-16,9 0 8 0,4 0 8 15,6 0-7-15,-3 0-12 0,6 0 14 0,-2 0-12 16,-1 0-4-16,0 0 8 0,3 0-8 16,-2 0 12-16,44-6-4 0,-42 3-5 0,0 1 4 15,4-2-30-15,-5 2 17 0,2-2 16 0,2 0-9 16,-3 0 3-16,0 1-4 0,-2-2 10 15,1 1-13-15,0-1 0 0,0 0 1 0,-1 3 2 16,2-2-11-16,1-1 5 0,0 1-13 0,0-1 15 16,2 1-11-16,-1 0 4 0,1 1 8 15,-1 0-2-15,1-2-4 0,-2 3-23 0,-1-2 28 16,0 3-19-16,-1-2 13 0,-1 2 7 0,-1-2-7 16,1 1-9-16,-2-1 7 0,-2 2-1 0,-1-1 2 15,-1-1-3-15,-1 1 1 0,4 2 3 0,-3-2-11 16,2 0 6-16,-18 2 3 0,9 0 7 15,5 0-12-15,1 0-9 0,2 0 9 16,-1 0 4-16,1 0-20 0,-2 0 15 0,0 0 7 16,0 0-4-16,0 0-4 0,-1 0 10 0,-1 0 9 15,2 0 0-15,32 12 5 0,-34-12 0 16,-13 0 6-16,8 0 14 0,4 0-5 0,3 0-1 16,0 0 2-16,0 0-10 0,30-12 10 0,-30 10 27 15,-1-1-31-15,-1 1 15 0,4 1-14 16,-6-4 21-16,0 4-36 0,0 0 7 0,-3-2 30 15,-1 0-25-15,-4 1 15 0,-2 0-6 16,-3 0 4-16,-2 0 2 0,-3 1-18 0,-2-1-11 16,0 2 31-16,-2-1 14 0,0 1-35 0,0-2 22 15,-1 2-18-15,-1-1 15 0,0-1-24 16,-1 2-26-16,1 0 35 0,0-1-10 0,0 1-3 16,0 0-29-16,-2-1-29 0,-1 1-22 15,-1 0-62-15,0 0-26 0,2 0 12 0,-5 0-317 16,1 0 28-16,-2 0 36 0,0-4 3 0,0 2 25 15,2-2 26-15,-1-3 29 0,-5-8 15 16</inkml:trace>
  <inkml:trace contextRef="#ctx0" brushRef="#br0" timeOffset="64251.9399">25692 8951 612 0,'56'23'194'0,"-33"-23"-27"0,-16 0 15 0,2 0-31 15,-1 0-14-15,0 0-30 0,-1 0-15 16,-1 0 9-16,-6 0-37 0,0 0 18 0,13-11-7 16,-12 10-23-16,0-4-7 0,-3 4-64 0,-1-1 3 15,-1 1-136-15,1-2-161 0,-4 2 22 0,-7-4 21 16,3 3-26-16,-4-2 3 0</inkml:trace>
  <inkml:trace contextRef="#ctx0" brushRef="#br0" timeOffset="64855.6767">25587 8932 317 0,'-3'0'285'0,"2"-1"-81"0,-1 1-9 16,2 0-28-16,-2-2-15 0,1 2-24 16,1 0-9-16,0 0-11 0,-2 2 8 0,2-1-23 15,-3-1 19-15,4 5-22 0,-1-3-2 16,0 3-14-16,4 0-6 0,-4 2 18 0,4 9-13 16,-4-9 3-16,8 18-8 0,-3-7 0 0,1 1-8 15,-1-3-16-15,4 3 20 0,-4 1-13 16,6-2-9-16,-4 1-12 0,2-1-2 0,-2 2 33 15,-1-4-31-15,4 1-6 0,-6 0 12 0,4 0-13 16,-2-2-1-16,1 0 8 0,-1-1-12 16,-2-3-9-16,2 2 6 0,-2-1-6 0,1-4-6 15,-4-1-10-15,2 0-28 0,-2-3-32 0,1 1-71 16,0-1 12-16,-2-1-94 0,1-2-143 16,2 2 2-16,-2-2 0 0,-1-1 24 15,0 0-1-15,0 0 66 0,0 0-26 0</inkml:trace>
  <inkml:trace contextRef="#ctx0" brushRef="#br0" timeOffset="65150.0891">25842 9099 339 0,'2'-3'295'16,"-1"0"-46"-16,2 1-43 0,-2 0-1 15,2 1-23-15,-2 1-8 0,1 1-22 0,1-1-1 16,-3 4-6-16,0-3 15 0,0 4-4 0,0-1-33 15,-1 4-4-15,-5 7-19 0,0 2 0 0,-1-2-6 16,-1 3-14-16,-1-1-8 0,0 2 11 16,-2-2-20-16,-1 1 23 0,1-1-36 15,-1 0-6-15,1 1-18 0,0-1 36 0,0 0-40 16,-2-1 5-16,2 0-12 0,-1-2-26 16,2 0 7-16,2-4-40 0,-1-2-2 0,2-1-19 15,1-1-11-15,3-1-35 0,0-3-25 0,2 3 12 16,-2-4-86-16,3 0-128 0,-1 1-26 15,1-2 1-15,0 0 25 0,0 0 28 0,9 1-15 16,-5-2 4-16</inkml:trace>
  <inkml:trace contextRef="#ctx0" brushRef="#br0" timeOffset="65361.5217">25886 9344 288 0,'8'-3'307'0,"-2"0"-41"0,2 1-44 0,-1-1-23 16,0 2-3-16,8-3-33 0,3 0-18 0,-4 1-35 16,2 0 4-16,-6 3-11 0,-1 0-14 0,1 0-18 15,0 0 1-15,2 0-11 0,-1 0-28 16,0 0-91-16,4 0 6 0,-4 0-217 0,1 0-68 16,2 0 21-16,-4 0 23 0,-1 0-37 0,7 0 37 15</inkml:trace>
  <inkml:trace contextRef="#ctx0" brushRef="#br0" timeOffset="66028.1072">25507 9126 351 0,'-3'0'241'0,"-1"0"-66"16,3-1 17-16,3 2-49 0,1-1 25 16,4 0-25-16,13 0-14 0,-9 0 9 0,11 0-38 15,5 0-7-15,4 0-23 0,3 0-4 16,5 0 7-16,3 0-14 0,5 0-19 0,2 0 0 16,2 0-2-16,1 0 21 0,1 0-28 15,51-5 2-15,-51 0 5 0,-5 2-35 0,0 0 33 0,-7-1-2 16,-3 1-10-16,-5 1-1 0,-3-2 4 15,-1 3-9-15,-7-2-11 0,-11 1 13 16,-4 0-3-16,-6 1 12 0,-6 0-16 0,-2 0-10 16,-12-3-8-16,-5 1-9 0,-5-2 10 0,-1 3 3 15,0-1-6-15,-4 0 7 0,4 0-9 0,0 3-11 16,5-1 26-16,16 1-22 0,-4 0 18 16,3 0-28-16,2 14 29 0,18-3-5 0,12-1 10 15,2 1-37-15,8 2 23 0,12-1-6 0,7 4 6 16,6-2-5-16,9 1 3 0,8 0-17 15,2 0 35-15,11-1-12 0,3 0 2 0,0-1 0 16,4 0 0-16,-3 0 5 0,-3-2 3 0,-4-1 6 16,-2 0 0-16,-6 0 28 0,-8-5 9 15,-9 0 6-15,-5 1-4 0,-8-1 22 16,-6-2-5-16,-4 0 1 0,-20-3 12 0,6 0-40 16,20-12 9-16,-28 6 10 0,-7 3-20 0,-6-4-48 15,-1 3-11-15,-1-3-31 0,-3 4-78 0,-1-1 12 16,1 3-246-16,-1-4-22 0,-4-4-4 15,0 2 61-15,2-5 4 0,2 5-1 0,3 1 26 0</inkml:trace>
  <inkml:trace contextRef="#ctx0" brushRef="#br0" timeOffset="66445.5473">28377 8937 838 0,'2'-1'245'0,"1"-3"-29"0,-3 4-20 0,-5-1-20 16,2 1-12-16,-10 7-26 0,-8 1-8 15,-5 2 7-15,-3 1-25 0,-7 4 1 0,-6 2-2 16,-4 2-9-16,-9 4-18 0,-4 2 8 0,-6 2-2 15,-9 2-2-15,-6-1 3 0,-3 3-30 0,-6 0-3 16,-3 1-1-16,-3 0 7 0,-2 3-9 16,0-3-11-16,-2 1 11 0,1 1-23 0,5 0 15 15,-2 0-5-15,5-1-20 0,2-4 15 0,6 2 21 16,1-5-30-16,8 3 10 0,2-4-23 16,10 0 40-16,6-6-43 0,4 1-12 0,4 0 15 15,6-5 28-15,6 1-33 0,3-1 26 0,4-1 10 16,4-2-74-16,0 0 5 0,4-2-18 15,1-2-7-15,6 1-14 0,3-4-20 0,2-2-36 16,7-3-36-16,1 0 14 0,1-3-195 0,3 1-111 16,0-1 69-16,10-6 10 0,-2-3 16 15,4-5 55-15,1 3 16 0,1 0 13 0</inkml:trace>
  <inkml:trace contextRef="#ctx0" brushRef="#br0" timeOffset="69395.1262">11719 15837 586 0,'-14'0'237'15,"14"0"-23"-15,0 0-27 0,0 0-14 0,0-14 5 16,0 14-10-16,-14-21 16 0,14 17-9 0,3-1-7 16,-3 2-28-16,1 0-34 0,0 0-6 15,-1-1 24-15,3 1-47 0,1-1-16 16,-2 1 29-16,1-1-43 0,2 3 18 0,10-6-21 15,-6 1-10-15,4 4 3 0,-4-2-8 0,1 3 13 16,7-4-9-16,-2 0 8 0,0 0 3 16,0 2-7-16,1 1 5 0,-4 2 5 0,7-2-37 15,-4-3 17-15,4 2-2 0,-7 3-15 0,-6 0 2 16,3 0-7-16,5 0 16 0,0 0-25 16,0 0 33-16,3 0-17 0,-2 0-5 0,3 0 1 15,0 0 4-15,4 0 15 0,0 0-3 16,0 0-32-16,3 0 17 0,26 12 28 0,-25-9-27 15,-2 0 3-15,-1 0 0 0,4 0 22 0,-4-1-3 16,2 6-19-16,-3-5-15 0,3-1 10 16,0 3 16-16,-2 0-22 0,3-1 11 0,-5 2-9 15,0-3 8-15,3 4-1 0,2-2-15 0,-5-1 14 16,4 5 2-16,-1-3 11 0,-2-2 4 16,1 4-8-16,2-5 0 0,1 1 3 0,-1-1 1 15,2 0-4-15,1-1 13 0,-1 3-3 16,8-2-2-16,-3-3-5 0,0 0 0 0,1 4-8 15,-16-4-1-15,6 0 11 0,6 0 0 16,2 0-12-16,30-12-19 0,-26 10 2 0,-1 0 19 16,-2-2 8-16,1 2 3 0,-3 0 0 0,0-1-3 15,0 1-15-15,1 0 23 0,-5-2-13 0,2 2-11 16,-1 1-8-16,-1 1 28 0,-13 0-20 16,7 0 7-16,4 0 7 0,1 0-9 0,0 0-8 15,28 11 6-15,-25-7 3 0,0-1-4 16,0 1-6-16,-2 0 1 0,1 1-3 0,1 2-10 15,0-2 40-15,1 1-26 0,2 0-2 0,0 0-12 16,-3 1 8-16,2 2 4 0,0-5-5 16,-1 4-8-16,2-4 25 0,1 0-26 0,1 0 22 15,-1 0-23-15,4 0 21 0,1-1-1 16,2-3-1-16,0 1-2 0,2-1 16 0,1 0-21 16,-24 0 4-16,14 0-15 0,4 0 21 0,3 0 3 15,0 0-2-15,36-12-20 0,-39 12 18 16,-3-2-2-16,-1-1-3 0,1 0 2 0,-3 1 10 15,-2 1-10-15,-4-1-23 0,-1 2 43 16,-3-4-14-16,-1 3-19 0,-2-2 13 0,1-1-21 0,-2 2 27 16,3 0 1-16,-4 0 12 0,4-3-12 15,-3-1-12-15,3 0 29 0,-1 2-22 16,-2 0 2-16,3-2 1 0,-2 3 7 0,1-2-6 16,-4 1-1-16,0 3-21 0,4-3 1 0,-1 3 18 15,-6 1 1-15,2 0 5 0,-4 0-16 16,0 0 10-16,2 0-7 0,1 0 11 0,17 13 1 15,-16-9-34-15,-2-2 32 0,0 1-3 0,-2-1-1 16,6 3-15-16,-1 1 20 0,3-3-11 0,-2 4-13 16,3-2 24-16,-4-2-4 0,5 3 2 0,3-2-15 15,-1 2-12-15,4 0 16 0,2-5-1 16,1 2 16-16,1-1-34 0,1 2 24 16,0-2-7-16,2-1 8 0,0-1-10 0,0 3 8 15,-2-3 6-15,0 0-17 0,-12 0 18 16,5 0-5-16,4 0-3 0,4 0 1 0,2 0-14 15,-2 0-6-15,35-13 26 0,-34 13 0 0,-2-4 1 16,0 2-21-16,-1-1 16 0,0-1 11 16,0 1-28-16,-1-2 26 0,1 3-20 0,0-2 2 15,0 0 8-15,1 2-31 0,0 0 36 16,0-1-7-16,0 1-12 0,1 1 24 0,-17 1-30 16,11 0 22-16,0 0-19 0,3 0 23 0,0 0-3 15,-1 0-10-15,-2 0 6 0,24-9-26 16,-28 7 26-16,-8 2 5 0,-2-1 2 0,1 1 1 15,-5-1-12-15,-2-1 11 0,1 2-1 0,-3 0-5 16,0 0 10-16,1 0 6 0,-2 0-15 0,2 0-14 16,-1 0 25-16,-3-2-5 0,0 1-9 0,0 0 0 15,-3 0-5-15,-1-3-29 0,-1 3 4 16,-13-8-77-16,-3 3-29 0,-6-5-37 16,-2 0-46-16,-2-3-46 0,-5-2 26 0,-2-1 19 15,-3-4 21-15,-3-1 16 0,1-3-318 0,-2-5 34 16,-1-7 84-16,1-9 22 0,0-6 26 15,6-7 36-15,2-8 13 0</inkml:trace>
  <inkml:trace contextRef="#ctx0" brushRef="#br0" timeOffset="93924.3279">31249 6785 519 0,'0'0'188'0,"0"0"-19"0,0 0-8 15,0 0-23-15,0 0-11 0,0 0-2 16,0 0-7-16,0 0-5 0,16 10-45 0,-13-10 7 16,2-1 9-16,0 1 11 0,0-2-17 0,1 2-7 15,1 0-8-15,-2-3 4 0,4 2-15 16,5-3 9-16,0 2-14 0,-5-1 5 0,-2 2 0 16,0 0-12-16,2-2 6 0,-4 1-19 15,1 0 12-15,1 1 0 0,9-4-9 0,-2 0-17 16,2 2 12-16,2-1 5 0,-6 1-9 0,5 1-8 15,1-1 14-15,-5 1 1 0,6-1-9 16,-6 2 12-16,-13 1-24 0,12 0 15 0,-3 0-11 16,-1 0 7-16,0 0-12 0,-8 0 21 0,10 0 1 15,-4 0-15-15,1 0-12 0,-1 0 8 16,-6 0 10-16,10 0-5 0,-3 0 9 0,0 0-17 16,15 14 17-16,-12-9 3 0,2-2-18 0,1 1-4 15,-2 1 1-15,3 1-10 16,-4 0 15-16,-1-2 21 0,0 0-28 0,-2-1 11 15,7 3 17-15,-3-2-21 0,-2 1-12 0,-1-2 1 16,2-2 3-16,-2 4-6 0,-2-4 17 0,1 1 6 16,1-2-21-16,-1 2-4 0,2-2 47 15,10 1-23-15,-10-1-15 0,5 0-8 0,1 0 35 16,-3 0-23-16,1 0 2 0,-4 0 4 16,0 0 25-16,-1 0-10 0,0 0-21 0,0 0 6 15,-3 0 2-15,8-11 7 0,-7 10 6 0,1 1 22 16,-2-1-16-16,0 1-20 0,1-2-18 0,1 2 48 15,-2-1-49-15,1-1 32 0,1 1-37 16,-1 1 4-16,-1-1-18 0,0 1 20 0,3 0-6 16,-4 0 2-16,6-2 42 0,-4 2-34 0,2 0 15 15,-2-1-19-15,3 0-5 0,-1 1 5 16,11-1-2-16,-6-1 16 0,-3 2-13 0,-1-1 34 16,1-1-35-16,-2 2 27 0,0 0-19 15,2-3-12-15,7 0 4 0,-4 2 5 0,0 0 8 16,-1 1-18-16,-2-3-10 0,-2 1 32 0,-1 1-1 15,1 0-20-15,0 1-14 0,-2-2 28 16,1 2-1-16,-2-2-24 0,1 1 37 0,0-1 8 16,1 1-35-16,-2-1-14 0,0 2 19 0,1-3 9 15,-1 3 1-15,1-1 27 0,-1 1-37 16,-1 0 31-16,1-2-42 0,-3 1 6 0,3 1 4 16,-1 0 14-16,-4 0-25 0,0 0-1 0,0 0 19 15,0 0-12-15,8 0 12 0,-8 0 8 16,8 0-4-16,-8 0-19 0,0 0 39 0,6 0-36 15,-6 0-8-15,0 0 62 0,0 0-44 0,9 0-12 16,-1-10 28-16,-10 10-39 0,5 0 48 16,-2-2 10-16,0 2-59 0,2 1-1 0,-2 0 25 15,2-2 16-15,-3 0-14 0,1 1 0 0,0 0-4 16,3-1-9-16,-4 1 40 0,1 1-14 16,1-2-19-16,-1 2 26 0,0-1-34 0,2 0 24 15,-3 0-38-15,0 1 22 0,1-2-21 0,0 1 35 16,-1 1-27-16,3-1 60 0,-3-1-43 15,0 1-22-15,1 0 5 0,1 0 17 0,-1 0-16 16,-1 0 5-16,0-1 44 0,0 1 8 0,0 0-62 16,2 0 29-16,-2 0-14 0,0 0 0 15,0 0 4-15,0 1-21 0,2-1 8 0,-2 0 33 16,0-1-17-16,1 1 1 0,-1 0 21 0,0 0-35 16,0 0 7-16,0 0-7 0,0 0 29 0,1 0-4 15,-1 0-6-15,0 0 36 0,2-2-49 16,-4 2 11-16,2 0-23 0,0 0 29 15,0-1-19-15,0 2 21 0,-1-1 5 0,1 0-10 16,0 0-18-16,0 0-19 0,0 0 47 0,0-1-27 16,0 1 17-16,0 0 12 0,0 0-13 0,0-2-2 15,0 2 17-15,0 0-6 0,1 0-43 16,-1 2 10-16,0-2 9 0,0 0-6 0,0 0 3 16,0 0 23-16,0-2-5 0,0 4-3 15,2-2 9-15,-1-2-35 0,-1 4 48 0,0-2-43 16,0 0 7-16,0-2-1 0,0 4 7 0,0-4-6 15,-1 4 43-15,2-2-27 0,-1 0-22 0,0 0 5 16,0 0 11-16,0 0-9 0,-1 0 13 16,1 0 0-16,1 0-11 0,-1 1 26 0,0-2-33 15,0 1 23-15,1 0-20 0,-2 1-5 0,2-1 24 16,-2 0-3-16,1 0 3 0,0 0 7 16,0 0-2-16,0 0-36 0,0 0 22 0,0 0-15 15,0-1 8-15,1 1 28 0,-2 0-22 0,2 0-9 16,-1 0 8-16,0 0 7 0,0 0-33 15,-1 0 39-15,1 0-16 0,0 0 4 0,0 0 11 16,0 0-14-16,0 0 21 0,0 1-4 16,0-1-27-16,0 0 6 0,0 0 1 0,0 0 47 15,0 2-24-15,0-2-33 0,0 0 9 0,0 0 24 16,0 1-42-16,0-1 61 0,-3 0-25 16,3-1-23-16,0 1 18 0,0 0 13 0,0 0-30 15,0 0 35-15,-1 0-23 0,1 0-33 0,0 0 21 16,0 0 7-16,0 0-11 0,0-2 29 0,0 4-2 15,0-2-21-15,0 0 14 0,0 0 14 16,0 0-30-16,0 0 2 0,0 0 52 0,0 1-11 16,1-2-55-16,-2 2 16 0,2-2-14 15,2 1 46-15,-4-2-20 0,1 4-27 0,-2-4 8 16,2 4 8-16,0-2 25 0,0 0-41 0,0 0 16 16,3 0 40-16,-4 0-30 0,1 0-15 0,0 0 22 15,0 0-22-15,0 0-7 0,-2 0 6 16,4-2 51-16,-2 2-28 0,1 0 6 15,-1 0-13-15,-1 0 25 0,1 0-45 0,1 0 7 16,-4 0-20-16,3 0 25 0,0-1-4 0,2 1 22 16,-1 0-38-16,-1 0 18 0,0 0-1 0,0 0 42 15,0 0-21-15,0 0-28 0,0 0 4 16,0 0 15-16,0 0 29 0,0 0-35 0,0 0-7 16,0 0-4-16,0 0 27 0,0 0 2 15,0 0-15-15,0 0-14 0,0 0 20 0,0 0-5 16,0 0-15-16,0 0 12 0,0 0 1 15,0 0 9-15,0 0-6 0,0 0-1 0,0 0 11 16,0 0-39-16,0 0 56 0,0 0-31 16,0 0 12-16,0 0-13 0,0 0-37 0,0 0 20 15,0 0 14-15,0 0-14 0,0 0 17 16,0 0-8-16,0 0-13 0,0 0-2 0,0 0 5 16,0 0 16-16,0 0-13 0,0 0 14 0,0 0 23 15,0 0 15-15,0 0-43 0,0 0-14 0,0 0 15 16,0 0-11-16,0 0 16 0,0 0-9 0,0 0 2 15,0 0 23-15,0 0-14 0,0 0 12 16,0 0 8-16,0 0-32 0,0 0 41 0,0 0-35 16,0 0 3-16,0 0 4 0,0 0 8 15,0 0-12-15,0 0-3 0,0 0 26 0,0 0-32 16,0 0 27-16,0 0-21 0,0 0 26 0,0 0-24 16,0 0 24-16,0 0-29 0,0 0 29 15,0 0-33-15,0 0-2 0,0 0 6 0,0 0 2 16,0 0-5-16,0 0 30 0,0 0 4 0,0 0 9 15,0 0-31-15,0 0-20 0,0 0 1 0,0 0 7 16,0 0-2-16,0 0 42 0,0 0-41 16,0 0 3-16,0 0-4 0,0 0 24 0,0 0-26 15,0 0 10-15,0 0 16 0,0 0-3 0,0 0-6 16,0 0-27-16,0 0 19 0,0 0 43 16,0 0-14-16,0 0-49 0,0 0 15 0,0 0 0 15,0 0-7-15,0 0 1 0,0 0 4 16,0 0-4-16,0 0-21 0,0 0-4 0,0 0 13 15,0 0-2-15,0 0-40 0,0 0 34 0,0 0-20 16,0 0-11-16,0 0 3 0,0 0 2 16,0 0 24-16,0 0-24 0,0 0-7 0,0 0-3 15,0 0-36-15,0 0 45 0,0 0 10 0,0 0 16 16,0 0-41-16,0 0 35 0,0 0-31 16,0 0 33-16,0 0-6 0,0 0 1 0,0 0 34 15,0 0 3-15,0 20 0 0,0-21-12 0,0 1 1 16,0 0 4-16,0 1 0 0,1-2-60 15,-1 2-32-15,1-2-9 0,-1-1-18 16,-1 2-29-16,1 0-4 0,0-1 8 0,-1 1-7 16,1 0 12-16</inkml:trace>
  <inkml:trace contextRef="#ctx0" brushRef="#br0" timeOffset="94204.3321">32468 6748 277 0,'0'0'54'0,"1"0"-6"15,-1 1 53-15,-1-2-16 0,1 1 37 16,0 0 12-16,0 0-24 0,0 0-11 0,0 0-13 16,0-1 3-16,-3 1 3 0,6 0-50 0,-4 0-2 15,-1-2-1-15,2 4 33 0,0-4-11 16,0 4 26-16,2-2-82 0,-2-2 57 0,0 2-55 16,0 2 13-16,-2-2 10 0,2-2 17 15,0 2-11-15,0 0-2 0,0 0-26 0,2 0 24 16,-2-1 7-16,0 1-20 0,1 0-44 0,-1 0 26 15,0 0 26-15,-1 0-20 0,1 0-4 16,0-2-1-16,1 2-1 0,-1 0-14 0,0-3 0 16,-1 2 2-16,-1-1-33 0,0 1 7 0,2-2 4 15,0 0-65-15,-3 2-77 0,1-4-92 16,-2 2-62-16,1 0 14 0,2 0-1 0</inkml:trace>
  <inkml:trace contextRef="#ctx0" brushRef="#br0" timeOffset="145472.9585">3182 5632 215 0,'0'0'221'0,"0"0"-14"16,0 0-32-16,0 0-37 0,0 0-34 15,0 0 2-15,0 0-3 0,0 0 18 0,0 0-13 16,0 0-19-16,0 0-14 0,0 0 4 16,0 0-5-16,0 0-21 0,0 0-2 15,0 0 2-15,0 0-8 0,-13 0-16 0,13 0-4 16,0 0 11-16,0 0-13 0,0 0-7 0,0 0 1 16,-19 15 0-16,19-8 7 0,-2 0-9 15,-4 8-12-15,2 2 18 0,0 1 0 0,3-1-3 16,-4 2 12-16,-1 0-16 0,2 0-1 0,-1-1-5 15,1-3-13-15,-1 3 25 0,1-1-38 16,0 2 32-16,-1-1 8 0,2-3-9 16,1 0-3-16,1 3-18 0,-3-1 16 0,0 0-21 15,0-1 26-15,0-3 6 0,1-1-15 0,0-2-12 16,2-1 29-16,-2-1-3 0,2-1-14 16,-3 1 25-16,4-2-8 0,-1-1-13 0,-2 1 8 15,3 1 7-15,0-1-5 0,-1-1 7 0,-2 0-8 16,2 1-18-16,-2-2 13 0,2 1-4 15,1-1 13-15,-1 1-11 0,-1-2-7 0,2 1 15 16,-2-1-9-16,2 0-23 0,0 1 2 0,-3-1 18 16,3-1-5-16,0 1 20 0,-2 0-41 0,2-2-6 15,-1 2-52-15,1 1 6 0,-2-2-184 16,0 1-114-16,0-2 6 0,0 2 66 0,1-2 13 16,-2 1-7-16</inkml:trace>
  <inkml:trace contextRef="#ctx0" brushRef="#br0" timeOffset="145856.2861">2891 6373 467 0,'2'4'153'0,"-2"-3"-14"0,2 0-49 15,1 0 28-15,1 1-37 0,-2 0-9 0,3-1 19 16,0-1 10-16,2 0-2 0,1 0-11 0,1 0-18 16,4 0 3-16,2 0-27 0,19-10 7 15,-13 8-1-15,2-1-10 0,-4 0 13 0,0-3-6 16,-1 1-2-16,2-1-5 0,2 1 24 15,-3-2-23-15,2 0-13 0,-7 4-4 0,5-3 29 16,-3 1-14-16,-3 2-11 0,-1 0-14 0,-3-1-3 16,0 3 11-16,-4 0 6 0,1 1-17 15,-1-2 11-15,0 2-6 0,-1 0 10 0,1 0-20 16,-2-1-33-16,2 1-33 0,-5 0 3 0,0 0-176 16,0 0-119-16,0 0 21 0,0 0-50 15,0 0 15-15,9 9 56 0</inkml:trace>
  <inkml:trace contextRef="#ctx0" brushRef="#br0" timeOffset="146602.0807">3031 6695 317 0,'-4'0'206'0,"1"0"-97"0,1 0-13 16,-2-1 29-16,1 1-5 0,0-2-37 0,0-2-19 15,0 1 22-15,2 0-39 0,0-1 21 0,-4-1 26 16,5 1-54-16,0 1 24 0,0-3-16 0,0 3 16 15,-1-1-19-15,2-1-10 0,-1 5 10 16,0 0-26-16,0-6-3 0,0 6 14 0,0-8-13 16,10-4-32-16,-9 9 34 0,2 1-11 15,-2-1 18-15,2 0-44 0,-1 2 50 0,1 0-18 16,-1 1-16-16,1-2 32 0,0 2 1 0,-1 0-30 16,2 2-13-16,0-2 19 0,-3 2-18 0,0 1 20 15,2 2 20-15,-2-1-24 0,0 1-9 16,2 1-1-16,-3-1 18 0,0 1 0 0,0 2-8 15,0-1 12-15,0 3 4 0,0 4-14 16,-10 15-46-16,7-15 24 0,-3 1 46 0,3-1-19 16,-1 0-9-16,-1 0-18 0,3-6 40 15,-2 2-15-15,-3 2 1 0,1-1 13 0,2-2-32 16,0-1 14-16,2-1 2 0,-1-2-9 0,1 1 2 16,-2-2 3-16,4 1 20 0,-3 0-24 0,1-1-24 15,2 0 11-15,0-4 19 0,0 0-17 0,0 0 19 16,0 6-7-16,0-6-35 0,0 6 8 15,0-6 34-15,0 0 3 0,0 0 4 0,0 0-15 16,9 15 9-16,-4-18-18 0,1 1 7 0,0 0 13 16,10 0-4-16,-1-2-12 0,1-1 7 15,-3-1 14-15,-2 2-34 0,-2 0 13 0,0-1 32 16,6 0-5-16,1-1-5 0,-4 4-4 0,-3-1 3 16,-1-1-20-16,-4 2 46 0,3-1-33 0,-4 2-8 15,2-1 20-15,-1 0 8 0,0-1-13 16,1 0-7-16,-1 1 22 0,1 2-2 0,-1-3 1 15,0 1-1-15,-1 1-2 0,0 0 1 16,1-1 8-16,0 1-4 0,-3 0-11 0,4 1-5 16,-3-1 5-16,0 0-11 0,-1-1-10 15,3 2 4-15,-3 0 21 0,2-2-10 0,-2 2-14 16,0 0-43-16,-1 0 4 0,0 0-121 0,0 0-230 16,0 0 21-16,0 0 39 0,0 0 15 15,0 0 30-15,0 0-12 0</inkml:trace>
  <inkml:trace contextRef="#ctx0" brushRef="#br0" timeOffset="187919.0194">11084 14802 307 0,'0'0'232'0,"0"0"-21"16,0-11-24-16,0 11-29 0,0 0-3 15,0 0-12-15,-5-25-30 0,5 24 3 0,0-3-4 16,0 1-7-16,1 3-12 0,-1-3-4 0,0 2-19 16,3-1 14-16,-3 2-34 0,0 2 1 15,1-1 17-15,-1 2-2 0,0-2-15 16,0 5-4-16,3-3-2 0,-3 3-2 0,1 3-11 16,-1-3-6-16,0 2 14 0,0 3-14 0,0 2 5 15,0 2 6-15,0 1-15 0,0 1 4 0,0 1 9 16,0-3 11-16,-13 17 11 0,9-15-5 15,2-5-16-15,-1 4-8 0,-2-5-4 0,1 5 6 16,2-4 18-16,-1-3-16 0,-1 1-18 0,4-3 23 16,-2 1-5-16,0-2-22 0,1 1 5 15,0-1 19-15,1-1-7 0,0 2 8 16,-4 0-35-16,3-2 11 0,-1-1-13 0,0 3-22 16,1-2 10-16,-2 0-23 0,-1-1-26 0,2-1-17 15,-1 3-31-15,-1-2 0 0,3 0 11 16,-3-3-203-16,-1 2-108 0,1-3 23 0,2 0 46 15,-2 2 24-15,0-2 15 0,0 0-10 16</inkml:trace>
  <inkml:trace contextRef="#ctx0" brushRef="#br0" timeOffset="188284.5045">10845 15216 635 0,'-1'0'209'0,"1"2"-13"16,-3 0-33-16,3-1 1 0,0 1 0 0,-1-2-12 15,2 0-6-15,0 1-18 0,2-1-22 16,1 0-8-16,-2 0 3 0,2 2-12 0,1-2-7 16,2 0 4-16,-2 0-24 0,1 0-2 0,2 0 6 15,7 0-20-15,-1 0 14 0,4 0 2 16,1 0-6-16,-1 0-15 0,4 0-9 0,-2 0 7 15,1 0-11-15,1 0-7 0,-2 0 12 16,2 0-7-16,21-13 34 0,-26 8-24 0,-2 3 0 16,-1 1 10-16,4-3-28 0,-2 4 19 15,3-5-7-15,0 0-1 0,-4 2-7 0,-6 1-11 16,1-1 7-16,1 1 18 0,-5 1-17 0,-1 0 2 16,0-2 0-16,0 3 6 0,-1-2-18 0,-1 2-30 15,-2-1-40-15,2 1-5 0,-2-1-27 0,0 1-44 16,-1 0-6-16,0 0 14 0,-1 0-115 15,0 0-72-15,-2 2-59 0,0 1 27 16,0 0-44-16,0 0 21 0,-7 9 52 0,0-3-2 16</inkml:trace>
  <inkml:trace contextRef="#ctx0" brushRef="#br0" timeOffset="188767.5227">11161 15291 465 0,'-4'0'287'0,"0"0"-67"0,3 0-9 0,-2 0-9 15,1-1-37-15,-1-1-8 0,2 1-10 0,1-1 1 16,-3 2-17-16,3-2-14 0,0 0 13 16,1 1-28-16,2-3-4 0,-3 4 2 0,0-2-27 15,5 1-6-15,-4 1-18 0,2 0 32 0,1 0-25 16,-1 1 1-16,-1 1-32 0,2 1 28 16,-3 1 1-16,2 0-28 0,-1 0-14 0,-2 3 11 15,0 0 12-15,0 0-5 0,0 12-3 0,0-10 6 16,0 3-16-16,0 4 25 0,-14 18-40 15,9-15 0-15,-1 0 22 0,-2 0-2 0,-1-1-22 16,0-2-13-16,-1-1 11 0,0 0-4 16,2-2 14-16,2-1 22 0,-1-4-44 0,3-1 13 15,2-2 18-15,-3 1-14 0,3-3-11 0,1 1 18 16,1 0 6-16,0-4 11 0,0 0-39 16,0 0 14-16,0 0 26 0,11 2-20 0,-5-2-9 15,-2-1 15-15,2 0 11 0,10-3 1 16,-1-3-6-16,-1-1-19 0,0 4 30 0,-4 0-23 15,3 0-6-15,0-1 29 0,1-1-17 16,-5 1 7-16,-2 3-8 0,0 0-18 0,0-1 0 16,-2 3 10-16,1-1-10 0,-4-2-16 0,2 3 19 15,0-2 7-15,1 2 19 0,-1-2-33 16,-2 2 1-16,2 0-23 0,-1-2 0 0,2 1-18 16,-3-1-21-16,4 2-54 0,-4 0-31 0,4-3 15 15,1 1-305-15,8-2 42 0,3-1 30 16,1-6 24-16,3 3 22 0,4-4 23 15,-2 2-11-15,5 1 0 0</inkml:trace>
  <inkml:trace contextRef="#ctx0" brushRef="#br0" timeOffset="243003.9423">26336 6453 348 0,'0'0'175'0,"0"0"-55"0,0 0 7 16,0 0 4-16,0 0 16 0,0 0-36 15,0 0-2-15,0 0-20 0,0 0-5 16,0 0 6-16,0 0-3 0,0 0 13 0,-14 0-25 15,14 0-2-15,0 0-10 0,0 0 12 0,0 0-6 16,0 0-19-16,0 0 5 0,0 0 1 0,0 0-22 16,0 0 1-16,0 0 1 0,0 0-3 15,9 3-3-15,-4-4-20 0,-1 1-2 0,6-1 22 16,-3 0-11-16,0 1 10 0,1 0-11 16,2 0-25-16,6 0 23 0,0 0 1 0,1 0-11 15,-2 0 5-15,-2 0 4 0,4 0-2 16,-1 0 7-16,-2 0-2 0,-2 0 3 0,-2 0-7 15,0 0 5-15,1 0 1 0,4 0-8 0,0 0 15 16,0 0-7-16,1 0 4 0,0 0 2 0,-3 0 11 16,-2 0 0-16,1 0-17 0,-3 0 4 15,0 0-7-15,1 0 0 0,-2 0 5 0,-1 0 2 16,0 0 0-16,-1 0-15 0,1 0 5 16,-7 0 9-16,9 0-4 0,0 0-8 0,0 0-11 15,-2 0 7-15,0 0-2 0,-1 0 17 16,3 0 8-16,-4 0-29 0,9-6 6 15,-7 6 0-15,9-3-2 0,-16 3 5 0,9 0-2 16,0 0-9-16,-1 0 4 0,-2 0 0 16,1 0-2-16,-7 0 27 0,8 0-6 0,-8 0-10 15,8 0-6-15,-8 0-3 0,9 0 24 0,-9 0-36 16,7 0 22-16,-7 0-10 0,18-8 17 0,-15 8-23 16,1 0 9-16,-1 0-13 0,-1 0 2 15,2 0 6-15,-2 0 15 0,3 0-16 0,-3 0-3 16,1-1 16-16,-2 1-4 0,-1 0-11 0,0 0 1 15,0 0-9-15,0 0 11 0,0 0 11 16,6 0-12-16,-6 0-7 0,0 0 6 0,8 0 21 16,-8 0-20-16,7 0 9 0,-7 0-18 15,8 0 2-15,-8 0 19 0,9 0-14 0,-2 0-11 16,-7 0 8-16,6 0 3 0,2 0 0 16,-8 0 16-16,8 0-7 0,-1 0-1 0,-2 0-16 15,-5 0 28-15,10 0-3 0,-2 0-26 0,-3 0 3 16,-5 0 2-16,9 0-3 0,-1 0 16 15,-8 0 17-15,8 0-4 0,6-15-34 0,-8 15 8 16,-6 0-3-16,0 0 12 0,8 0 3 0,-8 0-12 16,7 0-3-16,0 0 28 0,-7 0-32 15,6 0 9-15,-6 0 2 0,10 0 8 0,-10 0 14 16,8 0-18-16,-8 0 1 0,7 0 14 0,-7 0-5 16,6 0-7-16,-6 0-13 0,0 0 3 15,7 0 2-15,-7 0 1 0,0 0 22 0,0 0-21 16,0 0 16-16,7 0 7 0,-7 0-20 15,0 0-2-15,0 0 9 0,0 0-16 0,6 0 33 16,-6 0-14-16,0 0 1 0,9-3-26 0,-12 3 12 16,0 2 6-16,-1-2 4 0,1 0-14 15,-2 0 10-15,-1 0-17 0,1 0 2 0,-1 0 8 16,0-2 2-16,-3 2 12 0,9 0 10 16,-10 0-28-16,-3 0 7 0,-1 0 7 0,-4 0-3 15,-11 11-13-15,17-11 23 0,-9 2-1 0,4-1-22 16,1 2 0-16,-2 2 1 0,4-4 8 0,1-1-19 15,-4 4 32-15,3-4-5 0,3 1-26 16,0 1 8-16,-8 1 19 0,9-1-14 0,-9-1 18 16,6 1-21-16,0 2-2 0,4-4 34 15,0 0-30-15,3 1-6 0,-2 0 6 0,-1-1 11 16,3 0-20-16,-1 2 32 0,7-2-24 16,-7 0 3-16,1 0 2 0,6 0 24 0,-10 0-29 15,1 0 21-15,2 0-27 0,-1 0-1 16,8 0 25-16,-9 0-17 0,3 0-2 0,-2 0 1 15,8 0 32-15,-9 0-49 0,9 0 30 0,-7 0-12 16,7 0 26-16,-7 0-21 0,7 0-9 16,-7 0 3-16,7 0 19 0,-7 0-24 0,7 0 11 15,0 0 29-15,0 0-31 0,-10-2 15 0,11 2-15 16,2-1 15-16,2 0-22 0,-1-2-1 0,2 2-2 16,13-1 11-16,2 1 5 0,-2-4 20 15,3 5-22-15,-1-2 19 0,1 1-22 0,2-1-12 16,-11 2 3-16,4 0 9 0,5 0 13 0,-2 0 4 15,2 0-16-15,-3 0-6 0,-1 0 19 16,2 0-24-16,-2 0 19 0,1 0-14 0,-1 0 19 16,-4 0-2-16,-1 0-18 0,-3 0 13 0,-1 0-9 15,1 0 0-15,-2 0-3 0,-1 0 12 16,0 0 19-16,1 0-47 0,0 0 41 16,-2 0-26-16,0 0 5 0,2 0 10 0,-8 0-18 15,9 0 27-15,-1 0 7 0,-1 0-39 16,-7 0-1-16,8 0 13 0,-2 0-7 0,-6 0 16 15,8 0-12-15,-1 0 9 0,-7 0 3 16,8 0-13-16,-8 0 17 0,8 0-25 0,-8 0 45 16,6 0-46-16,-6 0 36 0,8 0-4 0,-8 0-6 15,9 0-35-15,-9 0 41 0,6 0-21 0,-6 0 12 16,7 0 6-16,-7 0-11 0,6 0-23 16,-6 0 4-16,7 0 7 0,-7 0 27 0,0 0-5 15,9 0-10-15,-9 0 12 0,0 0-35 16,5 0 26-16,-5 0-15 0,0 0-1 0,0 0-3 15,7 0-3-15,-7 0 5 0,0 0 21 0,0 0-8 16,0 0 12-16,0 0-32 0,0 0 28 16,0 0 11-16,0 0-6 0,8-6-28 0,-9 6 39 15,-2 0-29-15,-1 0 4 0,-3 0-5 16,2 0-2-16,-4 0 23 0,-2 0 0 0,-8 0-15 16,1 0 11-16,-5 0-2 0,0 0-22 0,0 0 17 15,-4 0-23-15,3 0 31 0,-3 0-37 16,2 0 3-16,-1 0 22 0,0 0-6 0,4 0-4 15,-3 0 29-15,2 0-31 0,3 0 27 0,-1 0-20 16,-2 0-9-16,5 0 5 0,-2 0 5 16,0 0-2-16,3 0-2 0,-2 0 3 0,3 0-16 15,0 0 3-15,4 0 18 0,0 0-11 0,1 0 26 16,2 0-32-16,1 0 31 0,2 0-16 16,6 0 16-16,-9 0 4 0,0 0-35 15,9 0 15-15,-7 0 22 0,7 0-29 0,-8 0-5 16,8 0 12-16,-8 0 21 0,8 0-17 0,-7 0-16 15,7 0 27-15,0 0-20 0,0 0-4 0,-8 0 3 16,8 0 8-16,0 0-9 0,-6-7-7 16,8 7 1-16,4 0 40 0,0 0-38 0,1 0 0 15,14-6 7-15,-11 6 11 0,6 0 21 0,6 0-34 16,3 0 5-16,-1 0 26 0,1 0-16 16,-3 0-15-16,1 0 2 0,3 0 0 0,-3-6 1 15,-1 6 14-15,20-11-13 0,-28 11-8 16,0-1-3-16,-3 1 9 0,-2-1 17 0,1 1 3 15,3-2-17-15,-1 0 14 0,-2 0 8 0,-1 2-11 16,-4 0-2-16,0 0-13 0,2-1 16 16,-4 1 10-16,0 0-13 0,-2 0-17 0,3 0 32 15,-1-2 1-15,-1 2-44 0,1 0 40 0,0 0-19 16,0 0 9-16,2-1-2 0,-2 1-23 16,-1 0 3-16,1 0 27 0,0-2-30 0,-3 2-10 15,0 0 42-15,0 0-15 0,0 0-14 16,0 0 2-16,0 0 13 0,6 0-11 15,-6 0 3-15,0 0-1 0,0 0-6 0,0 0 34 16,0 0-24-16,0 0-5 0,6 0 30 0,-6 0-24 16,0 0-3-16,0 0-4 0,0 0 28 15,0 0-37-15,11 0 14 0,-11 0 4 0,0 0-2 16,0 0 28-16,0 0-36 0,0 0 29 16,0 0-30-16,0 0 16 0,0 0-11 0,0 0 30 15,0 0-21-15,0 0-12 0,0 0-8 16,0 0 31-16,-3 0 4 0,4-2-14 0,-1 2-12 15,0 0-15-15,0 0 15 0,2 0-2 0,-4 0 0 16,1 0 30-16,1-1 11 0,1 0-39 0,1 1 14 16,-2 0-9-16,0 0 12 0,0 0-17 15,-2 1-6-15,4-2 35 0,-2 1-31 0,0 0 2 16,0 0 2-16,0-2 25 0,0 2-12 16,0 2-16-16,0-2-2 0,0 0 24 0,0 0 1 15,0 1-20-15,1-1 30 0,-2 0-19 0,1 1-24 16,0-1 24-16,0 0-14 0,0 0 1 0,0 0-2 15,0 2 4-15,1-2-1 0,-1-2 3 16,0 2 4-16,1 0 22 0,0-1-31 0,-2 1 21 16,0 0-27-16,2 0 4 0,-2 1 7 15,0-1 7-15,1-1-9 0,0 1-2 0,2 0 30 16,-4 1-36-16,2-2-6 0,1 1 21 16,-1 0 19-16,0 1-9 0,0-1-17 15,0 0 29-15,0 0-35 0,0 0-5 0,2 0 12 16,-3 0 13-16,0-1 1 0,1 2-10 0,0-2-4 15,0 1 1-15,0 0-14 0,0 0-1 0,1 0 19 16,-3 0 4-16,2 0 11 0,1 1-10 16,-1-2-9-16,-1 2 17 0,1-1-1 0,0-1-17 15,1 1 16-15,-1 1-18 0,-1 1-8 0,2-2 25 16,-1 0-28-16,0 0 32 0,0 0-20 0,0 0 4 16,0 2 1-16,-1-2-6 0,1-2-4 15,0 2 26-15,1 0-18 0,-1 0 11 0,-1-2-6 16,1 2-4-16,0 0-2 0,1 0 9 15,-1 0-16-15,0 0 26 0,0 0-20 0,-1 0-15 16,1 0 30-16,0 0-22 0,0 0 9 16,1-1 6-16,-2 0-13 0,1 3 13 0,0-3-3 15,0 1 5-15,0 1-19 0,0-1 11 0,0 0 3 16,0-1 4-16,-3 1-11 0,4-1 25 0,-1 2-17 16,2-1 11-16,-2 0-6 0,0 1-12 15,0-1 3-15,0 0 1 0,0 0-7 0,0 2 11 16,0-2-3-16,0 0 21 0,0 0-34 15,0 0 13-15,0 0 9 0,0 0 12 0,0 0-38 16,0 0 17-16,0 0-7 0,0 0 12 0,0 0 6 16,0 0-12-16,0 0 10 0,0 0-20 0,0 0 6 15,0 0 7-15,0 0 14 0,0 0-19 0,0 0-9 16,0 0 12-16,0 0 15 0,0 0 1 16,0 0 6-16,0 0-28 0,0 0 22 0,0 0-17 15,0 0-20-15,0 0 17 0,0 0-1 16,0 0-6-16,0 0-5 0,0 0 18 0,0 0 32 15,0 0-36-15,0 0-1 0,0 0-3 0,0 0 24 16,0 0-16-16,0 0 15 0,0 0-23 16,0 0 9-16,0 0 15 0,0 0 12 0,0 0-41 15,0 0 22-15,0 0 1 0,0 0-20 16,0 0 0-16,0 0 1 0,0 0 7 0,0 0-12 16,0 0 1-16,0 0 10 0,0 0 25 0,0 0-30 15,0 0 20-15,0 0-18 0,0 0 11 16,0 0-14-16,0 0 20 0,0 0 1 0,0 0 4 15,0 0-30-15,0 0 18 0,0 0-22 16,0 0 31-16,0 0-43 0,0 0 22 0,0 0-17 16,0 0 42-16,0 0-10 0,0 0-15 0,0 0-11 15,0 0 25-15,0 0 5 0,0 0-17 0,0 0-1 16,0 0 21-16,0 0-7 0,0 0-13 16,0 0 25-16,0 0-26 0,0 0 29 0,0 0-35 15,0 0 2-15,0 0 6 0,0 0-3 16,0 0 0-16,0 0 14 0,0 0-18 0,0 0-3 15,0 0 37-15,0 0-45 0,0 0 14 0,0 0-2 16,0 0 6-16,0 0 24 0,0 0-35 16,0 0 7-16,0 0 28 0,0 0-10 0,0 0-20 15,0 0 19-15,0 0-10 0,0 0 6 16,0 0-14-16,0 0-14 0,0 0 57 0,0 0-16 16,0 0-27-16,0 0-3 0,0 0 33 0,0 0-39 15,0 0 11-15,0 0-5 0,0 0 43 0,0 0-27 16,0 0 21-16,0 0-38 0,0 0 18 15,0 0 1-15,0 0-16 0,0 0-3 0,0 0 5 16,0 0 4-16,0 0 32 0,0 0-37 16,0 0 19-16,0 0 6 0,0 0-30 0,0 0 18 15,0 0 14-15,0 0-12 0,0 0-20 0,0 0 18 16,0 0-19-16,0 0-11 0,0 0 19 0,0 0-9 16,0 0 47-16,0 0-42 0,0 0 32 15,0 0-31-15,0 0-4 0,0 0 4 0,0 0-1 16,0 0 6-16,0 0 14 0,0 0 11 15,0 0-28-15,0 0 15 0,0 0 7 0,0 0 3 16,0 0-27-16,0 0 29 0,0 0-9 0,0 0 6 16,0 0-30-16,0 0 31 0,0 0-15 15,0 0-21-15,0 0 6 0,0 0 2 0,0 0-3 16,0 0-7-16,0 0 14 0,0 0 29 0,0 0-5 16,0 0-41-16,0 0 17 0,0 0 34 0,0 0-13 15,0 0-21-15,0 0-2 0,0 0-2 16,0 0 3-16,0 0-4 0,0 0 16 0,0 0-22 15,0 0 31-15,0 0-29 0,0 0 41 16,0 0-29-16,0 0 8 0,0 0-7 0,0 0-7 16,0 0 3-16,0 0 16 0,0 0-15 0,0 0-17 15,0 0 25-15,0 0-9 0,0 0 5 16,0 0 25-16,0 0-22 0,0 0-5 0,0 0 0 16,0 0 13-16,0 0-22 0,0 0-3 0,0 0 45 15,0 0-9-15,0 0-25 0,0 0-16 16,0 0 28-16,0 0-23 0,0 0 4 0,0 0 7 15,0 0 26-15,0 0-23 0,0 0-9 0,0 0-3 16,0 0 26-16,0 0-14 0,0 0-12 16,0 0 7-16,0 0 8 0,0 0-1 0,0 0 7 15,0 0 6-15,0 0-15 0,0 0-2 16,0 0-6-16,0 0 25 0,0 0-16 0,0 0-3 16,0 0 18-16,0 0 9 0,0 0-27 0,0 0 25 15,0 0-14-15,0 0 19 0,0 0-32 0,0 0 16 16,0 0-35-16,0 0 19 15,0 0-6-15,0 0 26 0,0 0-24 0,0 0 39 16,0 0-42-16,0 0 35 0,0 0-24 0,0 0-22 16,0 0 22-16,0 0 12 0,0 0-27 15,0 0 38-15,0 0 6 0,0 0-35 0,0 0 32 16,0 0-44-16,0 0 10 0,0 0-1 0,0 0 30 16,0 0 6-16,0 0-35 0,0 0 18 15,0 0-8-15,0 0-12 0,0 0-1 0,0 0 1 16,0 0 6-16,0 0-3 0,0 0 4 0,0 0 8 15,0 0-5-15,0 0-5 0,0 0-9 16,0 0 22-16,0 0-14 0,0 0-6 0,0 0-3 16,0 0 13-16,0 0 2 0,0 0 27 0,0 0-15 15,0 0-25-15,0 0 22 0,0 0-2 16,0 0-18-16,0 0 5 0,0 0 2 0,0 0 9 16,0 0 14-16,0 0-28 0,0 0 4 15,0 0 20-15,0 0-21 0,0 0 4 0,0 0 33 16,0 0-16-16,0 0-2 0,0 0-6 15,0 0-12-15,0 0 23 0,0 0-38 0,0 0 31 0,0 0-13 16,0 0 26-16,0 0-35 0,0 0 5 16,0 0 10-16,0 0-18 0,0 0 15 15,0 0 13-15,0 0-4 0,0 0 21 0,0 0-41 16,0 0 6-16,0 0-10 0,0 0 0 0,0 0 15 16,0 0 23-16,0 0-32 0,0 0-6 0,0 0 10 15,0 0 3-15,0 0 5 0,0 0-17 16,0 0 5-16,0 0 8 0,0 0 12 0,0 0-21 15,0 0 37-15,0 0-31 0,0 0 5 16,0 0-1-16,0 0-8 0,0 0 7 0,0 0 24 16,0 0-11-16,0 0-17 0,0 0-1 15,0 0 7-15,0 0-10 0,0 0 44 0,0 0-25 16,0 0-2-16,0 0-4 0,0 0 27 0,0 0-40 16,0 0 1-16,0 0 9 0,0 0 18 15,0 0-29-15,0 0-2 0,0 0 19 0,0 0-27 16,0 0 14-16,0 0 9 0,0 0-21 0,0 0 15 15,0 0-5-15,0 0 22 0,0 0 4 16,0 0-24-16,0 0 14 0,0 0 14 0,0 0-45 16,0 0 17-16,0 0 15 0,0 0-10 0,0 0 27 15,0 0-35-15,0 0 13 0,0 0 17 16,0 0-33-16,0 0 32 0,0 0-36 0,0 0 29 16,0 0-26-16,0 0 5 0,0 0 28 15,0 0-1-15,0 0-32 0,0 0 6 0,0 0 14 16,0 0-9-16,0 0 4 0,0 0 3 0,0 0 2 15,0 0-2-15,0 0-14 0,0 0-8 0,0 0 9 16,0 0 22-16,0 0 1 0,0 0-5 16,0 0-20-16,0 0 21 0,0 0 5 0,0 0-43 15,0 0 19-15,0 0 38 0,0 0-28 0,0 0-12 16,0 0-2-16,0 0 17 0,0 0-21 16,0 0 11-16,0 0-6 0,0 0 37 0,0 0-38 15,0 0 7-15,0 0 5 0,0 0 23 16,0 0-24-16,0 0 7 0,0 0-29 0,0 0 45 15,0 0-35-15,0 0 38 0,0 0-6 0,0 0-16 16,0 0-27-16,0 0 17 0,0 0 9 16,0 0 19-16,0 0-14 0,0 0-14 0,0 0 17 15,0 0-5-15,0 0-15 0,0 0-9 0,0 0 7 16,0 0 11-16,0 0-4 0,0 0-16 16,0 0 21-16,0 0-18 0,0 0 45 0,0 0-4 15,0 0-26-15,0 0 2 0,0 0-17 16,0 0 21-16,0 0 19 0,0 0-7 0,0 0-22 15,0 0 25-15,0 0-3 0,0 0-30 0,0 0 5 16,0 0-1-16,0 0 35 0,0 0-4 16,0 0-31-16,0 0 8 0,0 0 11 0,0 0 16 15,0 0-35-15,0 0 24 0,0 0-25 0,0 0 12 16,0 0-10-16,0 0 19 0,0 0-22 16,0 0 20-16,0 0-32 0,0 0 44 0,0 0-43 15,0 0 15-15,0 0-7 0,0 0 18 0,0 0-6 16,0 0 13-16,0 0-12 0,0 0 24 15,0 0-39-15,0 0 10 0,0 0 3 16,0 0 31-16,0 0-3 0,0 0-29 0,0 0 1 16,0 0 2-16,0 0-13 0,0 0 13 0,0 0 29 15,0 0-26-15,0 0-10 0,0 0 7 0,0 0 0 16,0 0 35-16,0 0-35 0,0 0 0 16,0 0-5-16,0 0 3 0,0 0-1 0,0 0 4 15,0 0-8-15,0 0 43 0,0 0-26 16,0 0 19-16,0 0-37 0,0 0 6 0,0 0-5 15,0 0 17-15,0 0-13 0,0 0 35 0,0 0-26 16,0 0-15-16,0 0 5 0,0 0 2 0,0 0 27 16,0 0 2-16,0 0-35 0,0 0 29 0,0 0-29 15,0 0 3-15,0 0 12 0,0 0 14 16,0 0 8-16,0 0-39 0,0 0 15 0,0 0-5 16,0 0 0-16,0 0-16 0,0 0 23 15,0 0 11-15,0 0 3 0,0 0-21 0,0 0-8 16,0 0 1-16,0 0 30 0,0 0-43 15,0 0 15-15,0 0 16 0,0 0-25 0,0 0 4 16,0 0 20-16,0 0 6 0,0 0-28 0,0 0 34 16,0 0-25-16,0 0-6 0,0 0-4 0,0 0 9 15,0 0 4-15,0 0 10 0,0 0 17 0,0 0-21 16,0 0-8-16,0 0 21 0,0 0-11 16,0 0-13-16,0 0 32 0,0 0-34 0,0 0 24 15,0 0-21-15,0 0-3 0,0 0 6 16,0 0-4-16,0 0 32 0,0 0-40 0,0 0 47 15,0 0-26-15,0 0 15 0,0 0-36 0,0 0 33 16,0 0-32-16,0 0-3 0,0 0 6 0,0 0 19 16,0 0-28-16,0 0 21 0,0 0-7 15,0 0 0-15,0 0 20 0,0 0-16 16,0 0 2-16,0 0-13 0,0 0 8 0,0 0-4 16,0 0 17-16,0 0-2 0,0 0 0 0,0 0-11 15,0 0 43-15,0 0-27 0,0 0-15 16,0 0 4-16,0 0 14 0,0 0-19 0,0 0 18 15,0 0-31-15,0 0 11 0,0 0 8 16,0 0 8-16,0 0 5 0,0 0-30 16,0 0 16-16,0 0 4 0,0 0 24 0,0 0-29 15,0 0-3-15,0 0 24 0,0 0-11 0,0 0-15 16,0 0 34-16,0 0-31 0,0 0-8 0,0 0 22 16,0 0-25-16,0 0 33 0,0 0 11 15,0 0-42-15,0 0-14 0,0 0 25 0,0 0-6 16,0 0 15-16,0 0-13 0,0 0 35 15,0 0-17-15,0 0-23 0,0 0 37 0,0 0-33 16,0 0-1-16,0 0 13 0,0 0 14 0,0 0-44 16,0 0 8-16,0 0 11 0,0 0 2 0,0 0 1 15,0 0 15-15,0 0-4 0,0 0 15 16,0 0-18-16,0 0-22 0,0 0 5 0,0 0 17 16,0 0 9-16,0 0-5 0,0 0-7 15,0 0-10-15,0 0 2 0,0 0-10 0,0 0 22 16,0 0 21-16,0 0 3 0,0 0-43 0,0 0-7 15,0 0 14-15,0 0 5 0,0 0-17 16,0 0 2-16,0 0 13 0,0 0 21 0,0 0-1 16,0 0-23-16,0 0-5 0,0 0 6 0,0 0 16 15,0 0-16-15,0 0 11 0,0 0 17 16,0 0-41-16,0 0 13 0,0 0 25 0,0 0-21 16,0 0 2-16,0 0-7 0,0 0 18 0,0 0 10 15,0 0-14-15,0 0-17 0,0 0-4 16,0 0 10-16,0 0 3 0,0 0-6 0,0 0 12 15,0 0 15-15,0 0-5 0,0 0-30 16,0 0 7-16,0 0 9 0,0 0-10 0,0 0 15 16,0 0 17-16,0 0-14 0,0 0-20 0,0 0 15 15,0 0-23-15,0 0 24 0,0 0-14 16,0 0 35-16,0 0-20 0,0 0-17 16,0 0 1-16,0 0 3 0,0 0-11 0,0 0 1 15,0 0 39-15,0 0-20 0,0 0 7 0,0 0-15 16,0 0-3-16,0 0 17 0,0 0-24 15,0 0 45-15,0 0-37 0,0 0 4 0,0 0 12 16,0 0-16-16,0 0 15 0,0 0-14 0,0 0-10 16,0 0 45-16,0 0-44 0,0 0 8 0,0 0 16 15,0 0-32-15,0 0 13 0,0 0 19 16,0 0-22-16,0 0 16 0,0 0-4 0,0 0 0 16,0 0 15-16,0 0-25 0,0 0 9 15,0 0 13-15,0 0-22 0,0 0-7 0,0 0 18 16,0 0 12-16,0 0 15 0,0 0-31 0,0 0 29 15,0 0-7-15,0 0-10 0,0 0-15 16,0 0 0-16,0 0 18 0,0 0 4 0,0 0-22 16,0 0 22-16,0 0-4 0,0 0-22 15,0 0-11-15,0 0 30 0,0 0-3 0,0 0 9 16,0 0-26-16,0 0 18 0,0 0-23 0,0 0 12 16,0 0-1-16,0 0-7 0,0 0 40 0,0 0-12 15,0 0-22-15,0 0 6 0,0 0 20 16,0 0 7-16,0 0-34 0,0 0 19 0,0 0 7 15,0 0-28-15,0 0-1 0,0 0 20 16,0 0 4-16,0 0 2 0,0 0-28 0,0 0 1 16,0 0 24-16,0 0-15 0,0 0 5 0,0 0 14 15,0 0-36-15,0 0 6 0,0 0 34 16,0 0-10-16,0 0-9 0,0 0-4 0,0 0-9 16,0 0 1-16,0 0 23 0,0 0-25 15,0 0-10-15,0 0 3 0,0 0 12 0,0 0 18 16,0 0-19-16,0 0 16 0,0 0-4 15,0 0-8-15,0 0 2 0,0 0-9 0,0 0-1 16,0 0 6-16,0 0 7 0,0 0 18 0,0 0-11 16,0 0 9-16,0 0-14 0,0 0 4 0,0 0 14 15,0 0-9-15,0 0 6 0,0 0-16 16,0 0-8-16,0 0 15 0,0 0-24 16,0 0 24-16,0 0-12 0,0 0 13 0,0 0 0 15,0 0-28-15,0 0 13 0,0 0 13 0,0 0-24 16,0 0 9-16,0 0 4 0,0 0 10 15,0 0 7-15,0 0-1 0,0 0-19 0,0 0 13 16,0 0-20-16,0 0 23 0,0 0-14 0,0 0-1 16,0 0 18-16,0 0-21 0,0 0 5 15,0 0-2-15,0 0 25 0,0 0-36 0,0 0 46 16,0 0-15-16,0 0-35 0,0 0 14 0,0 0 12 16,0 0-5-16,0 0 5 0,0 0 3 15,0 0 10-15,0 0-1 0,0 0-42 0,0 0 14 16,0 0 0-16,0 0 28 0,0 0-5 0,0 0 19 15,0 0-47-15,0 0 45 0,0 0-28 16,0 0-11-16,0 0-2 0,0 0 31 0,0 0-13 16,0 0-16-16,0 0-16 0,0 0 22 15,0 0-20-15,0 0-34 0,0 0-29 0,0 0-55 16,0 0-31-16,0 0 16 0,0 0 15 0,0 0 12 16,-23-7-297-16,17 4 37 0,-7-1 26 15,-4-2 54-15,2 1 22 0,-2 2 16 0,2-5-26 16</inkml:trace>
  <inkml:trace contextRef="#ctx0" brushRef="#br0" timeOffset="312074.0975">12666 14387 290 0,'13'0'149'0,"-13"0"-32"0,0 0-18 0,0 0-28 16,0 0-9-16,0 0 8 0,0 0-7 0,0 0-7 15,0 0-7-15,0 0-70 0,0 0-47 16,0 0-162-16,6 0-83 0</inkml:trace>
  <inkml:trace contextRef="#ctx0" brushRef="#br0" timeOffset="316928.0237">24403 17085 242 0,'-14'0'132'0,"-11"7"-33"15,10-9-5-15,0-3-12 0,4 0-9 0,-3-1-19 16,2 3-4-16,2-1-7 0,2 2-14 16,-1-1 10-16,-2-4-133 0,-2 4-129 0,3 0 9 15</inkml:trace>
  <inkml:trace contextRef="#ctx0" brushRef="#br0" timeOffset="320622.5486">23966 17329 502 0,'0'0'214'0,"0"0"-15"0,0 0-24 0,0 0 3 15,0 0-11-15,0 0-15 0,-25-28-13 0,25 25-22 16,-2 0 12-16,4-2-21 0,-5 1-21 15,6-1 14-15,-1-1-27 0,6-8-2 16,-2 3-17-16,3-4 6 0,-1 3-2 0,2-2-12 16,0 1 4-16,0 0 6 0,6 3 0 15,-3-5-22-15,4 3 5 0,2-3 8 0,-1 4-7 16,2-1-17-16,2 0-1 0,-1 1-4 0,5 2-9 16,-3-1 5-16,2 0 8 0,-3 2 1 15,2 0-10-15,1 1-15 0,-3 4 21 0,-2-3 1 16,3 5-10-16,0 1-11 0,-13 0 10 0,8 0-6 15,18 14 10-15,-16-6 9 0,1 2 4 0,-2 1 14 16,0 0-30-16,3-1 11 0,-7 2-24 16,4 5 26-16,2-3-15 0,-1-4 9 0,-2 5-12 15,4-3 17-15,-4 2 0 0,3 1 7 16,1-5-14-16,-3 4-14 0,4-3 21 0,-2-1 10 16,3 0 16-16,-1-5-36 0,3 4 7 15,-1-3-18-15,-1 0-3 0,2-3 8 0,-1-2 27 16,-3 4-11-16,5-4-17 0,-15-1-4 0,6 0 26 15,2 0-27-15,22-12 36 0,-20 10-37 16,-4-6 3-16,8-1 2 0,-4 1 3 16,0 0 9-16,0 2 2 0,-4-4-1 0,2 1-9 15,1 3-14-15,-2-1 0 0,3-2 18 0,-6 4 2 16,1 2-21-16,1-2 13 0,1 4-21 16,-6-1 22-16,1 2-13 0,-6 0 10 0,3 0-16 15,3 0 24-15,19 11-19 0,-16-7 24 0,-3 2-10 16,1 0-16-16,-1 0 2 0,3 0-3 0,-2-2-4 15,2 2 18-15,-2-2 8 0,0 1 21 0,1-2-26 16,-7-3 3-16,5 0 36 0,3 0-31 16,2 0-15-16,0 0 49 0,3 0-17 0,22-8-2 15,-19 1-5-15,0 0-13 0,2 0 1 16,0-1-4-16,1 2 0 0,-4-1-1 0,3 0 14 16,-5 2 6-16,1 2-26 0,3 0-6 0,-8 0 28 15,3 1-30-15,-16 2 14 0,6 0-10 16,-1 0-19-16,3 0 21 0,-1 0 5 0,-1 0-5 15,9 12-3-15,-12-8 9 0,5 5 2 16,-1-4 14-16,-4-1-5 0,7 2-23 0,-2 0-19 16,1 0 22-16,-2-5-13 0,1 5 26 0,-1 1-3 15,4-2-12-15,-2-3 13 0,2 2 0 16,5-1-18-16,-5-2 21 0,4 1-10 0,1 0 17 16,0-1-23-16,2-1-6 0,-3 1 4 0,4 1 0 15,1-2 1-15,-14 0-3 0,5 0 11 16,3 0 12-16,2 0-25 0,24-12 20 0,-22 10-17 15,-2-1 19-15,3-3-15 0,0 4-7 0,-1-3 11 16,3 2 19-16,-2-2-24 0,1-1 20 16,1 0-1-16,2 1-2 0,1 1-11 0,-3-4 13 15,-6 4-24-15,5 0 8 0,0-4-24 16,-1 2 38-16,1-3-23 0,-2 1-1 0,6-2 50 16,-6 1 5-16,-1 0 8 0,0-1-18 0,-3 1 20 15,1 0-9-15,-2 0-21 0,-1 2 0 0,1-1 13 16,-1 3-8-16,-2-2-17 0,-2 0-4 15,-1 4 31-15,-7 0-31 0,4 0 8 0,-7 1 15 16,2 1-29-16,0 0 15 0,-2-1 4 16,1 2-30-16,0-1 18 0,-1 1-27 0,0 0 3 15,-2 0-49-15,0 1-82 0,-4 1-21 16,-14 4-68-16,-8 0 22 0,-2 0-264 0,-4-2 24 16,-9-4 39-16,18 0 7 0,-61-22 26 0,18-5 25 15,-17-9 28-15,-9-11 76 0,-79-42 12 16</inkml:trace>
</inkml:ink>
</file>

<file path=ppt/ink/ink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54749" units="1/cm"/>
          <inkml:channelProperty channel="Y" name="resolution" value="2151.47729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2-02-09T12:48:12.224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4735 1077 621 0,'0'0'261'0,"0"0"-16"0,0 0-44 0,0 0-7 16,0 0-27-16,0 0-16 0,0 0 4 0,0 0-25 16,0 0-2-16,0 0-13 0,0 0-6 15,0 0-27-15,0 0 7 0,0 0-30 0,0 0-1 0,0 0-3 16,0 0 7-16,9 19-11 0,-3-14-2 16,3 1 9-16,-4 1 5 0,6 2-12 0,0 0 0 15,3 1-1-15,2 3 1 0,1 1 15 16,0 6 3-16,5-3-13 0,-6-3-11 0,-1 2 35 15,2 0-32-15,-2 1-19 0,2 0 7 0,-1-1-20 16,0 2 20-16,4 6 0 0,-1-5-5 16,-2 4-5-16,2-2 0 0,1 3-2 15,-3-2 8-15,0-4-6 0,1 3-3 0,-4 0 30 16,3-1-6-16,-2 0-18 0,-1 0-3 16,2 1 35-16,-1-2-8 0,-3-1-5 0,-1-3-7 15,1 2 1-15,-5-9-23 0,2 9-1 0,-4-9-3 16,3 1 15-16,-4-1-3 0,-2-2-2 0,4-2-2 15,-4 3-3-15,2-5-8 0,-1 2-23 0,-1-2 14 16,-1 2-2-16,3 0-5 0,-3-4-2 16,-1 5 17-16,0-3-22 0,0 1 2 15,0-3-48-15,0 0-60 0,0 0-34 0,-12 5-51 16,7-5 19-16,-10-6-244 0,1-3-57 0,2-5 34 16,-4 1 41-16,7-5 27 0,2 2 24 15,-1-6 57-15,6-3-32 0,-1 6 5 0</inkml:trace>
  <inkml:trace contextRef="#ctx0" brushRef="#br0" timeOffset="415.5935">5249 1202 516 0,'4'-8'307'0,"0"0"-21"0,-1 1-28 16,3 2 37-16,-5 1-77 0,0 1 5 15,-1 2-31-15,-1-1-1 0,2 1-45 0,0 0 3 16,-1 1-41-16,-3-1 0 0,5 2 7 0,-4 1-3 15,4 3-42-15,1 3 11 0,-5 4-2 0,1 1-11 16,1-7 4-16,0 5-26 0,0 1 29 0,-9 13-52 16,8-12 27-16,-3 4 1 0,-1-1-15 15,-3 3 23-15,2 1-5 0,-2 0 14 0,-4 0-25 16,1 4 4-16,-2-3 20 0,3-1-7 16,-4 3-5-16,-1 2-12 0,-1 1-15 0,-3 0-5 15,1 1 33-15,-1-1-6 0,-1 2 5 0,-1 0-9 16,-2-1 13-16,3 1-2 0,-4 0-6 15,3-3-17-15,-2 0 19 0,3 0-8 0,0 0 1 16,1 0-12-16,3-6 16 0,-1-1-26 16,3 1 9-16,1 0-3 0,0-2-23 0,2-1 12 15,2-4-6-15,0 5 9 0,-1-7-10 0,3-1-7 16,2-2 5-16,3-2 19 0,-1-1-10 0,1 1-13 16,0-3 14-16,1 1-20 0,-2-2-15 0,2 2-41 15,1-2 6-15,-1-1-136 0,1 0-81 16,0 0 22-16,0-12 27 0,6-6 20 0,6-6-318 15,-3-1 33-15,2 0 34 0,5-1 32 16,3 0 44-16,1-2 18 0,3 0 25 0,5 1 17 16,-1 1 30-16</inkml:trace>
  <inkml:trace contextRef="#ctx0" brushRef="#br0" timeOffset="963.5887">6158 1095 855 0,'4'-4'320'0,"1"-3"-62"15,-10 2-11-15,7-1-10 0,4 0-35 0,-9 1-12 16,2-2-10-16,-3 3-2 0,4 4-41 0,-12-9 13 16,7 5-48-16,-1 3 16 0,-1-2-28 15,0 3 5-15,7 0-35 0,-11 0 11 0,-3 0 1 16,-10 10-17-16,13-5-7 0,-3 1-4 16,3 5 9-16,-3-3 18 0,-1 2-16 0,1 1-17 15,4 5-4-15,-4-3-5 0,5 2 33 16,-5 1-19-16,1 3-1 0,3 1 11 0,6-2-6 15,-1-3-4-15,1 2 5 0,1 1-4 0,1 3-17 16,2 0-15-16,0-11 31 0,0 3 2 0,0 6-3 16,0 1 10-16,13 20-3 0,-5-19-5 15,1 0-20-15,0-2 35 0,3 2-14 0,-1-4-14 16,3 2 7-16,2-1-7 0,-1-2 6 16,0 0-1-16,2-2-11 0,0-1-18 0,2 3 6 15,0-10 18-15,1 5-6 0,-3 0 0 16,5-3-9-16,-2-3 8 0,1 1-14 0,-1-1 3 15,2-3-4-15,-4-2-1 0,-8 0-1 16,3 0-36-16,2 0 3 0,1 0-133 16,13-15-76-16,-17 5 23 0,-1 2-279 0,-7-7 40 15,-2-2 36-15,-2 17 31 0,0-14 30 0,-11-15-51 16,1 12 27-16,-5 3 37 0,-2 3 0 0,-1-4 32 16,-4 1 11-16</inkml:trace>
  <inkml:trace contextRef="#ctx0" brushRef="#br0" timeOffset="1177.5452">5934 1392 491 0,'7'-1'302'0,"8"-4"-40"16,3 0-8-16,0-2-12 0,-2 4-35 16,5 1-6-16,-1-5-23 0,1 3 0 15,0 2-34-15,0-3-7 0,1 0-19 0,-2 3 1 0,-1-1-20 16,2 0-35-16,0-3 14 0,-1 5-61 15,-1-4-29-15,1-2-51 0,8 0-26 0,3-1 9 16,-5-2-290-16,-1-2-33 0,1 1 28 16,-1-2-34-16,-4 0 24 0,1-3 101 0,7 0-33 15</inkml:trace>
  <inkml:trace contextRef="#ctx0" brushRef="#br0" timeOffset="1996.7143">6827 1036 272 0,'6'-3'452'0,"-1"-1"-67"16,-1 2-106-16,-3 2-7 0,2 0-45 0,-1 2-21 16,5 3 2-16,-2 2-17 0,0 1 4 15,-1 6-29-15,1 0-24 0,5 5-16 0,-5 1 19 16,0 3-4-16,-2 1-14 0,1 0-3 0,2-2 1 16,-3 0-28-16,-3-1-33 0,2 4 10 0,1 4-21 15,-3-16-3-15,0 5-2 0,0 4 2 16,0 1-6-16,0 2-4 0,-12 23 1 15,10-26-9-15,-2-4-2 0,1 4-5 0,1-1 4 16,0-7-8-16,2-3 6 0,-2-3-11 0,1 1 4 16,-1-3-18-16,2-1 27 0,-1-1-9 15,1-1 24-15,0 0 8 0,0 1-11 0,-4-4-21 16,2 1 5-16,2-2 20 0,-3 1-24 16,2-6 18-16,-3 3-16 0,-4-10 14 0,1-1-4 15,0-4-9-15,1-2-3 0,1-2 9 16,1-3-6-16,-2-2-3 0,-3-16 2 0,6 0 6 15,2 4-24-15,1 20 2 0,0-10 11 0,13-38-14 16,-7 33-3-16,3-1 7 0,4 3-2 0,-3 0-1 16,3 3 3-16,2 1 6 0,-2 0-1 15,3 3-19-15,1 3 17 0,6 3-16 0,-2 0 18 16,-3-1-9-16,2 5-4 0,0 5-2 0,-2 4 4 16,4 2 7-16,-2-1-21 0,-9 5 18 0,3 0 14 15,4 0-11-15,-1 0 1 0,18 19 0 16,-21-9-18-16,-3 1 13 0,0 6 0 0,-3-2 1 15,-2-1 5-15,-2 4-9 0,-2 0 4 16,-2-8-13-16,0 5 4 0,-16 21 17 0,7-15-28 16,-5 1 10-16,-3-3 2 0,-3 1 11 15,-2-1 4-15,0-2-15 0,-6 1 0 0,8-2 15 16,-1-3-9-16,1 1-6 0,6-4 1 16,1 1-6-16,4-3 1 0,0-1 6 0,5 2 7 15,-1-4-7-15,2 0-4 0,0 1 19 0,0 1-9 16,2-2-2-16,1 0-2 0,0-5-14 0,0 0 8 15,0 13 8-15,16 13-6 0,-3-13 4 16,1 0 12-16,3-1-21 0,-2 0 16 0,7 1-4 16,0-3-1-16,1 1 0 0,1 3 11 15,1-3-20-15,1-1 1 0,1 1 8 0,-4-1 11 16,1-1-15-16,2 1-11 0,-3 0 16 16,-1 1 9-16,1-1-14 0,-3-1-6 0,-1 0-14 15,0-1 34-15,2 0-20 0,-4-1 0 0,-1 3 2 16,-4-7 0-16,-6 2 9 0,4-1-11 0,3 2 0 15,-5-3 0-15,-1 0 21 0,-2-2-2 0,1 2-20 16,-4-3 13-16,1 1-14 0,-2-1-6 16,-1 0-36-16,0-4-11 0,-1 1 6 15,-2 1-157-15,-2-3-108 0,-4-7 30 0,-2-2 29 16,3-4 23-16,-7-4 22 0,6-2 18 0,2-4-285 16,-2-12 48-16,7-3 34 0,-1-3 30 15,3 24 22-15,0-9 27 0,12-39 14 0,-6 30 10 16</inkml:trace>
  <inkml:trace contextRef="#ctx0" brushRef="#br0" timeOffset="2696.2067">7609 529 972 0,'3'-2'282'0,"1"5"-28"15,1-6-16-15,0 1-36 0,1 3-5 0,-2 0-22 16,5 3-29-16,-8 1-8 0,9 4-26 16,-3 4-11-16,0 0 4 0,1 4-5 0,0 3-16 15,-2-1 7-15,2 2-14 0,-3 2-5 16,-1 4 36-16,1-4-68 0,-1-2 18 0,1 6 35 15,-4-1-24-15,-1-14-18 0,0 4-21 0,0 5-4 16,0-1 18-16,0-1-28 0,0 0 3 0,0-2 29 16,-11 10-39-16,7-16 39 0,-3-9-36 15,2 6 6-15,3-2 18 0,-1 0-29 0,-1-3 0 16,4 1 74-16,-6-8-4 0,6 4 11 0,0-3 7 16,6 1-26-16,-6-6 4 0,5-3-4 15,3-3-27-15,0-3-10 0,3-3 25 0,2-5-4 16,6 2-21-16,-1-6 11 0,0 1-14 0,0 0 7 15,1 4-22-15,-2 3 19 0,-3 3 3 0,2-1 3 16,1 4-10-16,-2 3-3 0,-3 1-14 0,0 3 0 16,1 2 11-16,0-1-3 0,-1 4-10 15,-1 3 0-15,-3 0 11 0,3 0-7 16,11 10-2-16,-7 0 5 0,1 0-16 0,-2 4-2 16,-1-1 3-16,2 0 0 0,-5-2-2 0,2 7 19 15,-1 2-4-15,-2 2-7 0,-2-1-8 0,0 2-17 16,2 0 28-16,-1-2-15 0,-4-1 4 15,1 0 0-15,-5-10 18 0,0 4-20 0,0 2 12 16,0 2-19-16,0-2 23 0,0 0-17 0,0-3-1 16,0-1 11-16,0 1-5 0,0-1 7 15,0 0-10-15,0-4 8 0,-12 7 9 0,12-10-9 16,0-1-8-16,0-4 3 0,0 0-3 16,0 0-8-16,0 0 9 0,0 0 8 0,-2 11-8 15,0-10-2-15,2 0-2 0,2-2 14 0,-2 0-11 16,-2-2-18-16,2 1-18 0,2-3 3 15,-2-3-143-15,-3-4-62 0,8 0 22 0,3-1 20 16,2 0-368-16,-10 4 41 0,0-4 40 0,9-15 32 16,0 11 51-16,9-4 25 0,-4 3 25 0,5-6 44 15,7 4 7-15,8-1 6 0</inkml:trace>
  <inkml:trace contextRef="#ctx0" brushRef="#br0" timeOffset="11109.712">1751 3991 290 0,'0'0'220'0,"0"0"-26"0,0 0-10 0,0 0-30 15,0 0-26-15,0 0 2 0,0 0 11 16,0 0-34-16,0 0-14 0,0 0-6 0,0 0 28 16,26 14 0-16,-21-12-17 0,1-6-10 0,1 4-3 15,3 0 9-15,14-12 0 0,-5 6-31 16,0-1 0-16,1-3 16 0,-3 2-21 0,0-1 13 16,0-1-23-16,-1-3-9 0,2 5-4 0,0-5 22 15,-3 1-18-15,1 1 12 0,0-3-5 16,1 1-3-16,-2-3-9 0,1-2 12 0,-1 1-26 15,0-3 0-15,-2 1-1 0,-2-2-7 0,0 0 21 16,0-3-3-16,0-1 6 0,-2 1-13 16,3 3-10-16,-4 0 20 0,-2 3-18 15,0 2 39-15,-1 0-42 0,-1-1-4 0,-1 8 22 16,-1-1 22-16,0 2-38 0,0 1 23 0,-2 7-30 16,0-8 16-16,0 2-3 0,0 6-22 15,0-7 4-15,0 7 23 0,-11-17-21 0,9 14 15 16,-1 2-13-16,1-3-4 0,-2 0 28 15,0 1-13-15,-2 0 2 0,2 2-28 0,-1 0 5 16,-2 1 21-16,2 0-9 0,5 0-5 16,-6 0 9-16,-17 12-21 0,6-5 23 0,2 2-12 15,1 3-3-15,-1-2 12 0,2 2-25 0,0 1 20 16,2 3-15-16,-1 5 30 0,0 0-4 0,0-1-27 16,1 3 10-16,2 0-25 0,-1 3 19 15,2 0-9-15,1-2 8 0,0 4-1 0,-2 2-8 16,2-7 3-16,0 4 10 0,2 4 6 0,1-1-4 15,2-2 4-15,-1 2-14 0,-2 2 13 0,4 1 14 16,0 2-12-16,-2-2-10 0,0 1 21 16,3 1 18-16,-3-1-10 0,0 0-36 15,3-17 0-15,0 8 12 0,0 2 3 0,0 4-9 16,-10 36 20-16,3-34 27 0,1-2-43 0,0 1 9 16,0-1-3-16,-1 0-6 0,-3 0-2 15,2 1-4-15,-1-3 4 0,-2 0 37 0,0-4-31 16,0 3 12-16,-2 1-6 0,0-3 14 15,-3-1-11-15,0-4-5 0,4 4-22 0,-1-4 3 16,-3-1 7-16,0 0 6 0,5-5 1 0,0 0-9 16,-1 0-13-16,5-10 1 0,-3 0-37 15,3 0-27-15,-1-2-16 0,2-3-46 0,6 0-25 16,0 0 15-16,-22-15-169 0,15 2-72 0,-1 3 31 16,3-7 25-16,-2 1 22 0,4-3-3 0,1 1-9 15,-2-1 5-15</inkml:trace>
  <inkml:trace contextRef="#ctx0" brushRef="#br0" timeOffset="11327.7668">1558 4597 491 0,'6'-19'256'0,"2"2"-8"0,4 1-60 0,-1 0 12 16,-1 1-24-16,4-1-7 0,0 0-3 16,5 1-24-16,-2 1-12 0,2 1-21 0,-2 1 16 15,3-1-41-15,1 0 6 0,-3-1-19 0,6-1 5 16,0 3 4-16,1 1-23 0,-3 0-4 15,2 0-8-15,1-1 10 0,0 1-27 0,0 0-11 16,-2-1-7-16,1 0-26 0,3 1-48 0,-2-6-23 16,-5 5-35-16,4-1 12 0,-5-1-203 15,3 0-46-15,-6-2-27 0,1 0 24 16,3-3 15-16,-4-2 10 0,0 2 28 0</inkml:trace>
  <inkml:trace contextRef="#ctx0" brushRef="#br0" timeOffset="11742.9811">2592 3614 557 0,'8'-18'291'0,"1"3"-49"15,-5 0-13-15,3 0-15 0,-1 5-29 16,-5 4 18-16,1 0-43 0,0 3 2 0,-2-2-18 16,3 4-14-16,-3-3 12 0,2 2-46 15,-2 1-6-15,0 1 13 0,0 0-38 0,-8 0-7 16,-2 8 13-16,-2 5-13 0,-4-1-2 0,3 5-23 15,-5 1-8-15,3-1 4 0,-1 2 5 16,2 0 1-16,-2 1-18 0,3 1 29 0,-4 4-24 16,3 0-12-16,0 4-1 0,3 3 5 15,-2-3-12-15,3 4 2 0,-1 1 6 0,1-2-7 16,3 0 25-16,-2 0 7 0,3 2-41 16,2-2-4-16,0 2 10 0,2-1 20 0,2 0-3 15,0 3 1-15,0-20-7 0,0 9-2 0,0 0-21 16,16 30 10-16,-9-29 2 0,2-2 27 0,-1 2-13 15,3-3 11-15,2-5 3 0,2 2-35 16,-2 1 27-16,3-4-44 0,3 3 5 0,0-5 12 16,0-5 23-16,0 6 2 0,0-7-12 15,2 0-15-15,-3-1 13 0,1 0-39 0,-4-3-11 16,7-1-12-16,-2-2-47 0,-10-2-24 0,5 0-39 16,21-11 14-16,-17 5-233 0,-1-6-25 0,1-1 17 15,-2-6 60-15,0 3 22 0,-3-6-6 0,2-2 10 16</inkml:trace>
  <inkml:trace contextRef="#ctx0" brushRef="#br0" timeOffset="12109.1996">2857 3938 783 0,'-4'-9'275'0,"3"5"-47"16,-1 0-31-16,-1 0-15 0,3 0-4 15,-1 2-31-15,-1 0-1 0,1 2-11 0,1-2-40 16,0-1 19-16,3 3-35 0,-1 3 18 16,4-3-16-16,-1 2 17 0,11 5-37 0,2 2 13 15,1 1-20-15,-1-2 19 0,-2 8-35 16,1-2 1-16,3-2 1 0,1 3 20 0,-4 1 7 16,2 2-29-16,-4 1 2 0,3-1-5 0,-3 1 1 15,1 0-19-15,-1 0-7 0,2-2 30 16,-6 3-21-16,4-3 19 0,0 1-26 15,0-2 28-15,-2 0-30 0,-3-2 3 0,0-1-2 16,-1-1 32-16,-1-1 1 0,-3-5-52 0,0-2 7 16,0 2-13-16,-1-4-30 0,-2 2-15 15,0-1-24-15,-1-1-39 0,-1-2-22 0,0 0 15 16,0 0-257-16,3-5-31 0,-2-1 48 0,-1 0-1 16,-1-11 43-16,1 7 24 0,0-7-63 0,0-5-7 15</inkml:trace>
  <inkml:trace contextRef="#ctx0" brushRef="#br0" timeOffset="12408.0055">3242 3898 547 0,'-1'-7'353'0,"-1"2"-77"16,4 1-38-16,-1 0-36 0,-1 1-23 0,0-1-31 16,-1 3 6-16,1 1-30 0,0 0-9 0,0 1 3 15,0 6-45-15,-3-3 11 0,3 4 5 16,-1 11-16-16,1-10-14 0,-8 24 4 0,1-11 13 15,0 5-38-15,-2-2 24 0,0 1-20 16,-1 1-5-16,-2 0 1 0,2 0 23 0,-4 1-16 16,0 2-20-16,1-3 19 0,-2 2-32 0,-3-2 17 15,4 3-16-15,-3-1 17 0,2-4-25 16,-3 0 25-16,3 0-31 0,-2-2 10 0,3-1 18 16,-3-1-5-16,3-4-3 0,2 2-20 0,-3-1-13 15,4-1-13-15,-4-4-32 0,2-3-17 16,1 1-43-16,5-5 12 0,-6 0-249 0,3-4-33 15,10-2 30-15,0 0 23 0,-8 0 7 0,-1-10 14 16,6 1 39-16,5 3 8 0</inkml:trace>
  <inkml:trace contextRef="#ctx0" brushRef="#br0" timeOffset="12908.5899">3512 3526 804 0,'3'-5'318'15,"0"1"-40"-15,0 0-40 0,0 2-31 0,4 1-41 16,-2 1-5-16,1-1-37 0,2 1-9 0,2 0 3 16,22 9-20-16,-11 0 14 0,3 6-24 15,-5-3-15-15,-1 5 12 0,4 0-29 16,-5 4-1-16,1-1 11 0,2 4-1 0,-6 0 14 16,0 1-29-16,-4 2-7 0,3 3-16 0,1-1 28 15,-5 1-25-15,-4-2 2 0,2 5-7 0,-4 1 33 16,1 1-31-16,-4-1-21 0,0-1 49 15,0-16-29-15,0 8-22 0,-14 31 13 0,9-27-9 16,-3 2 7-16,-1-3-7 0,-2 3 33 16,-1-6-33-16,-1 0 25 0,2 0-18 0,-2-2-2 15,2-2-7-15,-2 1 34 0,1-4-27 16,-6 1 26-16,5-1-3 0,0-5-46 0,0-1 17 16,0 0-31-16,4-4 10 0,2-3-27 0,1-1-21 15,0-4-55-15,1 0-60 0,5 0 14 16,0 0-231-16,0 0 29 0,-12-13-91 0,8-4 27 15,2-5 73-15,0-1 25 0,0-2 15 0,2-3 8 16</inkml:trace>
  <inkml:trace contextRef="#ctx0" brushRef="#br0" timeOffset="19021.0847">16183 1489 232 0,'0'0'309'0,"0"0"-71"0,0 0-6 0,0 13-32 16,-14-13-4-16,14 0-6 0,0 0-17 0,0 0-24 16,0 0-11-16,0 0 3 0,0 0-9 15,0 0-16-15,0 0 7 0,0 0 30 0,-13 0-36 16,-3 12-8-16,15-13 30 0,1 1-47 16,-1-2 4-16,1 2-17 0,-1-2 17 0,1 0-10 15,0 0-8-15,0-1-7 0,0 0 3 0,0 0-7 16,0 2-7-16,1-2-14 0,0-1-5 0,0 2 37 15,2 0-25-15,-2-1-14 0,2-1-3 16,-2 1-5-16,2 0-2 0,3 1 6 0,-2-1-13 16,1 0-4-16,0 1-1 0,2-1 12 15,0 2-4-15,-1 0-1 0,3 1-2 0,11-1-2 16,-4-2-1-16,-9 3 8 0,5 0-21 0,3 0 2 16,17 12-1-16,-16-5 0 0,-3-2 18 0,2 1-7 15,-2 3 14-15,-2 1-41 0,2 2 0 0,-2-4 3 16,0 7 2-16,-5 4 13 15,1 2 10-15,-2-1-4 0,-2-2-3 0,-2 4-19 16,-1-1 28-16,0-11-15 0,0 6-4 0,0 3 2 16,-16 21 3-16,10-19 6 0,-4-3 3 15,0 2 3-15,1 0 7 0,-5 1-18 0,-1-3 7 16,2-7-4-16,0 6-17 0,-3-3 25 16,4-3-16-16,-1 3 4 0,-3-3-12 15,1 2 15-15,-2-4 6 0,6 0-2 0,-3-3-1 0,1 0 2 16,0-4-14-16,6-2 21 0,-1 5-8 15,1-3-1-15,-3-1 9 0,7 0-3 0,-4-1 3 16,5 0 5-16,-4 0 3 0,3 0-16 16,-4 0-2-16,3 2-24 0,4-2 19 0,0 0 7 15,0 0-3-15,0 0-23 0,-6 0-18 16,6 0 1-16,0 0-43 0,0 0-25 0,-13-13-33 16,13 12-28-16,0-3-42 0,1-1-58 15,1 1 24-15,5-8-272 0,2 1 37 0,2-2-12 16,-1 1 31-16,0-1 110 0,4-1-4 0,-5 3 8 15,8 0 63-15,-5-1 1 0</inkml:trace>
  <inkml:trace contextRef="#ctx0" brushRef="#br0" timeOffset="19554.9232">16601 1608 236 0,'6'-1'303'0,"-1"-1"-29"0,-1-2-13 16,0 1-21-16,-2 1 15 0,0 0-26 0,0 0 2 15,-1-1-41-15,1 2 1 0,-1-3 19 0,0 3-27 16,1-2-57-16,-2 0-6 0,0 0 27 16,1 2-43-16,-1-1-37 0,-1 0 14 0,1 0-5 15,-3-1-18-15,0 2-10 0,2-1-4 0,0 0-5 16,0 0 3-16,-3 1-7 0,1-2 5 0,0 3 2 15,-1 0-7-15,-1 2-18 0,1-2 26 16,-2 1-4-16,1 1-4 0,-9 6 0 0,2-1-1 16,0 1-20-16,1 3-12 0,-2-1-2 15,1 4 2-15,1 0 4 0,0 2-4 0,-4-1 27 16,4 1-35-16,1 1 11 0,1-1 5 0,-1 0-26 16,3 2 34-16,-2-4-8 0,3 5 5 15,-2-4-3-15,3 3 3 0,-2-1-10 0,4-2 6 16,0 0 2-16,0-2 0 0,2-2 11 0,0 0-3 15,-2 4 18-15,3-1-6 0,0-14-3 16,0 11 5-16,0 3-17 0,12 14 19 0,-6-14-12 16,1-1-8-16,2-1-6 0,0-1 37 0,1-2-9 15,-1 2 2-15,2-3-14 0,1-2 23 16,1 1-9-16,2-1-17 0,-5-2 25 0,0-1-16 16,-1-1 1-16,-1 0-5 0,1-1-28 15,-1 1-2-15,-1 1 25 0,0-3-32 0,-1 0-30 16,-1 0 3-16,2 2 3 0,-3-1-105 0,-4-1-45 15,0 0-44-15,9 0 21 0,-9 0-234 16,27-13 34-16,-16 6-102 0,-2-1 34 0,3-2 78 16,-1 3 24-16,-6 3-6 0,7-5 17 0,-4-3 48 15</inkml:trace>
  <inkml:trace contextRef="#ctx0" brushRef="#br0" timeOffset="19937.9358">16757 1955 325 0,'4'-2'423'0,"-2"0"-86"0,-1 1-49 0,1 0 1 16,-1-2-49-16,0 3-37 0,2 0 1 0,2-1-49 16,-5 0 29-16,1 1-21 0,0 2-27 15,1-2-8-15,0 4 8 0,-1-1-16 0,1 1-11 16,-1 2-11-16,0 0-12 0,1 1 11 16,0 8-14-16,-1-3 5 0,2 0-18 0,-3-2-16 15,0 0 3-15,0 0 8 0,3 8-30 0,-2-3 12 16,-1-5 21-16,0 0-25 0,0 0 4 15,0 2 14-15,0-4-20 0,0 2-2 0,0-3-8 16,0 0-9-16,0-1-1 0,0 2 0 16,0 0-5-16,0-2 17 0,0 2 19 0,0-1-16 15,0-1-9-15,0 1-18 0,0 0-7 0,0-1 5 16,0 1 32-16,0-7-18 0,0 8-15 16,0 0 16-16,-10 5 1 0,8-9-6 0,1 1-12 15,1-1 23-15,-1 1-25 0,1-2 9 16,-3 1-21-16,3 0-35 0,-2 0 5 0,2-2-96 15,-4 0-66-15,2-1 21 0,-4-2-320 0,4-2-11 16,-3 0 54-16,-6-9 32 0,9 0 31 0,-2-4 22 16,4-6 22-16,-5-5 25 0,5-2 13 15,0 12 6-15</inkml:trace>
  <inkml:trace contextRef="#ctx0" brushRef="#br0" timeOffset="21521.4259">16913 1096 334 0,'-2'2'250'0,"0"-1"-16"0,2-4-26 15,4 2-28-15,-7 4-10 0,6-2-51 0,-6 4 10 16,4 0 0-16,-1 2-12 0,-1-2-13 0,1-2 1 15,0 5-14-15,1-1-1 0,-1-7-9 16,0 10 9-16,9 15-7 0,-9-16-18 0,2 2 1 16,-2-4 20-16,0 3-25 0,0-1 14 15,0 3-33-15,0-2-5 0,0 0 13 0,0-1-3 16,0-1-4-16,0 0-6 0,0 1 6 0,0-1-16 16,0 5 22-16,0 1-25 0,-13 21 8 15,13-24 25-15,-3 6-21 0,1-7 13 0,-2 4-27 16,2-3-7-16,2-11 9 0,0 8 1 15,0 3-11-15,0-5 0 0,0 1-12 0,0-7 0 16,0 7 26-16,0 1-20 0,0-8-9 0,-8 15 20 16,8-12-3-16,-3 1 17 0,1 0-14 0,2-1 26 15,0-2-5-15,-2 2 4 0,1 0 2 16,0-2 10-16,1 1-6 0,0-2 23 0,-2 0-16 16,1-2-1-16,-1 0-18 0,2-1 16 0,-4-1-8 15,5-2-2-15,-2 0-5 0,-1 1-23 16,0-13 10-16,-3-2-2 0,1 0-32 0,3-7 2 15,1 1 30-15,-3-1-2 0,2 2-27 0,1 13-2 16,0-6 1-16,0-3 11 0,0-1-1 0,9 0-17 16,0-20 2-16,-5 23 33 0,1 0-14 15,-4 0 21-15,4 1-4 0,1 3-2 0,-2-6-23 16,1 10 0-16,3-2-23 0,0-2 2 16,1-3 2-16,-4 7 2 0,1 1 2 0,4-1 1 15,-1-2 27-15,2 8 12 0,-2-3-2 16,2 1-3-16,1 0-22 0,-3-1 23 0,1 5-9 15,1-3-1-15,-2-2-2 0,0 5 8 16,1 1-2-16,-1 0-2 0,7-1 3 0,-16 3-15 16,6 0-5-16,2 0-5 0,1 0 1 0,1 0 0 15,9 17 10-15,-10-9 7 0,-1 4 0 0,-1 0-2 16,5-1-1-16,-5 0 0 0,-1 2-11 16,-1 3 0-16,-1 2 1 0,1-1 16 15,-4 0-2-15,1 3 0 0,0 0-13 0,-2-1 10 16,0 1-15-16,0-11-6 0,0 6 44 0,0 1-24 15,0 2-4-15,0-3-19 0,-14 11 2 0,12-16 2 16,-3-1 30-16,3-2-1 0,0-1-2 0,1 1-5 16,-1-2-3-16,0 0-22 0,0 0 30 15,2-2-33-15,-4 2 15 0,3-3 21 0,1 3 2 16,-1-4 1-16,-2 4-4 0,2-3 2 16,1 1 17-16,-2-2-15 0,0 0 3 0,1-2-4 15,-2 0 13-15,-2-9-17 0,0 2-21 0,2-3 24 16,-2-6-3-16,5 2-6 0,-2-4 17 15,2 8-18-15,0-3 1 0,0-5-6 0,0 0-20 16,15-20 4-16,-15 21 22 0,5 0-16 0,0-3-6 16,0 3 20-16,3 1 8 0,-1-2 6 0,1-1-18 15,-1 5 5-15,3 0-3 0,-3-2 11 16,4 4-20-16,0 0-8 0,1-1 3 16,-3 1-8-16,1 8 28 0,-1-5-7 0,2 3 11 15,-2-3-12-15,3 2-10 0,-3 1 13 0,3-1 9 16,-3 3-30-16,2 3 22 0,-3 1-6 15,3-2-5-15,-5 2 19 0,3-1-12 0,-9 2-6 16,10 0 12-16,8 10-23 0,-8-4 17 0,-2-3-6 16,0 7 4-16,0 0-4 0,0-2 4 15,-1 5 0-15,-1-1 20 0,1 5-24 0,-3-3 5 16,2 1-2-16,-2-1 1 0,1 6-18 16,-4-3 20-16,0 3 8 0,3 0-14 0,0-1-16 15,-3 2 31-15,1-1-30 0,0 1 27 0,1 0-8 16,-3-13 5-16,0 6 0 0,0 2-10 15,0-1 12-15,0-1-14 0,0-2-14 0,0 1 19 16,0-2 8-16,0-3-18 0,0 3 30 0,0-3-10 16,0 5-30-16,0-1 19 0,0 1 2 15,0-3 5-15,0 1 7 0,0-3-17 0,0 0-11 16,0-2 20-16,0 3 2 0,0-3-5 16,0 0 9-16,0 2 10 0,0-8-18 0,0 7-15 15,0-1 0-15,0-6 0 0,0 8 17 0,0-2-11 16,0-6 8-16,0 8-6 0,0-8 9 15,0 5 8-15,0-5-4 0,0 0-19 0,0 6 34 16,0-6-17-16,0 0 8 0,0 7-6 0,0-7-7 16,0 0 16-16,0 0-3 0,0 0 3 15,0 0-23-15,0 7 11 0,4-2-8 0,-4-5-47 16,0-2 6-16,0 2-63 0,0-3-65 0,-3-2-74 16,1 1 24-16,0-1-314 0,0 1 29 15,-5-10 39-15,0 4 44 0,1-1 29 0,-2 5 25 16,3 1 62-16,-1 1 18 0,-8 0 14 0,12-1-14 15</inkml:trace>
  <inkml:trace contextRef="#ctx0" brushRef="#br0" timeOffset="22586.5958">16223 3051 398 0,'-1'-3'344'16,"-1"0"-23"-16,0 2-45 0,0 1-16 16,-1-5-37-16,3 3-18 0,0 2 8 0,0 0-28 15,0 0 19-15,-1-8-41 0,0 6-28 0,2-2-13 16,0 1-14-16,2 2-12 0,1-2-22 15,-2 0 16-15,2 0-3 0,-1 0-17 0,2 0-8 0,10-2-6 16,-3 2-7-16,5 1-4 0,-1-1 6 16,-1 3 11-16,-9 0-19 0,4 0-6 0,2 0-6 15,5 0 35-15,16 13-7 0,-16-4-6 16,-4 1-6-16,4 2-28 0,-1 2 0 0,-4 0-5 16,-1 0-15-16,-1 3 2 0,-3-2-1 15,3 3 25-15,-7 0 1 0,3 0 7 0,-3 3-2 16,-1 1-26-16,-2-12 0 0,0 5 3 15,-11 21-2-15,8-19 2 0,-6 0 13 0,1 1 2 16,-1-2-8-16,-1 1-9 0,-2 0 3 0,-1-2 14 16,0-3-14-16,-3 1 34 0,1-1-22 0,-1-1 12 15,3-1-17-15,-2-1 3 0,-1-1 20 16,0-3-27-16,6 1 10 0,-5-2 3 0,5 0-28 16,-1-1 28-16,2 1-4 0,3-4 13 0,0 1-1 15,-1-1-10-15,3 0-14 0,-1 0 12 0,5 0-17 16,0 0-1-16,-7 0 12 15,7 0-36-15,0 0 5 0,-16-10 3 0,15 5-77 16,0 1-26-16,1 0-14 0,0-2-40 0,1 0-40 16,-1-3 17-16,13-15-129 0,-8 8-116 15,4-2-27-15,1 5 40 0,2-5 28 0,0 3 0 16,2-2 25-16,-2 0 56 0,4-2 45 0</inkml:trace>
  <inkml:trace contextRef="#ctx0" brushRef="#br0" timeOffset="23019.3623">16676 3102 740 0,'9'-6'308'0,"-4"4"-22"0,0-1-23 0,-1 0-25 15,0 0 5-15,-1 3-17 0,0 0-26 16,0-2 37-16,-2 1-18 0,2 0-36 0,-3-1-32 16,2 0 3-16,0 1-37 0,-2-1-7 15,1 2-14-15,-1 0-3 0,-1 2-16 0,-1-1-3 16,0-1 5-16,-4 5-21 0,-6 2 9 0,2 2-7 15,-4 2-8-15,3 0-12 0,0 0-7 16,-5-1 4-16,6 1-25 0,-2-1 15 0,1 2 6 16,1 1-4-16,-1 1-15 0,3-1 23 0,1 0-25 15,0 1 11-15,-1 2-28 0,3-2 17 0,1-3 18 16,2-1-10-16,2 0 1 0,-3-2 10 16,3 2-9-16,0-10 20 0,0 7-6 0,0 5-3 15,12 13 18-15,-8-11-24 0,3 0 32 0,1-2-8 16,-1 0-10-16,3-5 8 0,2 4 8 15,-3-9 4-15,1 0-16 0,-3 3 12 0,-1-2-12 16,0-3 3-16,2 5-14 0,0-5-3 16,-3 1-19-16,3 0 9 0,-5-1-6 0,3 1 12 15,1 2-15-15,0-1 7 0,-1-2-34 0,-6 0-46 16,0 0-17-16,16 0 9 0,-1 0-146 0,14-14-55 16,-17 10 25-16,-5-1-224 0,1 3 42 0,-2-4 33 15,1 4-59-15,8-6 23 0,-9 3 27 16,5 1 26-16,-4-2 27 0,0 2 21 0,-1 1 14 15,-1 2 5-15</inkml:trace>
  <inkml:trace contextRef="#ctx0" brushRef="#br0" timeOffset="23502.1255">16919 3356 354 0,'3'-2'394'0,"3"0"-64"0,-2 1-23 0,1-2-11 15,0 0-67-15,1 2-22 0,1-2-30 0,-1 0 18 16,1 3-34-16,8-4-9 0,0 4-15 15,-4 0 0-15,-11 0-20 0,11 0 0 0,-2 0-29 16,-1 0-9-16,2 0-1 0,-5 0-13 16,-5 0-11-16,17 10 19 0,-13-6-8 0,7 7 16 15,-7-1 2-15,-3-3-3 0,-1-7-21 16,0 8 3-16,0 4 6 0,0 1-24 0,-13 14 22 16,6-11-9-16,0-1-30 0,-1-3 7 0,-4 4-13 15,3-2 7-15,-2-3-8 0,3 1 14 0,0-2-22 16,2 1 15-16,0-1-1 0,1-5-8 15,3 1-3-15,-2-2 6 0,3 2-14 0,-2-4 25 16,3 1-40-16,-1 0 10 0,1-3-8 16,0 0 14-16,0 0 4 0,0 0-21 0,14 11 38 15,-10-11-5-15,2 0-11 0,1 0-22 0,1 0 17 16,1 0 7-16,6 0 7 0,0 0 8 0,18-14-15 16,-19 13-5-16,1-2 16 0,-2 2-7 15,0-4 6-15,-4 3 27 0,-1 1-14 0,2 1-9 16,-5-3 8-16,1 1 2 15,1 2-11-15,-3-1 8 0,1-1-9 0,0 1 8 16,0 1-21-16,-3-3 0 0,2 3 17 0,-1-1-6 16,1 1-5-16,-2-2-32 0,1 2-4 15,0-1-28-15,-2 0-34 0,2 1 6 0,-1-3-83 16,0 0-72-16,-2 1-78 0,0 2 32 0,0 0-254 16,0-6 29-16,0-4 36 0,-16-8 33 15,11 2 28-15,-3 3 0 0,-2 1 25 0,1-3-5 16,0 2 45-16</inkml:trace>
  <inkml:trace contextRef="#ctx0" brushRef="#br0" timeOffset="27855.2827">17189 2557 209 0,'0'-13'308'0,"0"13"-57"15,0 0-17-15,0 0-2 0,12 0-26 0,-12 0-34 16,0 0-2-16,0 0-16 0,0 0-11 16,0 0 13-16,0 0-29 0,0 0-9 0,0 0-2 15,0 0-1-15,0 0-3 0,0 0-25 0,0 0 20 16,0 0-54-16,0 0-6 0,0 0 15 16,0 0 17-16,0 0-43 0,0 0 5 0,0 0-2 15,0 0 15-15,0 0-9 0,0 0 1 0,0 0-3 16,0 0-13-16,0 0-12 0,0 0 13 15,26 0-9-15,-24 4 14 0,-1 0-7 0,-1 1-10 16,0 2-3-16,0 0-12 0,0-7-1 0,0 6 15 16,0 2 6-16,0 1 15 0,0-3-17 0,0 7 11 15,0 3-32-15,0 0 22 0,0 1-7 16,0-2 16-16,-9 18-16 0,5-17 10 0,1-3 18 16,1-1-5-16,0-3-4 0,-1 8-53 15,-1-6 30-15,0 0-1 0,0-2-10 0,2-2-4 16,-1-1 21-16,2 0-18 0,-2 0-2 15,2-2 0-15,0 1-10 0,1-2 27 0,-2 1-4 16,1-1 19-16,0 2-30 0,1-3-1 0,0 1 16 16,-2-1-3-16,1 3 0 0,1-5-1 0,-2 1 57 15,2 0-16-15,0 1 11 0,-2-2-27 16,2 0-10-16,0 0 12 0,0 0 12 0,-5-11-15 16,5 6 1-16,-1 0-11 0,1-3 5 15,0 1-4-15,0-3-11 0,0-2-15 0,0-5 25 16,0-1 0-16,11-17-18 0,-8 17 9 0,2 1 2 15,-2 1 3-15,1-1-10 0,2 2 4 16,-2-2-18-16,3-1 16 0,2 5 11 0,-3-2-37 16,1-1 41-16,1 6-41 0,-2-1 36 0,1-2-9 15,3 1-10-15,-2 1-3 0,1 1 17 16,0 1-16-16,3 0-7 0,0 0 24 0,0 2-11 16,0 0-9-16,-2 2-9 0,4-1 16 0,-1-1 2 15,0 5-2-15,-4-2-17 0,1 3 26 16,-1 1-19-16,-9 0 5 0,9 0 4 15,4 0 0-15,12 15-4 0,-13-9 2 0,2 5 3 16,-5-2 14-16,1 4-16 0,0-2-7 0,-1 3 14 16,-2-2 4-16,-2 2-9 0,1 0-20 15,-1-1 5-15,-2 0 20 0,-3-3-4 0,2 0-5 16,1-1 0-16,-3-3 6 0,0-6 1 16,0 8-1-16,0-2-12 0,0 2 9 0,0-3-2 15,0 3 4-15,0-2-25 0,0 0 18 0,0 2 6 16,0-8 6-16,-12 17-23 0,11-14 7 15,0 2 23-15,-1-1 0 0,-1 1-9 16,3-4-3-16,-1 2-4 0,-1-2 9 0,1 1 1 16,0-2-8-16,1 0 20 0,-2-3-14 0,1 0-8 15,2-2 7-15,1 0 4 0,3-10-23 16,-2-1 3-16,1-3 11 0,0 5-2 0,4-3 8 16,-2 1-2-16,2-2-8 0,1 5 8 0,-3-3-15 15,1-1 15-15,4 1 0 0,-3 3 4 0,-2 0-9 16,3 1 3-16,1-1-5 0,1 1 12 15,4 2-25-15,-5-1 20 0,-2 3-2 16,2-3 0-16,0 5-1 0,3-1-12 0,0 5 10 16,-4 0 3-16,0 1-13 0,-3-3 20 15,2 3-10-15,-2 1 5 0,-6 0-11 0,9 0-6 16,8 14-10-16,-12-8 9 0,8 5 6 0,-2 0 15 16,-3 2-21-16,1-2 27 0,-3 4 0 15,2 1-1-15,-2 1-30 0,0-1 11 0,-1-1 14 16,-1 2-6-16,-4-9-19 0,0 6 30 15,0 2-16-15,10 17 10 0,-8-16 3 0,1 2-20 16,-3-5 14-16,1 3 1 0,-1-1 5 16,0-7-8-16,0 11 4 0,0-7-12 0,0-13 19 0,0 12-16 15,0-4-12-15,0 2 12 0,0-3 12 16,0 1-5-16,0 1-13 0,0-2 11 0,-15 13 9 16,14-8-5-16,1-3-10 0,-3-5 12 0,3 2-14 15,0 0 5-15,0-1-1 0,0-5 19 0,0 0-6 16,0 0-7-16,0 6-2 0,0-6-12 15,0 8 7-15,0-8 9 0,0 0-5 0,0 5 8 16,0-5-13-16,0 0-8 0,0 0 17 16,0 0-50-16,0 12-17 0,0-15 7 0,0 0-145 15,1-2-71-15,2-1 25 0,-3 0-342 0,0-1 50 16,0 1 48-16,-1 0 35 0,1-2 33 16,-9-12 27-16,3 8-11 0,-1-2 25 0,-2-1 15 15,2 9-15-15</inkml:trace>
  <inkml:trace contextRef="#ctx0" brushRef="#br0" timeOffset="29249.267">16067 5650 251 0,'0'0'334'0,"0"0"-40"0,-15 0-32 15,15 0-10-15,0 0-7 0,0 0-40 16,0 0 22-16,0 0-4 0,0 0-32 0,0 0-2 15,0 0-22-15,0 0-17 0,0 0-17 0,0 0-15 16,0 0 36-16,-13 0-5 0,13 0-3 0,0 0-39 16,0 0 28-16,0 0-51 0,0-14 3 15,0 14-3-15,0 0 8 0,0 0-16 0,0 0-14 16,0 0-7-16,0-11-11 0,0 11 6 16,9-16-11-16,10 13-3 0,-6 1-14 0,-13 2 8 15,14 0 4-15,0 0 8 0,3 0-5 0,17 13-16 16,-18-7 8-16,0 2-9 0,0 2-27 15,-3 0 13-15,1 6 3 0,-3 1-1 16,3-4-20-16,-3 1 36 0,-3 3-13 0,1 0-12 16,-3-2 22-16,-3 3-15 0,1-4 3 0,-4-6 0 15,0 3-7-15,0 6-1 0,-16 14 16 16,10-18-7-16,-2 1-3 0,0 0 7 0,-2 1-11 16,-1-2-17-16,0-2 0 0,1 0 13 15,-2 0 12-15,-1-2-6 0,-1 0 1 0,2 0 10 16,-1-2 2-16,4-4-11 0,-4 4-4 0,-5-1-31 15,7-3 32-15,2 0-2 0,-1 0 0 16,0-3 15-16,4 2-2 0,1-2-11 0,0 1-21 16,0-1 6-16,1 0-21 0,1 0 2 15,3 0 2-15,0 0 4 0,0 0-103 0,-6 0-17 16,6 0-30-16,-10-10-16 0,11 4-15 0,0 3 18 16,4-11-167-16,-1 3-120 0,5-3 39 15,3-1 33-15,-2 4 11 0,2 0 17 0,1-1 45 16,-4 1 26-16,7-1 9 0</inkml:trace>
  <inkml:trace contextRef="#ctx0" brushRef="#br0" timeOffset="29716.4456">16465 5728 875 0,'5'-3'323'0,"0"-1"-40"0,-2 0-12 15,0 2 25-15,-1-2-77 0,1 4 5 0,-3-4-33 16,1 1-30-16,0 2-1 0,-1-1-36 0,0-2 0 15,2 3-38-15,-5 0 19 0,2-2-3 16,-2 3-25-16,1-2-13 0,-2 2-1 0,-2 1 3 16,1 0-16-16,-1 3 8 0,-8 3-8 15,0-1-3-15,-1 1-19 0,2 3-3 0,0 0-3 16,1-1-17-16,1-1-1 0,-1 3-1 0,2 0 45 16,1 0-6-16,0 0-28 0,6-1-1 15,-5 4-3-15,4-3 4 0,-4 2 1 0,7-1-7 16,0-1 0-16,1-1-1 0,0 0-10 15,0-10 0-15,0 9 44 0,0 0-4 0,12 16-38 16,-6-11 5-16,1-4-1 0,2 0 12 0,0-2 19 16,-1-2-13-16,4 3 21 0,-2-4-11 15,-1-1 17-15,0-3 0 0,1 1 13 0,-4 1-33 16,2-2 15-16,0-1 5 0,-1 0-1 0,-1 0-10 16,1 0 3-16,-1 1 7 0,-6-1-11 15,0 0-7-15,8 0 0 0,-8 0-1 0,9 0 17 16,-9 0-25-16,8 0 16 0,-8 0-36 0,0 0 22 15,6 0-4-15,-6 0-44 0,7 0-12 16,-7 0-16-16,0 0 6 0,0 0-106 0,8 0-19 16,-8 0-41-16,0 0 24 0,0 0-279 0,5 0-13 15,-5 0 27-15,0 0 37 0,8 0 21 16,-8 0 52-16,15-10 9 0,-11 8 24 0,-1 2 16 16,2-2 9-16</inkml:trace>
  <inkml:trace contextRef="#ctx0" brushRef="#br0" timeOffset="30465.2667">16706 5905 897 0,'7'-5'300'0,"-2"-2"-42"15,2 4-14-15,7-5-9 0,-5 4 0 16,-3 1-38-16,1 1-22 0,-1 1-12 0,0 1 17 16,-1-4-14-16,0 4-45 0,-1 0-22 15,-4 0 5-15,0 0-4 0,8 0-15 0,0 0-12 16,-8 0 3-16,23 17 0 0,-15-9-8 16,0 5-4-16,-3-3-7 0,-2 0-6 0,0-2 15 15,-1 8-7-15,1 0-6 0,-3-1-18 16,0-7 4-16,0 1 2 0,0 7-11 0,-12 15-5 15,8-17-1-15,0-3-3 0,0 5 10 16,0-5-3-16,0-4-4 0,-1-1-16 0,5 0 12 16,-3 0-6-16,2-2-2 0,-3 0-1 0,3-2 3 15,-3 2 14-15,4-1-14 0,-3-1-2 0,1 1-9 16,0-2 10-16,-1 1-1 0,3-2 9 16,-2 0-2-16,2 0 0 0,0 0 8 0,0 0-20 15,0 0 13-15,0 0-1 0,-7-11 4 0,7 6 11 16,0 0-14-16,0-1 1 0,1-1-8 15,-1-1-8-15,9-16 34 0,-3 10-33 0,-1 0 18 16,3-1-4-16,0 0 0 0,-1 3 26 16,0-1-14-16,2 3-16 0,0-3-11 0,1 3 29 15,-2 0-4-15,1 2 3 0,-1 2-12 0,0 3-11 16,1-1 2-16,3-1-3 0,4-2 18 16,-4 3-11-16,-1 3-2 0,-2 0-6 0,-2 1 11 15,-7 0-1-15,10 0-20 0,-4 0-2 0,-6 0 9 16,26 15 12-16,-12-7 1 0,0 0-19 15,-5 5 12-15,-3-7-31 0,3 7 29 0,-4-2-3 16,3 3 11-16,-3 2-30 0,-2-2 21 16,0 5 1-16,1-6-8 0,-2 0-2 0,0-2 8 15,-2-1 10-15,1 0-22 0,-1-3 11 0,0-7-6 16,0 9 18-16,0-3-11 0,0 2-15 0,0-1-2 16,0 0 29-16,0 0-4 0,0 1 5 15,0-4-8-15,0 3 0 0,0-1 1 16,0 2-12-16,-10 3 15 0,8-6-7 0,0 0-7 15,0 0-4-15,2 0-8 0,-3-1-30 0,1-1-27 16,-2 1-23-16,0-1 9 0,2-2-143 16,-4-1-77-16,1 0 26 0,1-1-287 0,-1-3 75 15,-11-6 25-15,7-4 38 0,-2-2 28 0,5-6 29 16,0-1 18-16,3-1 33 0,2-4 15 0,0 0-51 16</inkml:trace>
  <inkml:trace contextRef="#ctx0" brushRef="#br0" timeOffset="31681.994">17161 5257 571 0,'2'-3'314'0,"-2"0"-11"0,3 0-21 16,-3 2-54-16,1-4-30 0,-1 4 5 0,0 1-49 0,0-2-13 16,0 2 9-16,0-1-26 0,1 2-19 15,2 1-9-15,-3-1-20 0,1 3-8 0,0-2-7 16,1 4-2-16,-2-1-17 0,2 3 39 0,-2-1-27 16,3 12 23-16,-3-1-23 0,0 2 3 15,0-10-6-15,0 5-22 0,0 2 27 0,0 3-29 16,0 0-7-16,0 1 10 0,-13 17 10 15,12-21-5-15,-2 4 1 0,1 0-23 0,-1-5 38 16,2-3-44-16,-2-1 6 0,1 7-10 0,0-9 24 16,0 5-6-16,-2-3-35 0,3-5 19 15,-1-2 10-15,1 2 8 0,-1-3 15 16,0-1-22-16,-1 2 17 0,3-3-15 0,0 0 17 16,-2 0-6-16,2-1 26 0,-1 4-17 0,1-5 12 15,-1 1 31-15,1-1-16 0,0 0-9 0,0-1-2 16,-2 0 11-16,2-4-16 0,-1 1-12 0,1-3-6 15,0-1-8-15,0-10 11 0,0-4-10 16,0 0-14-16,0 10-11 0,0-6 18 16,0-1 0-16,0-3 7 0,0-2-21 0,0 3-11 15,0 0 26-15,17-27-16 0,-12 28 3 0,0-3-12 16,0 1 38-16,2 1-14 0,-1 1-3 16,-2 0 3-16,3 1 8 0,0-1-5 0,3 3 4 15,1 1-26-15,0 1 26 0,-2 1-10 16,3-1-1-16,0 4-6 0,1-3 7 0,-3 4-23 15,3 2 21-15,-3 3 1 0,-2 0-20 0,1 0 3 16,-1 3 9-16,0 2-7 0,0-1 23 0,-8 1-23 16,5 0-17-16,8 0 40 0,12 15-23 15,-9-4 12-15,-5 1 0 0,3 1 11 16,-5 3-4-16,0 2-15 0,0 2 3 0,-1 0-30 16,0-2 23-16,-3 2 7 0,1 2 4 0,-4-2-4 15,0 0 12-15,-1-2-13 0,-1-3-6 16,1 3 4-16,-1-11-22 0,0 5 28 15,0-2 10-15,0 0-15 0,0 0 4 0,0-3-1 16,0 0 0-16,-12 5-9 0,12-8-5 0,-3 1-2 16,2-1 20-16,-2-1 1 0,2-2 2 0,0 2-16 15,-1 0 13-15,0-2-1 0,0 0-8 16,0-1 7-16,-1 0 4 0,1-1 0 0,-3-3-10 16,2 0-11-16,1 0 24 0,0-2 5 15,0-11-16-15,2-1-2 0,0-2-22 0,0 10 28 16,0-5-7-16,0-2 10 0,9-22-13 0,-4 20 2 15,1 2 5-15,-3-1-7 0,3 2-12 16,-1 3-4-16,3 1 26 0,-4 1 4 0,1-3-4 16,-1 6-14-16,2 1 15 0,-1 1 0 15,3 2-5-15,-2-1-11 0,1 2-1 0,7-4 5 16,1 6 8-16,-3-1-7 0,-2 2 9 0,3 0 7 16,2 0-9-16,17 18-16 0,-17-9 9 0,2-1 15 15,-3 4-10-15,0 1 9 0,-4 1-12 0,2 0 6 16,-2 3 2-16,1-2-5 0,-4 4 12 15,1-1 4-15,0 2 0 0,-2-3-11 0,-1-1-4 16,-3 4 11-16,1-6 2 0,1 5-13 16,-4-2-4-16,2 0 15 0,2 4-5 0,-4-15 4 15,0 2 10-15,0 2-20 0,0-2 10 16,0-1 1-16,0 2-7 0,0-1 8 0,0-2-1 16,0-6-2-16,0 8 8 0,0 0-9 0,0-2-3 15,0-6 3-15,0 8 4 0,0-1-24 16,0-7-48-16,-18 15-51 0,14-13 10 0,-12 2-185 15,0 0 25-15,9-4 24 0,-6 0-369 0,-20-12 46 16,10 1 43-16,3-1 34 0,-4-6 86 16,0-2 8-16,-2-3 81 0,3-5-16 15,-2-5 18-15,-1-3 7 0</inkml:trace>
  <inkml:trace contextRef="#ctx0" brushRef="#br0" timeOffset="32325.6701">16378 4225 669 0,'1'1'219'0,"2"1"-18"0,0-2 4 16,0 1-35-16,3 0-5 0,-3 1-30 16,4-2 12-16,-3 2-16 0,2-2-7 0,0 1 17 15,2 2-29-15,1-3-17 0,10 3 0 0,-4-2-4 16,4 3 19-16,0-2-40 0,-6-2 5 16,-1 2 37-16,-2-2-18 0,0 0 9 0,-2 0-46 15,-1 1-2-15,-1-1 7 0,-1 0 13 0,0 0-42 16,-5 0 13-16,0 0-27 0,7 0-1 0,-7 0 4 15,9 0 24-15,-9 0-6 0,6 0-45 16,-6 0-35-16,7 0-11 0,-7 0-29 0,0 0-22 16,0 0-50-16,0 0 13 0,12 3-218 0,-14-3-86 15,0 3 32-15,-2-1 12 0,0-1 26 16,0 2 84-16,0 0-18 0</inkml:trace>
  <inkml:trace contextRef="#ctx0" brushRef="#br0" timeOffset="32714.4044">16446 4569 523 0,'0'4'213'0,"0"-1"-20"0,0-1 10 0,0 2-19 15,1-2-9-15,1 0-17 0,0 2 7 0,-1-4-2 16,5 2-11-16,-2 4-21 0,2-6 6 16,-3 3-27-16,14 1-6 0,-2 1 34 0,-3 0-16 15,1-5-8-15,-3 0-46 0,-10 0 21 16,9 0 12-16,1 0-15 0,-1 0-19 0,-2 0 9 16,0 0 13-16,1 0-30 0,5 0-21 15,0 0 13-15,-3 0 0 0,-1 0 3 0,0 0-31 16,-2 0 11-16,-7 0-8 0,7 0-18 15,-7 0 4-15,7 0-6 0,-7 0 12 0,5 0-62 16,-5 0-28-16,0 0-13 0,0 0-35 0,0 0-55 16,0 0 15-16,13 0-191 0,-15 2-53 0,-1 1 28 15,1 0 27-15,0-2-8 0,-2 2 25 16,1-1 16-16,-1 1 5 0</inkml:trace>
  <inkml:trace contextRef="#ctx0" brushRef="#br0" timeOffset="33068.8053">16443 4866 427 0,'3'1'285'0,"-2"2"-68"0,3 0 2 0,0 0-20 15,1-3-7-15,3 1-32 0,5 6-8 0,0-9-18 16,-13 2-4-16,15 0-4 0,-2 0-19 0,2 0-6 16,19 10-17-16,-27-10 24 0,4 0-17 15,-1 0 0-15,1 0-27 0,-1 0-4 16,-3 0 6-16,1 0-1 0,-1 0-14 0,-7 0 7 16,10 0-18-16,-5 0 25 0,3 0-16 0,-8 0-24 15,6 0-16-15,2 0 41 0,-8 0-28 16,6 0 6-16,-6 0 1 0,8 0 6 0,-8 0-29 15,5 0-4-15,-5 0-9 0,8 0-14 16,-8 0-42-16,0 0-38 0,7 0 8 0,-7 0-287 0,0 0 29 16,7 0 27-16,7-13-45 0,1 7 14 15,0 0 26-15,4-4 18 0,4 0 32 16</inkml:trace>
  <inkml:trace contextRef="#ctx0" brushRef="#br0" timeOffset="36129.452">16057 7032 687 0,'0'0'279'15,"0"0"-21"-15,0 0-16 0,0 0-26 16,0 0-13-16,-13 0-6 0,13 0-9 0,0 0 31 16,0 0-48-16,0 0-6 0,0 0-18 0,0 0 23 15,0 0-3-15,0 0-19 0,0 0-11 16,0 0-7-16,0 0-32 0,0 0 29 0,0 0-16 15,0 0-11-15,0 0-11 0,0 0-35 0,0 0 24 16,0 0-23-16,0 0 8 0,0 0 8 16,0 0-15-16,4-10-15 0,2 9-1 0,0-3-7 15,10 0-10-15,-1 0 12 0,1-2-11 0,3 5-13 16,-14 1-9-16,4 0 26 0,3 0-7 0,-1 0-12 16,4 0 16-16,-2 0-3 0,19 9-20 15,-14-3 8-15,0 4-17 0,-4-1 30 0,0 2-19 16,1 1 10-16,-4 3-20 0,-1 3 10 15,-2-1 4-15,2-2-4 0,-5 4-19 0,-1 1 32 16,-1 1-6-16,-3-2-11 0,0-11 12 0,0 9 4 16,0 1-14-16,-17 18 7 0,9-17-10 15,2-3-8-15,-3-1 22 0,-1 2-6 0,0-5 2 16,1 2-22-16,-5-4 13 0,3-1 1 0,-3 1-5 16,1-1 10-16,1 0-30 0,-5-2 19 15,2-1 12-15,-2-2 0 0,3 0-1 16,3-1-6-16,2 0 20 0,1-1-31 0,-2 0-11 15,5-2 29-15,1 0 4 0,0 0-12 0,4 0-5 16,0 0 20-16,0 0-10 0,0 0-11 0,-7 0-3 16,7 0-34-16,0 0 5 0,-11-11-62 15,10 8-45-15,1 0-19 0,0-2-14 0,1 0-52 16,0 0 21-16,3-2-192 0,1-6-63 16,2 0 37-16,-2 0 50 0,5-1 12 0,0 4 16 15,0-6 49-15,2 2-29 0,2 0 45 16,-1-1 1-16</inkml:trace>
  <inkml:trace contextRef="#ctx0" brushRef="#br0" timeOffset="36630.0708">16484 7064 377 0,'2'-3'300'0,"-2"1"-33"0,1 0-22 0,0-2-31 15,-1 1-5-15,2 2-1 0,-2-2-32 0,1 1 5 16,-1 0-4-16,2 2-36 0,-1-3-18 16,-1 2 20-16,0-1-48 0,0 2 15 0,2-2-23 15,-2 2 10-15,1 0-7 0,-1-3 8 0,0 3-42 16,0 0 14-16,0 0-31 0,0-2 40 0,0 2-46 16,3-1 7-16,-3 1 3 0,0-1-5 15,0 1-19-15,0 0 14 0,0 0-27 0,0-2 5 16,0 2 0-16,0 0 10 0,0 0-3 0,0-1 1 15,0 1-15-15,0 0 14 0,0 1-22 16,0-1 21-16,0-1-16 0,0 1 1 0,0 0-15 16,0 0 12-16,-2 0 4 0,2 0 38 0,0 0-14 15,-1 0-35-15,1 0 8 0,0 0-3 16,-1 1 22-16,-1-1-13 0,2 2-11 0,0-2 5 16,0 0-18-16,0 0 12 0,0 1 16 0,-1-1-10 15,1 0 27-15,0 0-23 0,0 0-24 16,0 0 48-16,0 0-17 0,0 0-36 0,0 0 19 15,0 0 1-15,0 1 33 0,0-1-27 16,0-1-8-16,1 1-1 0,-2 0 21 0,1 0-6 16,0 0-15-16,-2 0 9 0,2 0-13 0,0-1 15 15,0 1-35-15,2 0 29 0,-1 0-20 0,-1 1-27 16,0-2-22-16,0 1-12 0,-1 1-25 16,-2-1-43-16,3 1-6 0,0-1 17 0,-2 2-204 15,1-2-96-15,0 1 71 0,-1-1 10 16,1-1 24-16,-1 2-20 0,2 1 12 0,-4-2 91 15</inkml:trace>
  <inkml:trace contextRef="#ctx0" brushRef="#br0" timeOffset="37796.0233">16695 7149 293 0,'0'-14'314'15,"0"14"-54"-15,0 0-25 0,0-16-47 0,23 0 25 16,-23 10-44-16,-1 2 4 0,0 2-23 16,1-3 1-16,-3 3-47 0,0-4 24 0,2 3-18 15,-2 0-36-15,0-2 9 0,-1 2-20 16,2 0 6-16,-2 1-10 0,1 2-9 0,-1-3 5 15,-1 1 1-15,-1 1-15 0,-1 1 22 16,4-3-25-16,-5 2 8 0,3 1-15 16,5 0 4-16,-10 0 24 0,3 0-35 0,-1 0 10 0,-5 0-8 15,0 0-12-15,-18 10 32 0,19-8-23 16,-5 1 1-16,5 0 11 0,-2 4 11 16,1-2-10-16,-1 2-30 0,4 1 21 0,-2 2 12 0,-2-1-29 15,1 0-10-15,2 1 27 0,0 0-21 16,2 1 7-16,-2-1 30 0,2 3-18 0,-1-1-6 15,2 3-15-15,0-2 35 0,-1-1-16 16,1 1-23-16,0-1-4 0,2 3 11 0,-2 2 3 16,3-3-11-16,-1-2 51 0,-1 3-2 0,5 0-33 15,-1-3 5-15,2-1-28 0,1 0 25 0,0-11-9 16,0 11 0-16,0 2 41 0,15 14-6 16,-6-14-34-16,2-1-3 0,0-3 4 0,0 2 2 15,3-3-2-15,2 1-1 0,2-1 36 0,-3-1 1 16,2-4-21-16,-2 1-3 0,2-1 24 15,-4 0-18-15,-3-2 39 0,1 0-1 0,-11-1-10 16,8 0-13-16,0 0 10 0,-1 0-1 0,0 0 12 16,-1 0-19-16,-6 0-5 0,9 0-1 15,-2 0 4-15,-7 0-9 0,16-10-13 0,-11 10 3 16,-2-1 15-16,1 0-14 0,0 1-1 16,-1 0-8-16,0-3-32 0,-1 1-22 0,-1 2 3 15,3 0-84-15,-2 0-30 0,-1 0-41 0,2-2-42 16,-1 2 23-16,-1-5-206 0,2 5-68 0,0-2 33 15,0 0 7-15,0-2 65 0,1 4 55 16,-1-1-12-16,3-2 22 0,0 0 15 0,2 3 17 16</inkml:trace>
  <inkml:trace contextRef="#ctx0" brushRef="#br0" timeOffset="38183.5105">16780 7449 456 0,'5'-2'437'0,"-3"1"-129"0,1 1-10 15,2-2-47-15,-2 2-18 0,0 0-30 16,-1-1-17-16,1 1-39 0,-1 0-19 0,0 3 14 16,0 1-32-16,-1-1 10 0,0 2-26 0,2-2 14 15,-2 4-27-15,0 1-5 0,-2-2-2 16,1 2-43-16,0 3 13 0,0 3-4 0,0-3-2 16,0 3 11-16,0-1-20 0,0 1-18 0,0 1 46 15,0-3-26-15,0 1 26 0,-1 15-10 16,-2-14-42-16,3-14-2 0,0 9 6 15,0 1 15-15,0 0-19 0,0-2 36 0,0-1-38 16,0 0 43-16,0 0-34 0,0-1-11 0,0 0 5 16,0-6 17-16,0 9-20 0,0-1 23 0,0-1-21 15,0-7 0-15,0 7-1 0,0-7 16 16,0 7-6-16,0-7-11 0,0 8 0 0,0-8 0 16,0 7-16-16,0-7 16 0,0 6-1 0,0-6 11 15,-6 0-1-15,6 7-23 0,0-7-23 16,0 0-38-16,0 0-57 0,-10 8-57 0,7-10 17 15,3 1 15-15,0-6 14 0,3 3 14 16,-3-1 12-16,0-3-296 0,5-14 30 0,0 2 27 16,-1-1-11-16,2 4 48 0,-2 0 18 15,2 5 12-15</inkml:trace>
  <inkml:trace contextRef="#ctx0" brushRef="#br0" timeOffset="39262.4292">16950 6635 636 0,'0'0'207'16,"0"0"-27"-16,0 0 0 0,0 0-22 0,0 0-12 15,0 0-7-15,0 0-1 0,0-12-15 16,0 12-5-16,0 0-26 0,0 0 3 0,0 0-8 16,0 0-10-16,0 0-10 0,-16-20 9 0,15 20-9 15,1-1-24-15,1 1 3 0,-2-2 8 16,2 2 6-16,-1-2-26 0,0 2 10 0,0 0 0 15,0 0-15-15,0-1 3 0,-1-1-9 16,2 2 10-16,-1 0 1 0,0 0-10 0,0 0-8 16,2 0 17-16,-2 0-22 0,0 0 5 0,-2-1 23 15,2 2-8-15,0-1-29 0,0 0 4 16,0 0 2-16,2-1-27 0,-2 1 7 0,1 0-18 16,-1-2-28-16,0 2-5 0,0 0-23 15,0 0-55-15,-1 0 12 0,1 0-206 0,1 0-49 16,0 2 26-16,2-2 24 0,-2 1 36 0,2 1 15 15,2-1-72-15</inkml:trace>
  <inkml:trace contextRef="#ctx0" brushRef="#br0" timeOffset="39961.3314">17317 7031 244 0,'-2'-4'341'0,"0"1"-48"16,1-2-27-16,-1 0 22 0,0 2-34 0,2-2-1 16,0 1-60-16,0 1-8 0,2-2-5 0,1 2 1 15,-2-2-45-15,3 3-16 0,2-4-4 16,7 0 5-16,-1 1-15 0,0 2-33 0,4-1 13 16,-1 3-22-16,-2 1 10 0,-13 0 12 15,14 0-28-15,4 0 2 0,14 12-13 0,-16-5-6 16,-2 1-3-16,0 5-14 0,2 1 12 15,-5 0-2-15,-3 3-5 0,-2 0 10 0,1 1-5 16,-2 2-7-16,0-1-2 0,-1-1-2 0,-3 3-13 16,-1-11 6-16,0 7 6 0,0 2-2 15,-15 16-2-15,11-15 1 0,-4-2-26 0,-3-1 2 16,1-2-2-16,-1-1 22 0,-1-1-1 0,-1-2 30 16,0 0-16-16,0-1-8 0,0-1-3 15,-1-2-2-15,2-1-1 0,-4 4-12 0,9-6-1 16,-4-3 1-16,2 3-1 0,2-2-24 0,0-1-4 15,2-1-3-15,5 0-43 0,0 0-14 0,-8 0-16 16,8 0-5-16,-8 0-46 0,-3-12-22 16,9 5 17-16,-1 1-136 0,3-1-85 15,-1-11-45-15,1 10 38 0,13-17 33 0,-2 7 27 16,-2 1 14-16,1 0 16 0,2 1 3 0</inkml:trace>
  <inkml:trace contextRef="#ctx0" brushRef="#br0" timeOffset="40343.8505">17635 7078 310 0,'13'-7'318'0,"3"0"-37"0,-8 2-33 0,0-1 20 16,-3 2-16-16,4-1-23 0,-4 3 28 0,-1-1-58 15,0 0-9-15,-2 1-18 0,2 2-24 0,-1 0-16 16,-2-2-5-16,1-1-3 0,1 3-4 16,-3 0-35-16,0 0-10 0,0 0-7 0,-3 3-9 15,1 1-19-15,-1-2 19 0,-1 2 10 16,-2 10-36-16,1-4 24 0,-5 2-27 0,1 1 21 15,1 0-15-15,-3 0-2 0,0 2-9 0,2-4-6 16,-2 5-8-16,3-1 8 0,-1 0 11 0,3 3-3 16,1-4-2-16,-2 1-17 0,4 2-10 15,1-4 0-15,-2 2 44 0,4-3-5 0,0-12-4 16,0 10-3-16,0-2 26 0,0 2-5 16,0 1-12-16,17 10 30 0,-15-13-12 0,5-2 7 15,3 5-8-15,-2-6-4 0,-1-2 5 16,2 3-12-16,-2-4-16 0,-1 4 29 0,1-5-6 15,-1 1-14-15,-1-2-11 0,2 1-10 0,-2 1-23 16,1-1-1-16,-1 0-41 0,2 1 6 0,-4-2-101 16,3 1-29-16,-6-1-66 0,0 0 26 0,6 0-304 15,-6 0 36-15,9 0 37 0,-3 0 26 16,6-10 7-16,4 2 60 0,-4 6 23 0,4-3 23 16,-1 2 13-16,-4-1 8 0</inkml:trace>
  <inkml:trace contextRef="#ctx0" brushRef="#br0" timeOffset="40912.8308">17933 7383 383 0,'0'2'321'0,"2"-4"-28"0,0 2 6 0,-1 0-66 16,-1 2 1-16,2-4-6 0,0 2 22 15,-1-1-58-15,0 0-21 0,2-2 22 0,-3 1-27 16,2 0-17-16,1-1-8 0,0 0-15 16,-1 2-22-16,2 1-11 0,-1-3 3 0,0 0-11 15,2 2-19-15,0 1-9 0,-1-2 13 16,2 1-8-16,0-2-21 0,-6 3-4 0,0 0 7 16,10 0-6-16,12 12-5 0,-9-3-3 0,-3-2 3 15,-1 3 5-15,-4 1-13 0,1 2 12 0,-1-1-4 16,-2 2-4-16,-3-2-2 0,0-5-2 15,0 7-11-15,-12 14 9 0,4-12-4 0,-1 1-1 16,-3 4-34-16,-1-7 2 0,-2 1 1 16,1 2 7-16,-2-4 1 0,1-1 0 0,2 0 0 15,-3-2 19-15,3 1-15 0,0-3 20 0,6 1 1 16,-5-1-22-16,6-1 22 0,-1-1 1 16,5-2-21-16,-2-1 5 0,3-1 23 0,-1 3-3 15,2-2-8-15,0-3-10 0,0 0 11 0,0 0-16 16,17 6-10-16,0-2 33 0,0 0-13 15,1-2-14-15,-7-2 36 0,1 0-20 0,5 0 20 16,20-10-11-16,-18 6 36 0,0-1-2 0,-2 2-4 16,2-4 9-16,-2 3 7 0,-6-1-7 15,1 4-14-15,-5-2-10 0,0 1 6 0,-1 0 4 16,1-1-1-16,-2 1-20 0,-1 1-5 16,-3-1-24-16,3-1-36 0,-3 2-28 0,3-1 6 15,-2-2-109-15,-2 4-60 0,0 0 21 0,0-7-333 16,0 7 46-16,-12-25 38 0,2 10 19 15,-1-2 50-15,0-1 11 0,-2-1-7 0,3 2 53 16,-2-7 25-16,2 1 23 0,0-2 5 0</inkml:trace>
  <inkml:trace contextRef="#ctx0" brushRef="#br0" timeOffset="41960.4116">17875 6661 537 0,'0'-5'319'15,"0"-1"-53"-15,2 1-14 0,0 2 11 16,-2-1-29-16,1 0-31 0,-1 0-12 0,2 1-28 16,-1 0 5-16,-1 1-44 0,1-1-13 0,0 1-9 15,-1 2-8-15,3 0 15 0,-3 2-20 16,1 1-9-16,1 2-1 0,-2 0-17 0,1 2 5 16,0 13-11-16,4-2-4 0,-5 3 7 0,2 3-24 15,-2-14 36-15,0 5-8 0,0 4-57 16,0 0 19-16,0 3 2 0,0-2 6 0,0-1-14 15,0-2 7-15,-9 1-30 0,1 11 22 16,7-18-2-16,-1-3-1 0,2-1-13 0,0-1 19 16,-1 1-3-16,-1-3 39 0,0 2-5 0,2-5-24 15,0 3-4-15,-1-1 11 0,0-1-1 0,1 1 22 16,0-1-7-16,-1-2 2 0,1 0 0 16,-2-2-9-16,4-3 10 0,-2 2-31 0,0-2 32 15,0-2-26-15,1-11 0 0,-1 8-19 16,0-5 32-16,0-6-20 0,0 0-15 0,10-24 14 15,-8 23 5-15,2-1 4 0,-1 0 2 16,2 3-11-16,-4-1 6 0,-1 11-1 0,0-5 13 16,0 0-11-16,13-16-3 0,-9 16-3 15,1-1 23-15,-1 3-24 0,2 4 10 0,2-6 8 16,1 2 2-16,-7 5-21 0,5 2 12 0,1-6 1 16,0 5-9-16,0 1-3 0,-1 1 5 15,-1 4-8-15,-2-2-9 0,-4 3 0 0,0 0-2 16,9 0 1-16,-9 0 13 0,9 0-2 0,-3 0-10 15,12 23-18-15,-9-12 10 0,-1 6 18 16,-2-1-21-16,-1 3 6 0,0-1 11 0,-1 3 2 16,-1-2-8-16,-2-2-17 0,0 1 11 0,0 0 13 15,1-1-22-15,-2-5 3 0,0-3 9 0,0-9 9 16,0 9-22-16,0-2 11 0,0 1-3 16,0-2-2-16,0-6 9 0,0 7-12 0,0-7 15 15,0 7 7-15,0-7-7 0,0 6-7 0,0-6 3 16,0 0-1-16,-8 9 5 0,8-10-2 15,-1-3-15-15,-1 0 18 0,1 0-22 0,2-4 18 16,-1 1-4-16,3-12 9 0,-3 9-3 0,9-21-5 16,-5 10-2-16,2 1-7 0,-2 2 7 15,1 2-6-15,2 0 14 0,-1 1-29 0,-2 2 19 16,3-1 0-16,-3 6 4 0,3-6 6 0,-1 9-22 16,-1-2 12-16,3 2 2 0,-3 0 11 15,0 4-25-15,4-2-6 0,-5 1 24 16,5 2 3-16,-2 0-8 0,5 0 8 0,10 11-3 0,-9-6-1 15,1 3-21-15,-2 4 27 16,-2 0-9-16,2-1-1 0,-5 3 5 0,-2 4 7 16,-1-3 2-16,-1 0-15 0,-2 1-11 0,1-1 9 15,-2-9 18-15,0 3-29 0,0 5 6 0,0 0-1 16,0 0 7-16,0 0 11 0,0-6-2 0,0 3-6 16,0-3 5-16,0 0-13 0,-12 8 12 15,11-9-2-15,1-2 5 0,-1 1-2 0,1 0-3 16,-1-1-13-16,-1 0 10 0,1 0-60 15,0-1 0-15,1-1 8 0,0 1-100 0,0-1-30 16,-2 0-33-16,1-2-47 0,1-1 24 0,0 0-215 16,0-3-39-16,3 0 38 0,-2-2 33 15,8-9 27-15,-2-1 21 0,4 4 22 16,-5-1 26-16,1 5 15 0,0-1 9 0</inkml:trace>
  <inkml:trace contextRef="#ctx0" brushRef="#br0" timeOffset="42216.1006">18393 6731 246 0,'1'-2'392'0,"2"1"-77"0,0-2-24 0,0 2 6 16,1 0-47-16,-3 0-22 0,2-1-43 15,0 1 16-15,-1-1-24 0,2 1-30 0,1-1-8 16,-2 1-15-16,4-1 1 0,-3 1-13 16,1 1-3-16,0-1-9 0,2 1-11 0,-2-2-9 15,1 1-8-15,2 1-8 0,-3-2-5 0,14 1-8 16,-6-2 16-16,-3 1 2 0,2-1-6 0,-6 3-7 15,3-1-12-15,-6-1-4 0,4 2-19 16,-3 0-58-16,1-3-33 0,-1 0-35 0,1 2-12 16,-1 0-48-16,11-5 15 0,-7-2-170 15,-1 5-134-15,1-3 43 0,-4 4 29 16,0-4 23-16,1 2 53 0,-1 0-5 0,1 1 44 16,-2 0 11-16</inkml:trace>
  <inkml:trace contextRef="#ctx0" brushRef="#br0" timeOffset="42661.4704">18768 6542 666 0,'1'-1'352'0,"3"-2"-38"16,-2 1-34-16,2 1-28 0,-3 0-22 16,2 1-15-16,-2-2 11 0,2 0-88 0,-3 1 3 15,1 1-7-15,0 0-4 0,1 1-16 0,-1 4-32 16,0-1 22-16,-1 1-8 0,0 1-13 0,0 1-8 15,2 11 19-15,-2-1 9 0,0 2-5 16,0-8-20-16,0 3 8 0,0 6-7 0,0-2-5 16,0 2-17-16,0 3-4 0,0-2-12 0,0 1 12 15,0-1 4-15,-11 21-13 0,9-23 11 16,2-9-7-16,0-1 2 0,0 4-6 0,0 2 6 16,0 0-19-16,0-2 10 0,0-1-1 0,0 3-7 15,0 0 2-15,0-7 7 0,0 3-18 16,0-3 7-16,0-8 19 0,0 6-22 15,0-6 21-15,0 10-15 0,0-10-4 0,0 7-13 16,0-7 28-16,0 7-23 0,0-7 11 0,0 0 5 16,0 6-11-16,0-6-7 0,0 0 9 0,0 6-7 15,0-6 0-15,0 0-4 0,0 0-13 0,0 0 6 16,0 0 5-16,0 6 5 0,0-6-14 16,-4 4-12-16,4-4-33 0,-1-2-37 0,1 2 8 15,-2-2-114-15,0-1-90 0,-2-1 25 16,0 1-308-16,-1-2 48 0,1 3 38 0,2-4 28 15,-4 4 34-15,-6-5 27 0,3-1 27 0,0 6-45 16,2 1 20-16,-1 1 99 0,-1 0 2 16</inkml:trace>
  <inkml:trace contextRef="#ctx0" brushRef="#br0" timeOffset="44009.0318">15883 9455 209 0,'0'0'365'0,"0"0"-72"16,0 0-22-16,0-14-4 0,0 14-44 0,0 0-11 16,-5-23-4-16,9 20-15 0,0 0-30 15,0 1 7-15,1-2-42 0,1 1-7 0,8 0-18 16,4 0 12-16,-5 0 1 0,-3 2-14 15,1 1-16-15,-11 0 4 0,10 0-2 0,3 0-18 16,16 13 7-16,-13-8-25 0,0 2 1 0,-5 0 11 16,-2 0-18-16,3 4-6 0,-4-4-11 15,-1-1-4-15,0 9 28 0,-1 4-6 0,0-4-18 16,-2-1-1-16,-4 0-9 0,0-1-1 16,0-4-4-16,0 4 0 0,0 4-2 0,-15 14-1 15,7-16 0-15,-2 1-3 0,1-3 20 0,-3 1 15 16,1 0-23-16,-1-1-3 0,1-2-1 15,-2 1 3-15,2-1 8 0,-3-1 0 0,1-2-1 16,1-1-32-16,-2-1 1 0,5-1 16 16,-3 3-3-16,1-6-2 0,5 0 0 0,-1 2-12 15,-1-4 2-15,1 3-1 0,3-3-25 0,1 0-35 16,-1 0-37-16,4 0-4 0,0 0-18 16,0 0-23-16,-8-11-26 0,8 7-5 0,2-1 16 15,2-10-195-15,3-3-75 0,-1 2 29 16,8 0 26-16,-1-4 26 0,1 3 28 0,5 0 14 15,-1 2 37-15</inkml:trace>
  <inkml:trace contextRef="#ctx0" brushRef="#br0" timeOffset="44392.5925">16281 9426 550 0,'6'-4'299'0,"0"0"-34"0,-1 2 34 0,-1-1-36 15,-1 1-34-15,1-2-22 0,-1 3-28 0,-2-1 7 16,0 1-39-16,0-1-32 0,-1 2 0 15,0 0 25-15,-1 0-34 0,-1 2-23 0,0 1 4 16,-3 1-4-16,2-1-29 0,-6 8 6 0,0 0-24 16,-2 1 41-16,2 2-39 0,-2 0 8 15,-1-1 8-15,3 0-11 0,0 2-9 16,-1 1 17-16,3 2-14 0,-1-3 7 0,4 0-14 16,-1 1-3-16,-3 0 29 0,5 2-5 0,-4-2-22 15,1-2-4-15,0 2 26 0,5 1-18 0,0-6-3 16,1-2-4-16,0-9 17 0,0 15 7 15,0-3-12-15,12 10-2 0,-7-8-7 0,1-5 12 16,0-1 3-16,-2-4-10 0,1 2 18 16,0-4-33-16,-1 1 18 0,2 1-14 0,-4-4 10 15,3 1 15-15,0 1-14 0,-1-1-12 16,-1 1-37-16,0-2-6 0,1 0 8 0,-4 0 0 16,0 0-122-16,7 0-29 0,-7 0-29 15,9 0-48-15,-3 0 22 0,6-13-269 0,-9 12 30 16,5-2 52-16,-3 1 29 0,-1-1 26 0,2 1 12 15,0-2 53-15,7-1-23 0,-1 0 29 0</inkml:trace>
  <inkml:trace contextRef="#ctx0" brushRef="#br0" timeOffset="45060.1659">16285 8541 424 0,'0'0'149'0,"0"0"-54"16,0 0 39-16,0 0-45 0,0 0 25 0,0 0-10 15,0 0-4-15,0 0-63 0,0 0 54 16,0 0-58-16,0 0-3 0,0 0-4 0,0 0-2 16,0 0-122-16,0 0-97 0,0 0-104 15,0 0 26-15,0 0-8 0</inkml:trace>
  <inkml:trace contextRef="#ctx0" brushRef="#br0" timeOffset="46691.5233">16533 9768 408 0,'0'0'316'0,"0"0"-49"0,0 0-13 16,0-13-27-16,0 13-19 0,0 0 1 16,0 0-21-16,-1-25-6 0,1 23-25 0,2-1-11 15,-1-1-18-15,2 3 29 0,0-1-26 0,-3-4 14 16,2 4-66-16,-1-2 19 0,2 3-30 15,0 0 3-15,1 0-25 0,2-1 30 0,-4-2-7 16,3 3-21-16,1 1-27 0,-3-3 4 0,-3 3 23 16,0 0-13-16,10 0 7 0,-4 0-18 0,-6 0 6 15,15 0-11-15,11 13 17 0,-17-7-21 16,-4 0-1-16,1-2-3 0,-2 3-24 0,0-3 37 16,2 10 1-16,1 1-4 0,-2-3-2 15,-2 1-16-15,-1-4 1 0,-1 0-1 0,-1-9 0 16,0 10 1-16,0 4 19 0,0 1 9 15,0 1-52-15,-14 14 21 0,9-15-2 0,1-4 10 16,0-1-11-16,0-1-11 0,-1 3 21 0,-1-2-25 16,-1-2 19-16,5-2-24 0,-2-1 56 15,1-1-12-15,3 1-15 0,-3-3-24 16,3 1 17-16,-3 0 20 0,0-1-2 0,2-1-1 16,0 0-9-16,-1-1 0 0,2 0 23 0,0 0-2 15,0 0-12-15,0 0-20 0,-4-10-1 0,4 5 1 16,1 1 0-16,4-12 32 0,3-1-1 15,-2 1-3-15,3-1-5 0,1-2-17 0,-1 1 2 16,1-1 0-16,4 6-1 0,-3-4 1 16,-2 3 3-16,2 1-1 0,-3 1 32 0,2 1-12 15,4 0-4-15,0 1 31 0,-2 2-34 16,-3 4-1-16,-2-2 2 0,4 1 7 0,-4 3-20 16,1 0 9-16,0 0 1 0,-1 1-1 0,3 1-12 15,2 0 12-15,3 0-9 0,15 12-9 0,-15-4-2 16,-3 2 16-16,2 0 0 0,-3 0-2 15,-3 2 2-15,1 2-23 0,0 0 6 16,-5 0 3-16,2 1 7 0,-5-3-23 0,-1 1 21 16,5-4 5-16,2 7-24 0,-2-1 14 15,-3 1 0-15,1-1 3 0,0-2 3 0,-3-4 12 16,1 1-15-16,0-1-11 0,-1-2 27 0,0-7-20 16,0 8 0-16,0-1 12 0,0 0-1 0,0 0-14 15,0-3 8-15,0-4-6 0,0 9 17 16,0-2 0-16,0-7-83 0,-10 17-7 0,9-12-25 15,1-2-32-15,0-3-35 0,-2 5-47 16,2-4 20-16,0-1-278 0,0 0 17 0,4 0 10 16,-4-1 30-16,4-4 28 0,-1 2 51 0,10-7 24 15,2-1-30-15,2-1 4 0</inkml:trace>
  <inkml:trace contextRef="#ctx0" brushRef="#br0" timeOffset="47194.5154">17593 9591 584 0,'2'-4'323'0,"-3"-2"12"0,2 1-42 0,2 3-28 16,-3-1 27-16,1-2-49 0,2 0-30 16,-2 0-3-16,-1 0-27 0,1 1 7 0,9-6-4 15,-7 3-33-15,1 1-14 0,0 0-15 0,1 3 12 16,2 0-35-16,0 1-21 0,2-1 18 16,-3 3-12-16,2 0-22 0,3 0-22 0,6 0 5 15,-3 0 13-15,18 14-19 0,-22-9 1 0,6 5-10 16,-6 3 19-16,3 1-41 0,-3-1 28 15,-5-4 1-15,-1 7 7 0,0 1-24 16,-4-2 1-16,1 1 4 0,-1-8-14 0,0 6 12 16,0 2-9-16,-13 19 4 0,5-14-8 15,-4-2 12-15,-1-2-27 0,-1-1 0 0,-2 1 9 16,5-3 5-16,-3 0-11 0,-2 0 11 0,0-5-4 16,2 3 5-16,0-4 1 0,0 2-1 15,-1-4-20-15,3 0 10 0,3-1-12 0,3-3-4 16,-1-1-26-16,3 2 4 0,2 0-62 0,-2-3-7 15,1 1-18-15,1-1-23 0,2 0-27 16,0 0-38-16,0 0 18 0,0 0-171 0,-4-15-87 16,4 9 18-16,9-6 45 0,-3-4 23 0,2 0 17 15,1 1 19-15,4 1 13 0,1 0 22 16</inkml:trace>
  <inkml:trace contextRef="#ctx0" brushRef="#br0" timeOffset="47809.8584">17993 9560 651 0,'3'-4'327'16,"-1"1"-29"-16,-1 1 0 0,3-2 12 15,0 3-54-15,-2-2-43 0,0 0-26 0,-1 0-20 16,0 1-3-16,2-1-18 0,-2 1-15 0,1-2-15 15,-1 2-11-15,-1-1-1 0,-1 1-12 0,1 1-8 16,-2-1-7-16,0 1-9 0,-1 1 8 16,3-2-8-16,-5 2-14 0,2 0-5 0,-4 0 1 15,3 0-5-15,0 0-5 0,-1 2 4 0,1 1-10 16,-1-2-1-16,1 2-4 0,-2 0-19 16,2 0-2-16,-2 0 23 0,-6 6-4 0,1 2-1 15,-4-1-4-15,3 0-2 0,3-1-12 0,0 4 8 16,-5-2-3-16,7-3-8 0,1 6 6 15,-2 3-5-15,-4-4 5 0,3 2-10 16,1 1 12-16,3-3 0 0,0-1-14 0,2-2-1 16,3 0 4-16,-1-2-1 0,1 1 1 15,-1-2 1-15,1-7 1 0,0 13 11 0,0-2-14 16,19 15 11-16,-9-13 10 0,-2-2-12 16,3-3-18-16,2 0 20 0,1 0-12 0,-1 0 13 15,2-5-17-15,0 3-2 0,2-3 3 16,-2 1 4-16,1-3 1 0,-5 1-2 0,1-2 5 15,-2 0 19-15,-1 0-11 0,-9 0 0 0,9 0-16 16,-3 0 3-16,2 0 11 0,-2 0-5 16,-6 0 15-16,8 0 4 0,-1 0-22 15,-7 0 25-15,8 0-6 0,-8 0 12 0,8 0-8 16,-8 0 11-16,6 0-2 0,-6 0-29 0,0 0 17 16,7 0-8-16,-7 0-2 0,0 0 6 0,0 0 11 15,11-10-41-15,-9 9 8 0,-5-1-13 0,3-1-11 16,0 0 2-16,-3 3-100 0,2-2-66 15,-4-1-41-15,3 0 24 0,-2 0-314 16,0-1 35-16,0 2 44 0,-1-2 54 0,1 0 28 16,-6-4 25-16,3 0 23 0,1 5 21 15,-2-3 2-15,1 2 8 0</inkml:trace>
  <inkml:trace contextRef="#ctx0" brushRef="#br0" timeOffset="50058.0436">16739 9795 425 0,'0'-14'341'0,"0"14"-47"0,0 0 0 16,0 0-61-16,0 0-19 0,0 0-46 16,0 0 18-16,0 0-49 0,0 0 4 0,0 0-14 15,0 0-31-15,0 0 2 0,0 0-5 16,-14 0-14-16,14 18 20 0,-5-1-25 0,3 2 13 15,2-1-9-15,-2 0-35 0,-1 4 6 0,0-5 1 16,2 2-18-16,0-1 5 0,-1 1-3 0,0 0 10 16,1 1-1-16,1-5-9 0,0-9-14 15,0 2 0-15,0 1 31 0,0-1-45 0,0 0 7 16,0 0-5-16,0-3 22 0,0 2-37 16,0-7 16-16,0 8 37 0,0-1-38 0,0-7 51 15,0 6-21-15,0-6-1 0,0 0-7 16,0 0-4-16,0 0-2 0,5 10-2 0,-4-13-3 15,2 1-2-15,1-3 38 0,-4-1-10 16,9-9 24-16,-3-4-7 0,2-4-9 0,1 4 11 16,-6-4 7-16,7 3-3 0,0-4-2 15,-3 1-23-15,-2 0 11 0,3-2 15 0,-1 3-10 16,-2 1 5-16,-3 2 13 0,2-2-12 16,-1 5 0-16,-1 6-1 0,1 1-2 0,-1 1-11 15,-2 0 3-15,2 3-12 0,-2 1 2 0,0 0-2 16,1 1-9-16,-1 1 9 0,1-1-27 0,-1 2 4 15,0 1 12-15,0 4-10 0,-1-1 5 16,-2 3-10-16,2 11 5 0,-2 0-8 16,-4-1-1-16,3 1 1 0,-2 3-10 0,-1 0 9 15,2-2-8-15,-1 1-2 0,-2 0 4 0,-1-1 0 16,3-2-12-16,-1-5 4 0,5 0 9 16,-5-2 1-16,5-3-10 0,-1 3 15 0,2-5-9 15,0-1-6-15,-2-2 7 0,3 4 6 0,-1-3-6 16,0 0 2-16,1 1-12 0,0-3 21 0,0 0-10 15,0-3 6-15,1 1-16 0,1 0 13 16,0-4 1-16,-1 0-8 0,8-9 5 0,-5-4-4 16,-1 1-14-16,1-2 17 0,3 1-3 15,-5-3-17-15,5 1 18 0,-1 4-14 16,-3 6 15-16,-1-1 1 0,1 1 1 0,-2 3-3 16,0 3 8-16,1-2-5 0,-2 2-17 0,2 2 17 15,-2-2 4-15,1 4-1 0,-1-1-11 0,0 2 4 16,0 0-9-16,0 0 0 0,0 0 18 15,4 15-3-15,-2-9-7 0,1 10-1 0,-3 2-3 16,4 0 1-16,-3-1 5 0,1-5-6 16,-2 2-4-16,1 3 16 0,-1-10-11 15,0 5-4-15,0 1 12 0,0-1-3 0,0 1-5 16,0-1 2-16,0 1 2 0,0-1 5 0,-11 13-17 16,8-16-18-16,0 0-42 0,0-2-39 15,1 0-12-15,1-2 11 0,0 0-95 0,-2 0-35 16,1-2-16-16,0 4 24 0,-2-5-221 0,2 3-57 15,1-2 28-15,-3 0 36 0,3 2 32 16,1-4 30-16,-2 5 29 0,1-4 26 0,-1 2 18 16,0 0 54-16,1-2-36 0</inkml:trace>
  <inkml:trace contextRef="#ctx0" brushRef="#br0" timeOffset="50391.7061">16702 10162 254 0,'-5'0'359'15,"3"3"-90"-15,0-1-29 0,-1-1-12 16,1 1-51-16,-1-2-4 0,2 1 16 0,-2-1-47 16,2 3 1-16,0-3 12 0,-2 1-42 15,3 2 12-15,0-2 0 0,0-1-18 0,3 1 32 16,-3-1-29-16,1 0-9 0,3 2-15 0,-2-4 42 16,2 2-14-16,1-1-12 0,2 1-22 0,1-1-8 15,0 1-8-15,1 0-6 0,21-8 31 0,-9 5-3 16,-1-2-26-16,0 2 0 0,-1-2-18 15,-1 2 22-15,-1-1-12 0,-4 2-7 0,2-3 10 16,-4 2-39-16,-3 3 31 0,0-3-19 16,-2 0-4-16,-1 2 19 0,-1 0-15 0,-1 0-6 15,2 1-3-15,-3-2-80 0,1 2-7 16,-1-1-23-16,-2 0-23 0,3-1-32 0,-3 2-12 16,0 0-64-16,0 0 20 0,0 0-231 15,0 0-33-15,0-7 70 0,0 7 2 0,0-9 48 16,-22-10 19-16,14 8 16 0,0 2 13 15</inkml:trace>
  <inkml:trace contextRef="#ctx0" brushRef="#br0" timeOffset="50709.9925">16736 9749 677 0,'-2'-3'247'0,"-3"2"-33"16,2-1-5-16,-3-1-37 0,2 0-9 16,-2 3 3-16,-1 0-34 0,1 0-14 0,-1 0-11 15,1 0 17-15,-7 0-14 0,0 0-10 0,-14 12-19 16,16-7-15-16,2-3 5 0,-4 4-24 16,1 0 1-16,2-3 24 0,3 0-37 0,0 1 2 15,2-2-1-15,-2 0 24 0,4 1-31 0,-1-1 14 16,2-1-20-16,-4 1-3 0,4 1-2 15,-1-1-3-15,1-2-9 0,-1 1 12 0,3-1-7 16,0 0 12-16,0 0-19 0,0 0-29 0,0 0-18 16,-6 3-38-16,9-2 6 0,0-5-216 0,0 4 23 15,3-2 22-15,11-4-127 0,3 1 23 16,2-2-25-16,6 2 16 0,-2-4 75 16</inkml:trace>
  <inkml:trace contextRef="#ctx0" brushRef="#br0" timeOffset="52360.1259">18255 9801 599 0,'0'0'275'0,"0"0"-34"0,0 0-14 15,0 0-21-15,0-14 20 0,0 14-32 16,0 0 8-16,0 0-53 0,0 0 20 0,0 0-29 15,-11-25-19-15,12 25 7 0,-1-4-4 0,3 2 0 16,0 1-3-16,0 0-33 0,-1-4 17 16,2 2-1-16,-3 3-23 0,2-2-10 0,1 2-18 15,0-1-5-15,0-1 4 0,-1 2-1 0,1 0-8 16,-4 0 19-16,0 0-6 0,8 0-29 16,-8 0-18-16,24 17 21 0,-15-9-6 0,-1 4-6 15,-2-3-4-15,0 7-2 0,0-4 1 0,-3 2 10 16,0 1-18-16,0-3-14 0,-2 1 28 15,-1-13-17-15,0 10 2 0,0-1-1 0,0 7 3 16,0-2 12-16,0 0-12 0,0 0-1 16,-13 10 1-16,12-15-2 0,-1-1-1 0,1-1 1 15,-1-1-3-15,-2-2 0 0,4 1-10 16,-1-2 0-16,-2 2 2 0,3-3 15 0,-1 0 0 16,-1 2 18-16,1-1-3 0,0-2-31 15,0 0-1-15,-1 0 32 0,1-1 13 0,1 0 0 16,0 0 5-16,-1-2-19 0,2 1-2 0,-1-5-1 15,0 3-11-15,1-4 31 0,3-8 4 16,0 2-36-16,4-2 27 0,-3-1-7 0,0-2 6 16,1 1 2-16,2-1-3 0,-3 3-13 0,3 0-5 15,-1 1 29-15,0 1-6 0,1 0-5 16,-1 4-18-16,0-4 23 0,-2 6-2 16,0 1 0-16,0 1-4 0,1 2-8 0,-2 1-13 15,1-2-10-15,-1 2-3 0,1 2 25 0,-1 0-2 16,1 0-3-16,-5 0-15 0,0 0 19 0,24 9-8 15,-11-1-9-15,-4 0-12 0,3 0 18 16,-5 1 12-16,1 5-13 0,-3-2 0 16,4 3 9-16,-5-2-13 0,0-1 3 0,-2-2-13 0,-1 2 12 15,1-3-4-15,-2-2 0 0,0 11 11 16,0-12-11-16,0 7-6 0,0 0 5 0,0-1 3 16,0-3-3-16,0 1 0 0,0-1 0 15,-13 7 0-15,12-1-5 0,0-4 6 0,-2-1 0 16,2-3-5-16,-1-1 2 0,1 1-16 15,1-2 17-15,-1-2 3 0,0-1 8 16,-1 2-14-16,1-1-22 0,0 0-19 0,1 0 0 16,-2-1 3-16,1 1-97 0,1-1-34 0,-1-1-48 15,-1-1-36-15,1-1 24 0,0-3-303 16,-1 3 39-16,0-1 35 0,1-3 65 16,1 0 47-16,0-2 2 0,6-14 46 0,-6 12 19 15,8-23 13-15,-2 6-24 0</inkml:trace>
  <inkml:trace contextRef="#ctx0" brushRef="#br0" timeOffset="53456.0794">18591 9182 363 0,'1'-6'364'0,"1"2"-54"0,-1 0-9 0,2 0-39 0,-3 2-17 16,2-4-7-16,-1 3-49 0,1 1 9 16,-2 0-34-16,1 0-46 0,-1 2 41 0,3 2-34 15,-1-2-28-15,-2 2-2 0,2 3 0 16,-1 0 18-16,0 0-39 0,-1 3 2 0,6 11-23 16,-2-1-5-16,-3-1-2 0,2 2 4 0,-3-9 15 15,0 5-20-15,0 1-13 0,0 2-16 0,0 1 36 16,0 2-40-16,0-4 2 0,0 1-9 15,-16 17 12-15,16-22-3 0,-2 1 13 0,2-8-22 16,0 2-3-16,-2 0 0 0,0-4-2 16,0 1 25-16,0-1-2 0,2 0-3 0,0 0-6 15,0-2 0-15,-1 1-2 0,1-1-2 0,0-1 20 16,-1-1-4-16,0 2-2 0,-2-2 15 16,3-3-8-16,0 3-2 0,-1-5-3 0,-1 3 13 15,1-3-16-15,1 0-1 0,0-2-3 16,0-11-22-16,0-1 20 0,0 9-12 0,0-5 34 15,0-2-34-15,0-2-2 0,0-2-18 0,13-25 1 16,-9 21 29-16,0 0 4 0,0 2-3 16,3-1 13-16,-4 2 7 0,3 3-10 0,-2-1-5 15,1 0 13-15,-1 1-15 0,4 5 6 16,-1 0-7-16,-2-1 3 0,3 2-8 0,1 1 26 16,1 2-32-16,-1 5 8 0,1-5-4 0,1 3 2 15,-1 6 4-15,-5-2 4 0,5 3-8 0,-1 0 13 16,-9 0-25-16,11 0 8 0,14 18-1 15,-10-8-4-15,-4 5 15 0,-1 0-10 0,0 0-8 16,-5 2 14-16,0 2-19 0,-1 1 11 0,-1 1 3 16,-1 1-7-16,-2 0 8 0,0-1-15 15,0-13-6-15,0 9-1 0,0-2 2 0,0 3 22 16,-11 14 7-16,8-19-20 0,-1-3 15 16,4-3-27-16,-2 1 10 0,0-3 10 0,-1 1-11 15,0-1 10-15,3-2 5 0,-2 1 0 0,0-1-17 16,0-1 10-16,-1-1-13 0,2-1 22 0,-2-1-14 15,3-1-8-15,-1-1-7 0,0-1 31 16,1-1-8-16,0-2 4 0,2-9-2 0,-2 5-1 16,9-18 3-16,-4 4-6 0,5 0-10 15,-2 2 11-15,1 0-12 0,3 0 6 0,-3 3 16 16,0 5-18-16,-3-2-21 0,4 1 26 0,-1 3-5 16,-2 5 10-16,0 2 5 0,2-6-10 0,0 5 8 15,4 0-7-15,-2 7 7 0,0-3-9 16,-11 3 5-16,10 0 9 0,1 0-6 0,16 14 0 15,-9-6 1-15,-4 2-10 0,0 1 14 16,0 2-14-16,-5 2 8 0,2-1 4 0,-3 3 9 16,-1 2-5-16,-1-3-3 0,1 4 8 0,-2-5 6 15,-3-2-27-15,-2-1 20 0,3 5-11 0,-1-4-1 16,-2-1 8-16,0-2-6 0,0-10 11 16,0 8-3-16,0 0-8 0,0-1-3 0,0-1-2 15,0-6-4-15,0 9-4 0,0-1 9 16,0-3-8-16,-10 9-27 0,8-8-32 0,0-1-23 15,-3 9-3-15,3-6 8 0,0-3-121 16,0 2-71-16,2-7 23 0,0 0-155 0,0 0-108 16,-3 3 39-16,3-4 35 0,3-1 34 15,-1 0 27-15,1-3-33 0,7-5 42 0,4-5-3 16,-3 2 6-16</inkml:trace>
  <inkml:trace contextRef="#ctx0" brushRef="#br0" timeOffset="53682.3072">19319 9262 323 0,'5'-1'335'0,"2"0"-42"0,-3-1-14 16,5 0-39-16,-4 2-40 0,3 0-8 0,-2 0-11 16,1-2-1-16,-7 2-46 0,6 0-11 15,1 0-1-15,1 0-6 0,-1 0-43 0,6-3 25 16,-7 3-21-16,-6 0-34 0,9 0-26 15,-9 0-47-15,9 0-24 0,-2 0-48 0,0 0 9 16,-7 0-185-16,8 0 25 0,-1 0 18 0,5-10-154 16,-7 7 91-16,9-2-23 0,-6-2 14 15,1 2-45-15</inkml:trace>
  <inkml:trace contextRef="#ctx0" brushRef="#br0" timeOffset="54038.8255">19605 9121 354 0,'1'-3'385'0,"2"-1"-22"0,-1 3-82 15,0-1-9-15,-2-1-20 0,1 1-42 16,-1 2-8-16,1 0-23 0,1 1-23 16,0 0-15-16,-1 3-16 0,-1-2 61 0,2 5 1 15,-2-2-32-15,1 4 7 0,0 10-11 0,-1 3-5 16,3-2 0-16,-2-3-29 0,-1-8 21 16,0 6-18-16,0 2 0 0,0 0-11 0,0 0 7 15,0 1-13-15,0-2-3 0,0-2-9 16,0-1-24-16,0-2 13 0,0-2-13 0,0 1 1 15,0-2-6-15,0-1-5 0,0 0-6 0,0 0-13 16,0 0 4-16,0 0 8 0,0-1-19 0,0 1 1 16,0-1-4-16,0 0-5 0,0-6 2 15,0 8-19-15,-9 6 12 0,8-9-8 0,1-3 10 16,-1 4-10-16,-1-1-38 0,2-1-26 16,-1-1-68-16,0 0 13 0,-1 0-135 0,-1-2-92 15,0 3 29-15,-2-6-248 0,1 4 27 0,0-4 57 16,0 0 67-16,-1 2 28 0,-1 0-15 15,6 0 41-15,-8 0 54 0,-4 0 20 0,-6 0 19 16,2 0-26-16</inkml:trace>
  <inkml:trace contextRef="#ctx0" brushRef="#br0" timeOffset="55585.3336">16379 8347 232 0,'0'0'272'0,"0"0"-29"0,0 0-39 15,32 25-19-15,-15-19-14 0,1-2 3 16,0 2-10-16,4-6-20 0,-5 3 12 0,5 0-29 0,0 0 9 16,0-1-4-16,1-2-22 0,-1 1 6 15,0 3-14-15,0-4 7 0,1 0 12 0,-1 0-33 16,-2 0-4-16,-9 0 0 0,1 0-17 16,3 0 6-16,0 0-11 0,-2 0-5 0,-1 0-9 15,-3 0 5-15,-1 0-12 0,0 0 5 0,-8 0-22 16,8 0-7-16,0 0 11 0,-8 0-2 0,7 0 29 15,0 0-35-15,-7 0-9 0,0 0-9 16,9 0-5-16,-9 0-42 0,7 0-23 0,-7 0-13 16,0 0-29-16,0 0-33 0,6 0 13 15,-6 0-284-15,5 9 6 0,-7-6 41 0,-3-1 9 16,2 2-3-16,-5 6 24 0,1-4 9 0,-2 1 83 16</inkml:trace>
  <inkml:trace contextRef="#ctx0" brushRef="#br0" timeOffset="55961.8617">16544 8831 367 0,'0'1'256'0,"0"1"-10"15,0 1-33-15,4-1 1 0,-1-2-26 16,6 3-12-16,6 1 11 0,5-1-20 0,2-1-33 16,0 0-16-16,4-1-1 0,-12-1-18 0,6 0 5 15,4 0 5-15,29 10-5 0,-26-10-33 16,-2 3 2-16,1-1 23 0,-2 0-19 0,-2-1-16 16,-3 1-16-16,3-2 25 0,-2 2 0 0,-8-2 4 15,-3 0 7-15,1 2-13 0,-1-2-7 16,-3 1-7-16,-6-1 7 0,0 0-18 15,7 0 9-15,-7 0-7 0,7 0 13 0,-7 0-28 0,8 0 7 16,-8 0-7-16,8 0-22 0,-8 0-47 16,0 0-42-16,0 0-49 0,6 0 12 0,2-1-330 15,-8 1-4-15,-4-2 33 0,0 2 27 16,0 0 36-16,-2 0 18 0,3 2 65 0,-2-1 11 16,-1 1 12-16</inkml:trace>
  <inkml:trace contextRef="#ctx0" brushRef="#br0" timeOffset="56820.735">16270 11183 317 0,'0'0'323'16,"0"0"-18"-16,0 0-29 0,0 0-47 0,0 0-3 15,0 0-44-15,0 0-19 0,0 0-29 0,0 0 10 16,0 0-1-16,0 0-12 0,23-18-15 16,-18 17 9-16,1 1-17 0,3-2-24 0,12-1-18 15,-4 1 17-15,2 1 19 0,-1-1 13 16,-9 2-5-16,8 0-35 0,1 0-7 0,-1 0-7 15,5 0 14-15,-3 0-9 0,2 0 7 16,18-11 2-16,-19 11-15 0,-4 0 8 0,1-2-9 16,1 0 20-16,-12 2-14 0,3 0-1 0,2 0-19 15,-2 0 16-15,0 0-3 0,-3 0-14 16,3 0 15-16,-3 0-39 0,-6 0 19 16,9 0-15-16,-2 0 4 0,-7 0 9 0,8 0-3 15,-8 0-20-15,8 0 8 0,-8 0-10 16,7 0-24-16,-7-7 0 0,0 7 0 0,6 0-98 15,-6 0 1-15,0 0-55 0,0 0-27 0,13-1 19 16,-15 3-252-16,-1 1-60 0,-1 0 35 16,-2 9 36-16,-2-2 27 0,3-2 0 15,2 1 25-15,-7 6 61 0,2-2 2 0</inkml:trace>
  <inkml:trace contextRef="#ctx0" brushRef="#br0" timeOffset="57268.8962">16355 11673 801 0,'-1'2'244'16,"0"1"-6"-16,1 0-21 0,-2-1-12 0,2 2 6 16,2-2-36-16,-2 0-16 0,2 1 10 0,2-1-4 15,0 0-38-15,1 1-6 0,3-1-27 16,11 3 43-16,-1-1-38 0,-2 0 5 0,2-1-19 16,3 0-5-16,-3-2 14 0,2 1-10 0,2-2-34 15,0 3 25-15,-11-3-5 0,4 0-22 16,6 0 11-16,-1 0-6 0,-1 0 24 15,1 0-17-15,-1 0 6 0,1 0 5 16,1 0 5-16,-5 0-7 0,1 0-3 0,-3 0-22 16,12-12-6-16,-17 11 5 0,1 1-7 0,-10 0 3 15,5 0-3-15,-5 0-15 0,8 0 13 0,-8 0 2 16,6 0-20-16,-6 0-34 0,7 0 2 0,-7 0-80 16,0 0-54-16,6 0-62 0,-6 0 21 15,0 0-280-15,0 0-7 0,11-3 34 0,-13 3 32 16,0 2 29-16,1-1 24 0,0 2 9 0,0-1 20 15,-2 1 11-15</inkml:trace>
  <inkml:trace contextRef="#ctx0" brushRef="#br0" timeOffset="57881.7204">16180 13072 822 0,'1'1'278'0,"1"-1"5"16,3 0-13-16,-3 2-52 0,2-4 46 15,2 2-50-15,-2 0-25 0,4-1 27 0,0 1-29 16,-1 0-7-16,-7 0 0 0,13 0-7 16,4 0-36-16,-2 0 20 0,18-10-28 0,-19 10 5 15,1-3-30-15,0 0 8 0,3 0-9 0,-4 1-4 16,-3-1 0-16,-1 2-21 0,-1-2-17 15,6-1 12-15,-4 0-20 0,-2 1 13 0,0 1 0 16,-2-1-19-16,-1 3-8 0,0-1-10 0,-2 1-2 16,-4 0-2-16,0 0 3 0,0 0-22 15,8 0-18-15,-8 0-38 0,5 0 6 0,-5 0-89 16,0 0-43-16,9 0-22 0,-9 0-40 16,0 0 23-16,7 6-274 0,-8-2 10 15,-2-1 34-15,2 1 31 0,-4 8 35 0,-2-2 55 16,0 2 24-16,-2 1 17 0,1-2-8 0,-3 3-34 15</inkml:trace>
  <inkml:trace contextRef="#ctx0" brushRef="#br0" timeOffset="61022.3408">16200 13112 408 0,'0'0'304'0,"0"0"-28"0,0 0-4 0,-15 0-64 16,15 0-2-16,0 0-17 0,0 0 16 0,-23 15-18 16,20-15-18-16,3 0-24 0,-1-1-7 15,0 1 27-15,-2 0-40 0,1-1 19 0,1 2-11 16,-1-2-11-16,2-1-13 0,-1 1 27 16,0 1-7-16,1-3-18 0,1 0 1 0,0 1-34 15,1-3 5-15,1 2-4 0,2 0-10 0,5-6-21 16,-1 4-3-16,3-3-5 0,0 0-21 0,3 3 33 15,-2-1-8-15,-2-3-5 0,2 4-20 16,3 0 1-16,-2 3 18 0,-4 2-20 0,-1 0-28 16,2 0 31-16,0 0 5 0,-2 0-9 0,6 0-7 15,15 11-20-15,-14-5 2 0,-1 4 23 16,-3 0-2-16,0 2 2 0,-1 1-26 0,-4 0 23 16,1 4 2-16,0-2-12 0,-5 3 21 15,0 3-23-15,0-5-3 0,-3-5-2 0,0 2 20 16,0 3-22-16,-15 21 12 0,7-20 9 0,-1 2-41 15,-7-2 33-15,4 2-1 0,-1 1-8 16,-3-3-3-16,1-1 4 0,-2 0-2 16,3-1 0-16,-1-4-3 0,0 0 7 0,-1 1-9 15,1 1 1-15,-3 0 0 0,4-6-14 0,1 1 2 16,0 1-32-16,0-2-14 0,1-1-26 16,2-2-7-16,0-2-22 0,1 0-16 0,-1-2-14 15,3 0-23-15,7 0-48 0,-6 0 19 0,6 0-142 16,-8 0-84-16,8 0 24 0,-13-11 17 15,12 8 42-15,-2-3 35 0,3-1 16 0,7-7 11 16</inkml:trace>
  <inkml:trace contextRef="#ctx0" brushRef="#br0" timeOffset="61450.2911">16554 13073 603 0,'11'-11'280'0,"-1"2"-33"0,3 0-17 0,-8 2-9 16,0 3-17-16,-2-2 4 0,1 1-27 15,1 1-31-15,-4 1 1 0,0 2-40 0,-1-2 14 16,2 0-9-16,-2 3-43 0,0 0-6 0,0 0 22 16,0 0-19-16,-12-4-5 0,7 6 1 15,-6 6-29-15,-2 1-11 0,-2 5-5 0,0-4 21 16,0 7-26-16,-4 0 30 0,3 0-12 0,0 3-20 15,1-1-9-15,0-1 31 0,1-1-38 0,0 4 19 16,3 1-13-16,-2-4-12 0,3 2 1 16,2 0 0-16,4 0 18 0,1 2-13 15,1-9 7-15,2-13 31 0,0 13-8 0,14 14-23 16,-8-15-7-16,2-3 13 0,4-2-14 0,-6-1 5 16,-1 0 25-16,2-3-22 0,-4 0 20 15,6-1 42-15,-2-2-45 0,-2 3 39 16,1-2-14-16,0-1-24 0,2 1-10 0,0-1 6 15,-3 0 2-15,-5 0-21 0,7 0-24 16,3 0-47-16,-5 0-31 0,2 0-28 0,0 0 13 16,6 0-208-16,2 0-121 0,20-13 12 0,-22 5 66 15,0-1 6-15,3 1 13 0,-1-3 19 0,-1 3 34 16</inkml:trace>
  <inkml:trace contextRef="#ctx0" brushRef="#br0" timeOffset="61772.3304">16792 13223 669 0,'0'-2'326'16,"0"0"-79"-16,3 1-6 0,-3-2-45 0,3 3-9 15,-3 0-28-15,0 1-14 0,0-1-19 0,3 5-8 16,-1 0-3-16,-2-1-1 0,-2 3-3 16,9 7-4-16,-7-3-20 0,0-11 17 0,4 25-25 15,-4-19 20-15,0 4-4 0,0 3-18 16,0 1-6-16,-13 18 5 0,8-13-31 0,0-3 12 15,-1 1 20-15,1-1-34 0,0-2 10 16,-2 2-20-16,2 1 1 0,1-7-5 0,-2 5-2 16,3 2-24-16,-1-3 28 0,-1-3-28 0,1-3 14 15,3-1 11-15,-1-2-17 0,1 1-14 16,0-1 12-16,0-2 14 0,-1 2-18 0,2-2 3 16,0-3-38-16,0 0-32 0,0 0-26 0,0 0-24 15,0 0-15-15,0 0-43 0,0 0 15 0,-11 11-244 16,11-12-5-16,-3-1 3 0,3-2 23 15,0 1 56-15,0-1-1 0,0-2 47 0,0-2-16 16</inkml:trace>
  <inkml:trace contextRef="#ctx0" brushRef="#br0" timeOffset="62425.9425">16936 12769 310 0,'-3'-1'239'0,"2"-2"8"0,1 2-30 0,-2-2-20 16,-1-1-15-16,1 3 0 0,-1-2-6 0,3 0-31 16,-5 0 10-16,3-1-3 0,0 0 4 15,-1 2-1-15,-1-3-32 0,2 1 30 0,0-2-7 16,1 3-47-16,-2-2-12 0,2 2 3 0,1 3-26 16,0 0 9-16,0-7-23 0,0 7 13 15,0-7-9-15,0 7-40 0,0-8 53 16,14 0-27-16,-8 5-33 0,-1 1-5 0,3 2 52 15,-2 0-42-15,3 0 13 0,1 0-6 0,12 13 1 16,-7-6 6-16,-2 4-6 0,-4-3-23 16,1 8-12-16,-9-4 40 0,4 6-21 0,-2-1 18 15,-1-1-24-15,-2-6 0 0,0 4-7 0,0 2 11 16,-10 18-2-16,4-18 23 0,1 2 1 0,-3-4-11 16,3 1-34-16,0-2 31 0,-2 1 21 15,1-1-38-15,2-3 0 0,4-4 35 0,-2-2-19 16,2 2-18-16,0-6 0 0,0 0-16 0,0 0 9 15,0 0 1-15,15 12 46 0,-10-12-38 16,3-1 18-16,11 1-12 0,-10 0-21 0,5 0 21 16,18-11-1-16,-14 5 13 0,-2 4-15 15,0-4 10-15,-1 0 27 0,-3 2-33 0,-3 0 14 16,-2 1 31-16,1 1-34 0,-4 2 4 0,1-3-27 16,-1 0 28-16,1 1-27 0,-2 0 10 0,0 1 13 15,1-1 4-15,-2-1-37 0,0 3 23 16,2-2 9-16,-2 0-42 0,1 1-45 0,-3-1-16 15,0 2-63-15,0 0 12 0,0 0-333 16,0 0 35-16,0 0 30 0,0 0 29 0,0 0 22 16,0 0 41-16,0 0 29 0,0 0 10 15</inkml:trace>
  <inkml:trace contextRef="#ctx0" brushRef="#br0" timeOffset="63049.9037">17593 13171 901 0,'0'-6'308'0,"0"2"-31"16,0-1-45-16,0 0-4 0,0-2 21 15,0 2-33-15,0-1-6 0,2 1-33 0,-2-4-17 16,10-7-34-16,-3 9-5 0,-3 1-19 16,1 2-23-16,-1-3 15 0,1 3-10 0,-1 0-9 15,2 1-28-15,7-3 5 0,1-2-11 0,-4 6-4 16,2 1 25-16,-2 0-19 0,-10 1-6 16,14 0-15-16,0 0 1 0,20 14-1 0,-19-6 10 15,0 1-17-15,-1 3 21 0,0 3-18 0,-5 2-10 16,1-2 12-16,0 1 2 0,-2 1 4 15,-3 3-3-15,3-2-1 0,-4 2-26 0,3-4 6 16,-5 1 4-16,0 2-11 0,-2-9 18 0,0 5-4 16,-14 16-23-16,8-12 14 0,-2-4-15 15,-7 1 25-15,5 0-7 0,-2-2-1 0,-2-2 0 16,0 2 1-16,0-1-2 0,-3-2-10 0,2 0 5 16,1 0-12-16,0 0 9 0,1-1-23 15,-2-1 18-15,2 0-44 0,1 0 1 0,1-3-16 16,3-5-28-16,-1 1-19 0,0 0-20 15,4 0-41-15,1-2 16 0,4 0-180 0,0 0-80 16,0 0 19-16,-7-11 28 0,7 7 58 0,1 0 23 16,3-2 17-16,6-9 11 0</inkml:trace>
  <inkml:trace contextRef="#ctx0" brushRef="#br0" timeOffset="63551.7176">18026 13066 885 0,'13'-15'314'0,"-4"1"-42"0,0 2-17 0,-2 2-1 16,-1 3-18-16,-3 1 3 0,0 1-57 15,1 4-24-15,-2-4-31 0,1 4 2 16,-3-2-25-16,1 2-11 0,1-1-10 0,-2 2 15 16,-2 0-24-16,1 2 24 0,-2-1-34 0,0 3-4 15,0 1-30-15,-6 7 25 0,-1 1-20 0,0 2-22 16,-2 1 25-16,-1 4 4 0,2-3-19 15,-3 5-20-15,4 0 22 0,-3 0-2 16,1 0-2-16,2 1 5 0,-2-2-2 0,4 1-2 16,0-3-16-16,-1-1 15 0,5-1-25 0,-2 0 2 15,2 2 2-15,1-9-10 0,2 0 28 0,1-1-13 16,-1-3 15-16,1-6-37 0,0 0 7 0,0 9 18 16,10 3-2-16,-5-7 0 0,9 1 24 15,-1-1-32-15,5-1 18 0,-7-1-11 0,2-1-1 16,-3-2 26-16,-2 1 3 0,1 0-4 15,-9-1-35-15,6 0 1 0,-6 0 33 0,9 0 12 16,-1 0-23-16,0 0 25 0,-8 0-15 16,9 0 27-16,-2 0 10 0,6-11-36 0,-9 11 23 15,1-2-21-15,-2 2-5 0,-3 0 2 16,0 0 2-16,0 0 1 0,0 0 5 0,6 0-4 16,-6 0-19-16,0 0-12 0,9 0 0 0,-9 0-59 15,0 0 4-15,0 0 7 0,5 0-66 0,3-9-52 16,-10 6-43-16,2 1 18 0,-2 2-264 0,-1-5-27 15,2 4 41-15,0-5 39 0,1 1 27 16,-3-1 24-16,3-1 1 0,0 0 41 0,0-4 11 16</inkml:trace>
  <inkml:trace contextRef="#ctx0" brushRef="#br0" timeOffset="64786.0118">18379 13383 649 0,'0'0'191'0,"0"0"-53"0,0 0 17 16,0 0-20-16,0 0-13 0,0 0-8 15,0 0-2-15,0 0-1 0,0 0-24 0,0 0 24 16,-14 0-21-16,14 0 14 0,0 0-19 0,0 0-2 16,0 0-10-16,0 0-7 0,0 0 8 0,0 0-26 15,0 0 14-15,0 0-26 0,0 0 4 16,-15-17-12-16,15 16 11 0,1 0-4 0,0-1-2 15,2 2-1-15,1 0-14 0,-2-1-7 16,1 1-4-16,-1 0 13 0,1 1-9 0,1-1 12 16,-2 2-17-16,-2 0 2 0,0 2-6 0,0-2 15 15,1 3-22-15,-2 1 7 0,-1-2 9 0,-2 0-17 16,3 1 17-16,-6 7 4 0,-1-4-12 16,1-2 1-16,2 0 3 0,-3-1-8 15,-1 3 8-15,0-3 9 0,0 0-20 0,4-3 5 16,-3 1-6-16,2-1 27 0,2 1-5 15,1-2-2-15,-1-1-6 0,4 0 30 0,0 0-19 16,0 0 14-16,-7 0-2 0,7 0 0 0,0 0 18 16,-9-12-17-16,9 8-3 0,0-1 10 15,1 0-33-15,2 0 14 0,1 0 7 0,1-7-14 16,2 3 21-16,4-1 8 0,-3 2-37 0,-2 4 17 16,1-1 7-16,-1 2-16 0,0 0 20 15,-2 2-28-15,2 1-8 0,-2 0 45 0,-4 0-8 16,0 0-21-16,9 0-14 0,-9 0 17 0,23 15 10 15,-13-5-14-15,-3 0-16 0,-2 6 14 16,-3-3 25-16,-2-2-28 0,3 7-1 0,-3-10-26 16,0 6 31-16,-13 19-12 0,4-13-7 0,2-3-22 15,-4 2 52-15,1-1-16 0,0 0-39 16,-2-6 17-16,2 1 29 0,-1 1-18 0,2-4-11 16,5-1 1-16,-4 2 1 0,-1-4 19 15,4-4-17-15,0 2 1 0,4-4-15 0,-2 3 23 16,3-2 26-16,0-1-6 0,0-1-35 0,0 0-2 15,0 0 32-15,9 5-34 0,-2-5 38 0,0-2-17 16,7-4 28-16,5 0-9 0,1 1-35 16,-3 1-4-16,3-3 49 0,-1 4-10 0,0-2-16 15,-1-5-3-15,1 3 10 0,0 2-12 16,-1-2-18-16,-1 0 13 0,-1 0-5 0,0 0 32 16,-10-1-23-16,3 5 37 0,5-4-26 0,-5 1-23 15,0 3 16-15,-3-1-51 0,1-1-16 0,-3 1-40 16,1 1-45-16,0-1 15 0,-2 2-183 15,-1-3-135-15,3 1 32 0,-4 1 27 0,7-8 55 16,-3 2 39-16,3-2-32 0,-3 2 44 16</inkml:trace>
  <inkml:trace contextRef="#ctx0" brushRef="#br0" timeOffset="66118.9817">18554 12564 691 0,'3'-2'214'0,"-7"1"-34"0,4 1-24 15,0 1-34-15,-1 1 1 0,-2-2-14 16,3 4-18-16,-2-1 6 0,-1 0-8 0,3 4-26 16,-3-1 19-16,0 10 1 0,-4 0-4 15,3 1-10-15,-5 1-14 0,6 0 14 0,-1 3-22 16,-3-3 13-16,3 3-25 0,-1 0 18 0,0-3-10 15,0 2 2-15,0 3-5 0,1-3-6 16,2 0 6-16,-1-2-11 0,-1 1-10 0,2-2-6 16,-2-2 9-16,1-4 6 0,2-1-8 15,0-2-3-15,-2-2 15 0,3 1-4 0,0-3 18 16,-1-1-1-16,0 1 10 0,1-4 9 0,0 0 28 16,0 0-22-16,0 0 14 0,0 0-10 0,0 0 8 15,-3 7-18-15,2-9-20 0,1-1-8 16,0 1 22-16,0-3 7 0,0-1-5 0,1-12-32 15,-1 11 11-15,0-5-3 0,0-2 32 0,12-22-7 16,-6 10-6-16,-1-1-4 0,1-1-7 16,2 2 10-16,-1-2-5 0,4 1-54 15,-5 4 1-15,5 2 0 0,-3 1 9 0,0-1-2 16,0 2 9-16,0 1-3 0,2 3 0 16,-2 1 17-16,-1 2-3 0,0-1-2 0,1 6-14 15,0 5-2-15,-4-4 2 0,4 3-10 16,-1 3 9-16,0 0-2 0,-7 0-11 0,11 0-4 15,16 12 0-15,-19-3 16 0,3 4 9 0,-2 3 0 16,0-1-26-16,0 1 2 0,-4 2 21 0,-2 1-1 16,-1 5-1-16,-2-16-11 0,0 9 6 15,0 1 2-15,0 2-2 0,0 0 7 0,0 2-1 16,-12 18-1-16,7-21-2 0,1-3 2 16,-3 1-3-16,2-6 1 0,2-4 0 0,0 0-15 15,-1-4 5-15,3 4 13 0,-2-5-21 0,3 2 16 16,-2-2 1-16,0 0 30 0,1-2-15 0,0 0 4 15,1 0-3-15,0 0 2 0,0 0-27 16,-3-13 24-16,3 9-16 0,3-4-4 0,3-7-2 16,2-4 29-16,-2 3-8 0,3-1-1 0,0-4-25 15,2 5 2-15,0-2 16 0,-1 2-6 16,0-1 6-16,-1 3 9 0,0 1-9 0,0 3-11 16,-1 0-14-16,-2 3 12 0,3 1-3 0,-5 4 15 15,2 0-8-15,1 1-3 0,-2-1 10 16,1 1-7-16,-2 1-2 0,2 0 9 0,-6 0-17 15,11 0 9-15,12 14-13 0,-12-2 16 16,0-2-11-16,0 2-18 0,-3 0 25 0,1 2-29 16,-2 1 10-16,2 2 16 0,-4-3 8 15,-2 2 4-15,-1 2-8 0,2-1 2 0,-4-3 0 16,0-1-21-16,0 8 37 0,0-11-21 16,0 1 13-16,0 5-23 0,0-3 24 0,0 1-7 0,0 1-7 15,-11 7 21-15,8-14-24 0,2-1 5 16,0 0 10-16,-1-1-5 0,2-3 7 0,-1 3-9 15,0-3 5-15,-1 0-11 0,1 1 3 0,1-1 14 16,-2 0-40-16,0 0 26 0,1 2-19 16,0-4 30-16,0 0-51 0,1 2 5 0,-2-1-27 15,1-1-39-15,1-1-44 0,-1 0-42 0,-1 0-58 16,1-1 24-16,1-2-296 0,0 0 48 16,0-4 32-16,1 2 31 0,7-8 66 0,2 2-8 15,2-2 25-15,3 0 13 0,-1 1 7 16</inkml:trace>
  <inkml:trace contextRef="#ctx0" brushRef="#br0" timeOffset="66477.0579">19205 12814 229 0,'2'-3'455'0,"0"1"-123"0,0 0-32 0,-2 1-29 15,3 1-19-15,-1-2-45 0,2 0-30 16,-1-3 3-16,1 4-21 0,1-1 24 0,2-1-48 16,-1 3-12-16,1-2-20 0,12 0-8 0,-3-3 31 15,-16 5-41-15,10 0 10 0,0 0-9 0,-2 0-9 16,-2 0-7-16,4 0-3 0,-10 0-9 15,7 0 7-15,-1 0-6 0,-6 0-18 0,7 0-18 16,-7 0-2-16,0 0-3 0,10 0 8 16,-10 0-16-16,6 0-18 0,-6 0-63 0,0 0-28 15,7 0-18-15,-7 0-79 0,0 0 18 16,0 0-288-16,0 0 27 0,0 0 22 0,0 0 30 16,0 0 23-16,0 0 42 0,0 0 14 15,7 0 7-15</inkml:trace>
  <inkml:trace contextRef="#ctx0" brushRef="#br0" timeOffset="66932.9784">19606 12600 556 0,'5'-3'323'0,"10"-4"-61"0,0 4-42 15,-4-2 11-15,-3 4-54 0,-8 1-11 0,9 0-19 16,-3 0 14-16,5 0-38 0,14 15-19 0,-17-8 0 15,-2 1-6-15,3 3-33 0,-4 4-3 16,-1-3 2-16,-3 3-14 0,-1-8 16 0,0 4-19 16,0 4 2-16,-11 16 4 0,2-13-3 0,1-2-28 15,-1 0-6-15,0-3 2 0,-3 5-6 16,0-5 0-16,1 1 33 0,0-3-9 16,2 0-20-16,0 0-6 0,2-3-10 0,2-1 26 0,1 0-6 15,0-1-10-15,1-2-17 0,1-1 36 16,2 1-35-16,-1 0 17 0,1-4 3 0,0 0-1 15,0 0 10-15,0 0-12 0,0 6 19 16,12 2 13-16,-5-6 5 0,11 1-12 0,-4-3 37 16,0 2-26-16,-5-2-2 0,6 0 19 0,1 0-12 15,0 0-16-15,20-11-7 0,-25 11 14 16,5-1-15-16,-16 1-23 0,15 0 23 0,-1 0-2 16,-1 0-4-16,-1 0-4 0,-1 0 1 15,-2 0 7-15,0 0-21 0,0 0-10 0,-3 0-1 0,-6 0-39 16,8 0-16-16,-8 0-32 0,6 0-52 15,-6 0 12-15,9 0-248 0,-9 0 29 0,5 1-127 16,-9 0 33-16,1 1 27 16,-4-1 26-16,-6 6 83 0,-3-3-11 0,-6 0 67 15</inkml:trace>
  <inkml:trace contextRef="#ctx0" brushRef="#br0" timeOffset="86674.159">23776 1306 282 0,'0'0'274'0,"0"0"-59"0,0 0-19 15,0 0-19-15,0 0-1 0,0 0 2 0,0 0-16 16,0 0-1-16,-13 0-18 0,-6-17-4 0,16 16 1 15,9-3-32-15,-8 1 7 0,1-4 22 16,1 6-17-16,-3-3-35 0,-3 2 40 0,15-1-39 16,-9 3 5-16,6-8-10 0,-6 8 22 15,0 0-41-15,0 0 16 0,0 0-16 0,0-7 1 16,0 7 16-16,0-8-8 0,0 0-8 16,6-1-18-16,1 5-8 0,-1 1 1 0,6-5-5 15,-8 0-1-15,7 2-23 0,-2 3 28 0,3-2-3 16,-2 0-4-16,1-4-25 0,-1 6 8 15,6 3 3-15,-3-1 17 0,-13 1-19 0,13 0 4 16,0 0-5-16,0 0 7 0,18 14-15 16,-18-6 15-16,0 0-17 0,4 1-8 0,-5 7 8 15,2-4-4-15,-5-3 12 0,-1 5-29 0,-2 3 40 16,0-4-24-16,2 0 8 0,-4 4-10 16,0 0 19-16,-3-1 1 0,-1-2-4 0,1 4-33 15,-1-8 35-15,0 3-1 0,0 1 19 0,-11 18-4 16,5-14-44-16,0-1 12 0,-1-2-9 0,-4 2 22 15,4-3-16-15,-5-2 19 0,1 3-5 16,-2-3-1-16,0-1-1 0,0 0-7 16,1-3 0-16,-1 0 2 0,4-3-1 0,-1 0 1 15,2-5-2-15,-4 9-4 0,3-6-6 16,0 0 18-16,2-1 3 0,-1-1-12 0,0 2 9 16,3-3-3-16,0 2 27 0,0-2-4 0,1 1-27 15,2-1-13-15,2 0-30 0,0 0-5 16,0 0-39-16,-9 0-41 0,9 0-22 0,-13-13-36 15,9 8 18-15,-2-5-183 0,3 0 31 0,3-1-130 16,0 11 33-16,0-5 39 0,0-5 27 16,13-8 20-16,-7 12 54 0,2-6 5 0</inkml:trace>
  <inkml:trace contextRef="#ctx0" brushRef="#br0" timeOffset="87122.7869">24237 1283 462 0,'5'-4'357'0,"-5"-2"-65"15,3 2-22-15,1-3-1 0,-3 2-26 16,3 4-28-16,-4-4-8 0,2 6-38 0,-3-4 34 16,1 2-60-16,0 4-13 0,0-5 20 0,0-3-51 15,0 5-1-15,0 0-21 0,0 1-8 0,-4-1-5 16,2-1 1-16,-2 6 20 0,-1 4-45 15,-4-3 30-15,2-1-42 0,1 2 10 0,0-1-15 16,-6 4-19-16,1 0 42 0,0 4-25 0,2-3 5 16,-3 1-28-16,0 1 14 0,-1 1-2 15,3 1 0-15,1-2-3 0,0 0 7 0,2-3 3 16,0 4-11-16,2-1-11 0,0 2 26 0,0-1-20 16,1-1 28-16,0-3-43 0,3-1 18 15,0 0-5-15,1 0 8 0,0-1 16 0,0-1-21 16,0-7 20-16,0 10-6 0,0 0 0 0,15 10-3 15,-13-10-1-15,2-4-1 0,0-1 5 16,-1 1-2-16,1-3 15 0,2 2 17 0,-2-2 0 16,7 5-15-16,-4-1-5 0,3-4-12 0,-4 1-1 15,1-1-42-15,2 0-37 0,-2-2-47 16,-7-1-40-16,0 0-35 0,9 0 19 0,-2 0-218 16,8 0-79-16,11-15 24 0,-10 9 30 15,2-1 24-15,-5 3 35 0,1-1 20 16,-5 2 12-16,1-1-1 0</inkml:trace>
  <inkml:trace contextRef="#ctx0" brushRef="#br0" timeOffset="87470.9823">24361 1563 580 0,'3'-2'360'16,"-2"0"-36"-16,2 1-53 0,-2 0-13 0,1 0 9 16,0 0-71-16,-2 1-38 0,2-2-3 0,1 1-17 15,-2 1 14-15,0 3-42 0,2-1-14 16,-3-1 9-16,2 2 3 0,0 2-44 0,-1-1 25 15,0 3-6-15,4 7-40 0,-3-3-6 16,4 4 12-16,-3-2-4 0,0-2-37 0,2 3 13 0,-1 2 0 16,-1-4 30-16,-2 1-26 0,2 2-10 15,-1-3-3-15,0 1 25 0,-2-5-35 0,0 0 21 16,0 1-6-16,1-1-6 0,-1-3-2 16,1 2-9-16,-1 0 5 0,3-3-14 0,-3 0 9 15,0 2 23-15,0-6-18 0,0 0 18 16,0 6-3-16,0-6 13 0,0 8-37 0,0-8-5 15,0 7 22-15,0-7-11 0,0 7 12 16,0-7-26-16,0 6 14 0,0-6-27 0,0 0-18 16,0 0-33-16,0 0-105 0,-4 10 17 15,1-11-307-15,1-3 17 0,2 1 58 0,0-3 19 0,-4-10 7 16,1-4 24-16,3 12 19 0,0-9 4 16</inkml:trace>
  <inkml:trace contextRef="#ctx0" brushRef="#br0" timeOffset="88282.1551">24642 827 379 0,'0'-7'359'0,"0"2"-51"0,2-1-38 0,-2-3 13 16,4 3-33-16,-3-5-31 0,-1 5-22 15,6 3-46-15,3-6 2 0,4 2 2 0,0-1-33 16,-1 0 6-16,5 2-24 0,1-3-11 16,6 3 3-16,-1 0 7 0,4 8-39 0,-1-4-2 15,-3 1-5-15,-9 1-9 0,1 0 12 0,21 10-16 16,-18-7 2-16,-4 3-10 0,0 3-2 0,-4 1-13 16,-2 3-1-16,-7-1-2 0,0 5 22 15,-1-7-25-15,0 5-1 0,-15 21-1 0,5-15 26 16,-4-1-19-16,1 1-11 0,-4-2 16 15,3-1-22-15,-1-1-2 0,1-2 4 0,0-3 5 16,-2 1-10-16,1-3 0 0,5 1 5 0,-4-4 34 16,0-4-39-16,5 4 12 0,1-1 8 15,3-3-14-15,3 2-13 0,-5-2 0 0,7-3 8 16,0 0-15-16,0 0 26 0,-5 7 3 16,6-6-19-16,2 2 34 0,5 2-20 0,0-3 1 15,8 2-3-15,-1-1-5 0,4 1 0 0,7 2-1 16,-3 1-15-16,5-1 22 0,-1 3-4 0,-4 2 18 15,1-4-17-15,-3 3-1 0,-3 2 19 16,2 1-3-16,-4-2-8 0,0-2-15 0,-7 6 6 16,1-2-4-16,-6 0 1 0,0-4 1 0,-4-9 12 15,0 11-25-15,0-1 18 0,-13 14-3 16,3-14-1-16,-1 1 9 0,-1-2-14 0,-4 1 1 16,0-2 22-16,0-1-1 0,-3-1-4 15,1 3 0-15,-1-4-2 0,1 0-6 0,-2 0-2 16,3-4 0-16,-1 4-3 0,7-4 11 0,2 2-13 15,0-2 17-15,2 1-4 0,1 0 7 0,2-1 3 16,0-1-3-16,2 2 27 0,-1-2-15 16,1 0 25-16,-1 2-7 0,1-2 16 0,-1 0-4 15,2 0-6-15,-1 0-9 0,-1 0 11 16,3 2 6-16,-3-2-13 0,2 0-7 0,1 1 1 16,0-1-11-16,0 0-25 0,0 0-67 0,0 0 7 15,-5-5-117-15,5 2-71 0,0-1 23 0,-2 1 21 16,1 0 19-16,1-2-362 0,0 0 50 0,0 1 35 15,0-1 12-15,0 2 29 0,0 0 26 16,1-1 23-16,-1 4 72 0,0 0 8 0</inkml:trace>
  <inkml:trace contextRef="#ctx0" brushRef="#br0" timeOffset="89253.0694">23922 2458 995 0,'-5'-1'347'0,"0"1"-24"0,2-3-40 0,0 1-36 16,2 0 36-16,-3 2-41 0,3 0-25 0,1-1-12 15,0-2-13-15,1-1-11 0,3 1-29 0,0 1-15 16,8-6-3-16,2 2-43 0,0-1 14 15,0 3-15-15,-2-1-11 0,1 5 2 0,-2 0-17 16,-2 0-10-16,4 0-24 0,16 10 12 16,-18-4-1-16,3 4-3 0,-2 6-9 0,-2 0-14 15,0 1 29-15,-4 3-19 0,-1-1-11 0,-2 1 4 16,-3 2-6-16,0-12 16 0,0 5-3 0,0 4-10 16,-16 18 3-16,8-19 2 0,-3 0 2 15,2 1-23-15,-3-1 12 0,0-3-5 0,2 1 4 16,-7-1-7-16,6-1 9 0,-2-1 6 15,0-1-3-15,-3-1-11 0,4-3 4 16,-1 0 3-16,0 1 4 0,0-3-13 0,2-1 4 16,2-2-16-16,0-1-33 0,4 2 5 0,1-2-52 0,-2-2 1 15,2 3-52-15,1-3-26 0,3 0-30 16,0 0-30-16,0 0 21 0,0 0-175 0,-7-11-98 16,7 4 33-16,6-5 34 0,1-2 57 15,0-1 25-15,1 1 24 0,3 1 14 0,2-4 11 16</inkml:trace>
  <inkml:trace contextRef="#ctx0" brushRef="#br0" timeOffset="89571.7498">24245 2558 959 0,'4'-1'335'0,"-2"-1"-69"16,3 1-11-16,-2-1 12 0,-2 2-88 15,2 0-3-15,-3 0-37 0,0 0 22 0,-3 0-8 16,0 3-45-16,0 0 0 0,-8 8 14 0,-1 0-51 15,4-1-7-15,-6 2-21 0,4 1 25 0,-3 1-27 16,4 1 2-16,0 1 0 0,-1 0-1 0,2-1-4 16,2 1 13-16,-1 0-35 0,2 1 30 15,-2 1-3-15,4-2-2 0,2-2 4 0,1-1-7 16,0-6-8-16,0 4-11 0,0 2 25 16,12 17-28-16,-5-15 15 0,1-4-2 0,2 3-3 15,-1-3-22-15,2 0 28 0,0-1-5 0,1 0-3 16,0-5-81-16,2 3-12 0,-8-3-16 15,1-3-26-15,-1 3-35 0,3-5-9 0,-4 0 14 16,-5 0-155-16,0 0-79 0,9 0-57 16,14-12 48-16,-11 6 10 0,0-4 31 0,1-1 19 15,1 2 11-15,-5 2 0 0</inkml:trace>
  <inkml:trace contextRef="#ctx0" brushRef="#br0" timeOffset="89891.193">24401 2869 412 0,'1'-2'272'0,"2"-1"-12"0,3-1-23 16,-4 2-31-16,4 1-19 0,-3-2 5 0,1 1-10 15,3-1-1-15,-1 0-9 0,0 2-37 16,1 0-11-16,-1 1-24 0,1 0-7 0,-7 0 21 0,0 0-23 16,7 0 6-16,-7 0-3 0,17 10-32 15,-16-6 7-15,-1 2-28 0,2-1 5 0,-4 3-3 16,0 9 3-16,2-10 4 0,-11 18-4 16,5-12-22-16,0 2 20 0,-2 0 3 0,0-1-4 15,3-3-34-15,-4 1 36 0,7-2-55 0,-3-2 9 16,2 1 42-16,2-4-20 0,-2 1-29 15,2 1 12-15,1-4 5 0,0-3 20 16,0 0-11-16,0 8 16 0,0-8 20 0,0 7-6 16,10 5 22-16,-6-9-16 0,5 0 15 0,-4-2-12 15,3 0 9-15,12 4-31 0,-7-5 1 16,2 0-1-16,-15 0 16 0,10 0-35 0,3 0-2 16,17-10-100-16,-14 3-7 0,-3-1-94 15,0-4 16-15,-2-1-333 0,2 2 37 0,2-3 32 16,-2-3 25-16,1 0 29 0,0-4 34 0,0 2-1 15,2 1 41-15,0-2 10 0</inkml:trace>
  <inkml:trace contextRef="#ctx0" brushRef="#br0" timeOffset="90541.4288">24932 2341 323 0,'3'-5'364'0,"5"-7"-35"0,1-1-64 16,3 2 22-16,0 0-57 0,6 0-1 15,0 0-24-15,2 2-2 0,1 1 1 0,-1 2-46 16,2 1-25-16,0-1 0 0,-4 1-13 0,2 5-13 16,-2-1-22-16,-4 1 9 0,-14 0-10 15,9 0-7-15,0 0 0 0,0 0-9 0,5 12-6 16,-10-9-8-16,6 10-1 0,-5-4-23 0,-1 0 12 16,-3-4-3-16,2 3-5 0,-3-8-3 0,0 5 19 15,0 2-4-15,0 0-5 0,0 4-2 0,-16 18-6 16,6-13-2-16,2 2-9 0,1-5-5 15,-3 0 0-15,2-2-3 0,-1 0-18 0,2 1-2 16,-1-9 15-16,4 4 6 0,1-2-9 16,3-1-1-16,-1 1-3 0,-2-2 0 0,2 1 2 15,1-4 0-15,0 0-2 0,0 0 27 0,0 0-9 16,0 7 2-16,12 4-20 0,-1 1 9 16,-2-2-10-16,5 0-1 0,-1 0 10 0,-4 1 19 15,2 0-23-15,-2 0-1 0,0 0 12 16,-1 2-6-16,0-5-15 0,-2 4 9 0,-2 0-4 15,1-4 7-15,-2 0-7 0,-2-2 7 16,-1 1 6-16,0 0-20 0,0-7 29 0,0 0-6 16,0 8 11-16,0-2 11 0,-13 13-17 15,4-8-12-15,1-3 3 0,-3 0-12 0,2-2 22 16,0 3-33-16,0-1 16 0,1-6 22 0,1 2-26 16,-2 0 8-16,5 0 1 0,-3-4-23 0,1 2 15 15,1 1-1-15,-1-3-154 0,-2 1-129 16,0 0 29-16,2 0 23 0,0 1 20 0,-2-2-301 15,1 1 39-15,7-1 33 0,0 0 29 16,-9 0 24-16,2 0 28 0,7 0-21 0,-9 0 13 16</inkml:trace>
  <inkml:trace contextRef="#ctx0" brushRef="#br0" timeOffset="91369.0158">23973 4834 421 0,'-4'-2'468'0,"0"1"-79"0,1-2-54 0,1 1-8 15,-1 0 10-15,3 2-31 0,0 0-35 0,0 0-29 16,-6-7-15-16,3 7-31 0,3-1-17 15,-1-1-38-15,2 1 12 0,2 1-18 0,-1-2-19 16,5 2-28-16,-1 0-9 0,13 3 13 0,-10-3-8 16,23 9-3-16,-14-4-25 0,-1 1 4 15,-1 4-9-15,-2 2 2 0,-1-1-19 0,-1 4 4 16,-6 0-29-16,1-2 17 0,1 0 3 0,-5 3 10 16,1 4-25-16,-4-7 11 0,0-4-4 0,0 2-9 15,0 6 9-15,-19 13-9 0,10-15 10 16,-3-2 5-16,1 4-16 0,-5-4 15 0,1-3-15 15,-2 2-15-15,1-2 2 0,-1 0 1 16,2-1-3-16,-1 0-8 0,-2 0-13 0,2-2 13 16,1 1-23-16,-1-3-9 0,0 1 6 0,3-1-93 15,0-1-12-15,5-4-28 0,1 0-35 0,-1 0-38 16,4 0 23-16,4 0-218 0,0 0-41 16,-2-4 40-16,2-1 37 0,2 1 11 0,-1 0 23 15,11-13 26-15,-2 2 34 0,7 4-6 0</inkml:trace>
  <inkml:trace contextRef="#ctx0" brushRef="#br0" timeOffset="91673.0949">24278 4898 356 0,'7'-6'406'0,"-1"6"-49"0,-2-3-56 0,-2-1-37 15,2 3-19-15,-3-1-38 0,2 1 20 0,-1 1-61 16,0-3-16-16,-1 2-7 0,0 3-38 0,-1-2-5 15,-1 3 1-15,0 0-37 0,-3 1 24 16,0 10-39-16,-1-4 23 0,-4 3-27 0,1 2-14 16,1 3 17-16,0-4 23 0,3 2-21 0,-1-1-6 15,-2-2-17-15,3 5 12 0,-1 1-23 16,3-1 5-16,2-5-18 0,0-4 31 0,0 4-18 16,0 2 1-16,0-1 4 0,16 16 25 15,-10-14-30-15,3-2-21 0,3-3-18 16,0-1-16-16,-1 1-24 0,1-8-12 0,2 2-30 15,2 0-48-15,2 1 15 0,-12-6-194 0,4 0-101 16,4 0 32-16,2 0 26 0,15-11 26 0,-12 6 24 16,0-4 16-16,2 3 10 0</inkml:trace>
  <inkml:trace contextRef="#ctx0" brushRef="#br0" timeOffset="92101.9942">24631 5092 1007 0,'0'-1'358'15,"2"-1"-47"-15,0 1-53 0,-1-2-20 0,0 3-23 16,2 1-28-16,-2 2 3 0,2-1-49 16,2-1-31-16,-3 5 23 0,2-2-15 0,2 8-12 15,-4 0-19-15,-1-3-3 0,3 1-25 0,-4-3 5 16,4 8-13-16,-4-4-13 0,2-5 6 0,1 2-16 16,-2-2 16-16,0-1-1 0,1-1-13 15,-2-2-10-15,0 2 5 0,0-4 0 0,0 0-5 16,0 0-1-16,0 0 36 0,0 0 0 15,0 0 3-15,7 10-6 0,-5-11-28 0,-1 0 27 16,1-4 7-16,2 0-12 0,7-5 6 16,0-2-2-16,-1 1-24 0,-1 0 19 0,1 3-3 15,-3 0 18-15,-1 3-12 0,-3 0-22 0,1 0-2 16,1 3 19-16,0 0-14 0,0 1 0 16,-5 1-20-16,0 0 4 0,6 0 12 0,1 0-5 15,12 16 16-15,-4-6-10 0,-2-1 1 0,-4 2-16 16,-3 3-8-16,3-1 12 0,-1 0 0 15,-2 2 12-15,1-1-16 0,-2-1-8 0,-1-1 2 16,1 1 21-16,0 1-17 0,-4-2-24 0,2-4-47 16,-3 0 6-16,0-8-63 0,0 6-78 15,0-6-43-15,0 7 26 0,0-7-296 0,0 7 38 16,0-7 36-16,-12 10 19 0,12-9 27 0,0-1 27 16,3 0 23-16,-2-3 21 0,3-2 17 15,6-8 46-15</inkml:trace>
  <inkml:trace contextRef="#ctx0" brushRef="#br0" timeOffset="92672.8749">25271 4590 310 0,'2'-6'464'0,"-1"0"-102"16,0 1-57-16,2-1 0 0,-2 0-40 16,0 0 18-16,1-1-19 0,-1 3-40 0,7-8-28 15,-2 0-6-15,4 6-24 0,0-4-18 0,2 1-21 16,-1 5-14-16,0 2-11 0,0-2-20 0,4 1 8 16,-2 3-19-16,-13 0-14 0,13 0-11 15,6 16 14-15,-13-7-11 0,1-3 4 16,-2 9-17-16,-1-3-1 0,0 3-5 0,-4-3 6 15,0-12-5-15,0 11-30 0,0 1 20 16,-13 13 17-16,5-10-19 0,2-3 0 0,0-5 0 16,-1 1 5-16,2-4-4 0,1 2 0 0,-1-1-20 15,1-3 12-15,2 2-3 0,-1-2 21 16,1 2-29-16,-1-2-13 0,3 3 14 0,-1-4 10 16,1-1-20-16,0 0 28 0,0 6-35 0,0-6-7 15,15 24 29-15,-6-12-17 0,3 1 29 0,-1-1-43 16,1 2 29-16,-1-1 11 0,3 3-19 15,-4-1 21-15,3 2-15 0,-5-2-5 0,1-1-13 16,-4-1 33-16,4 0-23 0,-4-4 6 0,-3 0-23 16,1-3 52-16,-3 1-22 0,3 0 1 15,-3-2-27-15,0 1 43 0,0-2-14 0,0-4 5 16,0 0 0-16,0 11 16 0,-19 10-15 0,6-11-26 16,1 0 25-16,-2 0-15 0,0-3 15 15,-1-1-3-15,-2 1-22 0,-6-4-19 16,4 2 2-16,1-3-92 0,-5-2-42 0,10 0-64 15,-5 0 22-15,-23-11-309 0,18 4 26 0,3-5 34 16,-4 0 33-16,0-1 29 0,5-2 23 16,-1-1 66-16,-1-6 19 0,1 0-73 0</inkml:trace>
  <inkml:trace contextRef="#ctx0" brushRef="#br0" timeOffset="95583.8751">23352 1476 716 0,'14'0'241'0,"-14"0"-4"0,0 0-16 15,0 0-24-15,0 0-19 0,15 0 6 0,2-24-17 16,-14 21-33-16,-1 3-17 0,1-3-11 16,-2 3 13-16,2-2-17 0,-1 2 1 0,1 0-12 15,-2-2-20-15,2 1 1 0,-2-1 10 0,2 1-33 16,-2 1 2-16,-1 0-3 0,2 0-9 0,-2 0 13 16,0 0-8-16,-1 0-15 0,0 0 2 15,-5 0-15-15,0 0 37 0,0 1-38 0,0 1 1 16,-13 1 12-16,8-3-18 0,-16 4-1 15,6-3 1-15,0 2-9 0,-2 0-4 0,0-1 11 16,0-2 5-16,0 2-2 0,-1-2 26 16,1 0-12-16,-1 0-3 0,15 0-12 0,-6 0-3 15,-4 0-10-15,-1 0 19 0,1 0-7 0,1 0-17 16,2 0 14-16,4 0 12 0,1 0-33 16,0 0 9-16,3 0-2 0,2 0-9 0,6 0 36 15,-8 0-24-15,8 0 30 0,-9 0-19 0,9 0 13 16,-6 0-28-16,6 0 3 0,0 0-12 0,-8 0 22 15,8 0-9-15,-6 0 2 0,6 0 10 16,0 0-21-16,0 0-23 0,-7 0-25 0,7 0 3 16,0 0-33-16,0 0-35 0,-8 0-43 15,8 0 15-15,0 0-129 0,0 0 22 0,0 0-171 16,0-7 27-16,-11-3 27 0,13 6 25 0,-1-2-26 16</inkml:trace>
  <inkml:trace contextRef="#ctx0" brushRef="#br0" timeOffset="96066.7808">23034 1227 336 0,'-3'0'306'0,"6"-1"-43"0,-3-2-35 0,1 0-23 15,-1 6-22-15,3 1-31 0,-6-7-13 0,1 5-13 16,-5 4-11-16,3 1-21 0,-3 0-5 15,-5-1-7-15,5 6-13 0,-1-3-12 0,0 1-11 16,-3 2 10-16,-1 2-28 0,1-2 13 0,-1 0 2 16,0 1-3-16,0-1 0 0,-3-1-14 15,6 2-9-15,-5-3 18 0,1 3-26 0,1-2 15 16,0 0-7-16,1 0 5 0,-3 0-8 0,3-1-5 16,3-2 13-16,-2-1 0 0,-3 2-5 15,7-3-13-15,2 1 21 0,0-2-15 0,-1-1-6 16,1-1 13-16,0 2-7 0,3-2-14 0,-3 1 16 15,3-1-13-15,1 1 17 0,-1 0 7 16,1-1-12-16,-2 1-1 0,2-4 4 0,0 0 30 16,0 8-9-16,0-2-18 0,14 12-1 15,-7-7 4-15,2-1 1 0,1-2 15 0,1 1-1 16,2-1 14-16,0 0-35 0,0-2 26 0,-2 2-31 16,-2-4-2-16,-1 0-2 0,-2-1 6 0,1 1-1 15,0-2 9-15,-2 1-3 0,-1 0 2 16,1-1-16-16,-1-2 24 0,0 3-10 0,1 1-15 15,1-3-9-15,0 4-14 0,-4-1-40 0,3-2-37 16,-2 4-48-16,3 7 13 0,-1-1-211 16,-1-4-76-16,1 7 10 0,-5-3 37 0,0-5 25 15,0 1-8-15,0 0 9 0</inkml:trace>
  <inkml:trace contextRef="#ctx0" brushRef="#br0" timeOffset="96583.6474">23191 2357 259 0,'5'0'364'0,"-3"1"-66"0,0 1-33 15,2-1-13-15,-3 2-20 0,3-2-12 16,-4 0-17-16,1-1-27 0,2 0-7 0,-2 1-2 16,0-1-2-16,-1 3-25 0,2-3-36 15,-2 0-10-15,0 0-6 0,-2 0-20 0,0 1-2 16,-1-2-5-16,-4 2 26 0,0-1-41 0,-12 3 2 15,6-3-11-15,-22 8-2 0,10-3-8 0,0-5-18 16,-3 3 18-16,-4-1-9 0,1 2 17 0,4-1-11 16,-1 3-9-16,-4-3 13 0,1 1 3 15,-1-1-24-15,4-1 1 0,1 0-5 0,2-1 3 16,-1 0 11-16,8 1-11 0,8-2 4 16,1 0 9-16,0 0-20 0,-1 0 8 0,4 0 12 15,6 0-3-15,-9 0-2 0,2 0-2 0,7 0 11 16,-7 0-7-16,7 0 24 0,0 0-25 15,0 0-6-15,-7 0-2 0,7 0 0 0,0 0-56 16,-9 0-11-16,9 0-54 0,0 0-38 0,-6 0-58 16,6 0 19-16,-10-11-287 0,7 7 57 15,3 3 12-15,0-2 25 0,0-1 25 0,3 0 65 16,-1-1-22-16,10-6-3 0</inkml:trace>
  <inkml:trace contextRef="#ctx0" brushRef="#br0" timeOffset="97015.8162">22916 2221 394 0,'2'-1'365'0,"0"1"-87"0,1-3-27 16,-3 3-42-16,2-1-12 0,0 1-26 0,1 0-27 16,-3 0-16-16,0 0-20 0,0 3-4 0,-3-1 2 15,0 2-38-15,-1-1 14 0,-6 8-7 16,2-5-26-16,-3 2 2 0,-1 3-6 0,1-1 2 15,-3 1-6-15,0-1 1 0,-2 0-3 0,0 2-3 16,0-3-3-16,-3 3-9 0,-1 0-8 16,-1-4 10-16,-2 4-19 0,3 3 6 0,-1-4 2 15,1 1 5-15,3 1-6 0,1-2 4 0,0-1-20 16,0 2 15-16,4-2-5 0,1 0 22 16,0-1-6-16,6-1-4 0,1-1-9 0,3-1-4 15,1 2 38-15,-2-4-36 0,2-4 14 0,0 0 8 16,0 9 14-16,15 12 8 0,-2-10-21 15,-2 1 12-15,6-2-32 0,-2-1 14 0,2-1 6 16,0 1-5-16,2-1 7 0,-4-5-13 16,0 4-4-16,1 0-1 0,0 0 12 0,-4-4-5 15,2 3-12-15,-5-2 11 0,-3 1 15 16,2-3-34-16,-1 3 10 0,-3-2-12 0,0 1-24 16,1-2-20-16,-2 3-68 0,-2-2-64 0,2 0 16 15,-1 2-306-15,0-2 35 0,1 2 29 0,0-4 28 16,1 4-20-16,-2-4 22 0,2 2 67 15,1-1-23-15</inkml:trace>
  <inkml:trace contextRef="#ctx0" brushRef="#br0" timeOffset="98049.5039">23434 4730 448 0,'0'0'340'0,"0"0"-43"16,13 0-29-16,-13 12-39 0,0-12-22 0,0 0-17 15,0 0-23-15,0 0-4 0,0 0-24 0,0 0 9 16,0 0-24-16,0 0-34 0,0 0 11 16,0 0-8-16,0 0-13 0,-5 22-18 15,-12-20-8-15,-5-2-12 0,0 3 19 0,-4 1-20 0,-1-1 9 16,1-3-5-16,-2 2-22 0,1 2 0 15,1-4 16-15,-2 2 4 0,1-1-34 0,2 0 3 16,0-1 19-16,13 0-14 0,-4 0-9 16,-2 0-16-16,2 0 50 0,2 0-40 15,4 0 28-15,0 0 3 0,2 0-11 0,8 0-41 16,-9 0 27-16,9 0 7 0,-9 0-1 0,9 0-20 16,-7 0 2-16,7 0 2 0,0 0 8 15,-7 0-12-15,7 0-15 0,0 0-16 0,-9 0-21 16,9 0-49-16,0 0-28 0,-5 0 13 0,5 0-163 15,0 0-110-15,0 0-14 0,0 0 26 16,0 0 24-16,-12-1-18 0,13-2 13 0,1-2 64 16</inkml:trace>
  <inkml:trace contextRef="#ctx0" brushRef="#br0" timeOffset="98565.6309">23277 4595 357 0,'2'0'387'0,"2"-1"-99"0,-2-1-38 16,0 2-44-16,-2 0-2 0,0 3-26 16,-2 0-29-16,-2 0-10 0,-1-1-8 0,-11 9-13 15,0-2-37-15,-2 2-4 0,-4-1-7 16,2 5-11-16,-1-4 4 0,1-1-6 0,0 2-17 16,-1 1 15-16,0-1-16 0,3-2-4 0,-1-1 17 15,1 4-20-15,0-2-8 0,3 2 11 16,0-4-19-16,-1 0-4 0,4 2 4 0,5-4 6 15,-3 6-22-15,2-4 19 0,1-1 8 16,2 1-10-16,1-1 5 0,2-4 6 0,0 3-22 16,2-1-3-16,-2-2 2 0,2-4 3 15,0 0 5-15,0 7 29 0,0 0 1 0,19 11-28 16,-7-7 18-16,-3-5 8 0,5 3-35 0,0-2 14 16,-1 2-10-16,2-3-6 0,0 1 22 15,1-2-7-15,-2 2 15 0,-4-2-18 0,3 2-14 16,-1-3 10-16,-1-4-18 0,-3 2 39 0,-2 1-6 15,1 1-31-15,0-3 10 0,0 3 5 16,-1-3-17-16,-1 1-5 0,0-1 18 0,0 2 7 16,-1-2 8-16,1 1 4 0,-1-1-21 15,1-1 20-15,-1 4 0 0,-1-3-19 0,2 0 37 16,-3 0-17-16,4 1-27 0,-5-1 1 0,1 0 0 16,1 0-2-16,-2 1-6 0,2-2 24 0,-1 0-17 15,0 1 26-15,0-1-14 0,-2 0-13 16,5 2-1-16,-2-2 4 0,-2 1-36 0,0 2-22 15,2-2-57-15,-1-1-31 0,-2 0 14 0,0 0-307 16,0 0 25-16,7 0 6 0,-1 0 42 16,4 0 35-16,5 0 41 0,29-8 18 0,-17 0 11 15</inkml:trace>
  <inkml:trace contextRef="#ctx0" brushRef="#br0" timeOffset="100364.9502">23772 6190 906 0,'0'0'288'0,"0"-11"-29"0,0 11-13 16,0 0-21-16,0 0-2 0,0-14-25 0,24 0-16 16,-23 10-5-16,2-2-20 0,-1 1-19 15,1 1-15-15,1 0 24 0,6-5-22 0,0-4-12 16,-2 5-13-16,0 2-10 0,3-1-32 0,-2 1 14 16,-3 0-6-16,3 3 0 0,1-1-7 0,5 1-5 15,-4 3-6-15,2 0-5 0,-13 0 1 16,14 0-4-16,3 0-5 0,16 13-2 0,-14-5-3 15,-2 3-23-15,-1-1 5 0,0 5-10 0,-2-3 0 16,-3 4 14-16,0 1 12 0,-1 3-8 16,-3 0-1-16,-3 3-37 0,-1-3 1 15,-3-8 51-15,0 5-3 0,0 3-38 0,-12 28 0 16,6-28 16-16,-4-1-8 0,-1 2 10 0,0-1 1 16,-2-1 5-16,-1-2-1 0,1 1-6 15,-3-5 4-15,2-2-2 0,-1 0 12 0,2-1-20 16,0 0 8-16,0-3-12 0,-2-1 3 15,3 0-10-15,2-4 16 0,3 2-11 0,1-3-6 16,-1 0 20-16,4-1-16 0,-5 2-5 0,6-2 1 16,-4 0-9-16,6 0-50 0,0 0-32 15,0 0-20-15,-6-10-26 0,6 4-28 0,1 1-34 16,2-10 19-16,5-3-284 0,-3 1 36 0,3 3-4 16,-1-4 28-16,1 2 51 0,3 2 40 0,-2-3 23 15,3 1 9-15</inkml:trace>
  <inkml:trace contextRef="#ctx0" brushRef="#br0" timeOffset="100794.1519">24297 6139 585 0,'7'-8'330'0,"-1"5"-56"16,-3-5 15-16,1 4-47 0,0 2-32 15,-2-1-13-15,-1 1-38 0,0-1 0 0,2 1-13 0,-3 1-8 16,-1 1-32-16,-3-2 13 0,4 1-41 15,-4 2 8-15,0 1-18 0,-1-1-7 0,-8 9 9 16,1-1-34-16,-1 4 9 0,1 1 20 16,-2 0-1-16,0 0-4 0,1-1-37 0,2 3 1 15,-1 0 28-15,1 2-32 0,3-2-6 0,-1 5 4 16,0-4-8-16,1 2-10 0,2-4 13 0,1 3 33 16,0 0-12-16,2 2-9 0,3-13-11 15,0 4 11-15,0-1-17 0,0 2-15 0,0 2 21 16,14 14 0-16,-7-16-3 0,-2-2 9 15,5 1 8-15,-2-5 12 0,3 4-3 0,1-7 13 16,-3 0 3-16,0 2 7 0,-2-4 1 0,2 0-17 16,-2 0 10-16,-7-1-1 0,7 0-2 0,1 0 9 15,-2 0-10-15,2 0-4 0,-2 0-12 16,-6 0-23-16,10 0 10 0,-3 0 4 16,-7 0 2-16,8 0-21 0,-8 0 16 0,7 0-16 15,6-11-10-15,-10 11 0 0,-1 0-82 0,2 0-29 16,-1 0-32-16,-2-2-36 0,0 2-20 0,2 0 19 15,1-1-275-15,-4 1-12 0,2 0 32 0,-2 0 32 16,0 0 39-16,0 0 24 0,0 0-30 16,0 0 24-16,0 0-2 0</inkml:trace>
  <inkml:trace contextRef="#ctx0" brushRef="#br0" timeOffset="101181.1159">24536 6534 367 0,'5'-2'449'0,"-2"-2"-77"0,1 3-55 0,1 1-36 15,-1 0-35-15,-3 0-28 0,3-2-35 16,0 1-18-16,-3 2-9 0,1 1-19 0,1-1 24 16,0 3-16-16,-2-1-32 0,0 3-33 15,0 0-9-15,1 0-7 0,2 10-11 0,-3 1 18 16,0 2-13-16,2 0-18 0,-3-5-1 0,0-4-4 15,0 5-3-15,0 4-4 0,0-1 4 16,0 1-26-16,0 0 46 0,0 0-40 0,0-1-1 16,0-1-3-16,0 0 2 0,0-1-3 0,0-2 10 15,0-1-4-15,0-4 5 0,0 2 5 16,0-4-22-16,0 0 32 0,0-1-12 0,0-6-12 16,0 10 13-16,0-3 1 0,0-7 2 0,0 7-10 15,0-7-4-15,0 8 0 0,0-8 6 16,0 5-1-16,0-5-2 0,0 0-75 0,0 6-65 15,0-6-51-15,0 0 17 0,5 7-352 16,-5-7 45-16,-3-4 62 0,6 0 9 0,2-11 24 16,-1-2 26-16,3-1 43 0,4-9 1 15,1 4 7-15</inkml:trace>
  <inkml:trace contextRef="#ctx0" brushRef="#br0" timeOffset="101597.0521">24976 6322 392 0,'3'-7'347'0,"-1"2"-43"0,1 0-21 15,7-8-41-15,-2 6-9 0,1-3-25 0,-2 2-10 16,1 2-21-16,3-2 0 0,1 0-44 15,1 4-2-15,-3 2-32 0,6-1 4 0,-4 1-21 16,1 0-8-16,0 2-2 0,-13 0 0 0,12 0 4 16,4 0-29-16,12 13 6 0,-14-6-22 15,-1 1 20-15,-2 4 25 0,-1 2-47 16,-1-2 15-16,-6 1 5 0,2 3-1 0,-2 1-12 16,-3-2-4-16,0-5-4 0,0 5-2 0,0 1 12 15,-17 19-4-15,8-16-7 0,-4 2-20 0,1-5 5 16,-1-1 14-16,-3 1-14 0,2 0-15 0,-1-2 10 15,0-3 3-15,-2 1 7 0,-1-3 16 0,2 1-28 16,3-1 8-16,-1-2-24 0,1 0-33 16,4-5-11-16,0 1-45 0,4-2-40 0,0 0-53 15,5-1 18-15,0 0-207 0,0 0-50 0,-7-7 32 16,9 4 27-16,0-1 22 0,8-6 9 16,2-6 68-16,2 1 13 0</inkml:trace>
  <inkml:trace contextRef="#ctx0" brushRef="#br0" timeOffset="102018.5247">25435 6232 865 0,'14'-10'336'16,"-6"3"-19"-16,-2 2-40 0,-3 0 31 0,-1 4-44 16,2-1-29-16,0-2-29 0,-4 3-22 15,0-1-20-15,0 2-12 0,0 2-17 0,-4-1-14 16,0 4-13-16,-9 3-11 0,-1 4-10 0,1 1-3 15,-3 1-19-15,3-1-14 0,-2 3-4 16,-2 0-7-16,2 4 3 0,2 1-6 16,-2-1 2-16,3 4 0 0,2-2 2 0,-1-2-18 15,5 0 4-15,0-1-6 0,2-1-11 0,0 3 23 16,3-4-16-16,1-7-7 0,0-1 6 16,0 0-1-16,18 10-33 0,-12-11 2 0,7 2 32 15,0-1-3-15,-3-6 1 0,7 3-11 16,-6-3 16-16,7 1-18 0,-1-2 1 15,-2-1-1-15,-7-1 19 0,4 0 20 0,1 0 3 16,-1 0-14-16,-2 0 11 0,-1 0-21 0,0 0 20 16,-1 0-9-16,-2 0-9 0,6-10-6 0,-8 9 9 15,2 1 1-15,-2-1-3 0,-1 0 1 16,1 1-14-16,0-2-14 0,-1 2 0 16,-1 0-90-16,1 0-63 0,-2 0-33 0,2-1-62 15,-5 1 22-15,4-2-243 0,-4 1 2 0,2-1 34 16,-1-1 33-16,1 2 16 0,-1 0 25 15,0-1 24-15,1 2 17 0,0-2 8 0</inkml:trace>
  <inkml:trace contextRef="#ctx0" brushRef="#br0" timeOffset="102647.0318">25689 6592 746 0,'3'0'291'0,"0"-1"14"0,-1-1-43 16,-1 2-39-16,3-3 35 0,-3 1-65 15,1-3-5-15,0 5-25 0,2-2 12 0,-3 0-11 16,1 0-33-16,-1-1 1 0,2 2-26 0,-1-2-24 16,1 1-11-16,-2-1-7 0,4 3 23 15,-1 0-21-15,-2-2-8 0,3 2-6 0,-5 0-4 16,0 0-6-16,8 0-2 0,11 11-1 16,-6-3-9-16,-4 0 7 0,-3 1-17 0,2 5 5 15,-4-6-17-15,1 3-10 0,-4-3 1 0,-1 3-1 16,0-11 18-16,0 12-2 0,-10 17-2 15,1-11 3-15,-1-4-5 0,-2 1-19 0,0 2 34 16,-1-3-3-16,0-2-2 0,0 2-5 16,3-4-10-16,0-1-4 0,-2 1 17 0,5-3-22 15,2 0 25-15,-1-3-3 0,2 3-2 16,1-4-22-16,2 1 8 0,-2 2-18 0,3-5 2 16,0-1 57-16,0 0-5 0,0 0-3 15,14 15-2-15,1-6-2 0,2-8 13 0,-3 2-19 16,6-2 1-16,0 2 3 0,0-3 1 15,1 0-11-15,-10 0 23 0,4 0-10 0,3 0-22 16,2 0 29-16,-2 0 1 0,20-13 6 0,-28 13-4 16,3-1-47-16,-3 0 33 0,-4-2-10 0,1 3 8 15,-2 0-27-15,2-2 18 0,-4 1-13 16,2 1-44-16,-1-2 4 0,0 0-73 0,-1-1-61 16,-2-1-74-16,0 1 25 0,-2-2 19 0,-2-1-344 15,3-2 38-15,-14-13 36 0,1 10 30 16,3-3 87-16,-1-1 17 0,-6-2 75 0,7 1-34 15,0 0 7-15</inkml:trace>
  <inkml:trace contextRef="#ctx0" brushRef="#br0" timeOffset="103231.6169">25887 5914 527 0,'3'-8'330'15,"0"0"-39"-15,0 3-40 0,0 0 22 16,6-5-63-16,4 0-25 0,-6 2-31 0,1 3-11 16,6-2-13-16,-4 6-13 0,3 1-25 0,-13 0 28 15,12 0-34-15,-1 0 18 0,16 14-43 0,-13-8 38 16,-2 8-48-16,-6 2 14 0,2 0-26 16,-4 1 24-16,-4 4-35 0,0-11 38 15,0 8-32-15,-15 19 0 0,5-15-3 0,0 0 1 16,-3 0 9-16,1-1-37 0,-1-2 18 15,1-2 14-15,-2-2-21 0,6 1-3 0,-2-2 38 16,1-1-34-16,7-3 0 0,-3 3-13 0,3-3 41 16,2-10-17-16,0 12-8 0,25 9-16 0,-10-12 37 15,5-1-4-15,3-2-3 0,3 0-4 16,-3-1-3-16,4 0 1 0,-2-3-1 0,4-1 25 16,-4 1 15-16,-1-2 4 0,-13 0-24 15,4 0-7-15,4 0 30 0,0 0-3 0,-1 0-19 0,-3 0 16 16,-2 0-5-16,1 0-9 0,-5 0-1 15,0 0-11-15,-2 0 0 0,0 0-25 0,-7 0 22 16,8 0 10-16,-8 0-26 0,6 0-28 0,-6 0 1 16,8 0-101-16,-8 0-105 0,8 0 19 15,-8 0-339-15,5-10 40 0,-9 10 37 16,-5-2 22-16,-5-3 30 0,0 4 28 16,-9 1 34-16,-3-1 24 0,11 1 63 0,-5 0-25 15</inkml:trace>
  <inkml:trace contextRef="#ctx0" brushRef="#br0" timeOffset="103996.1175">23909 7805 772 0,'-3'-6'302'16,"2"0"-17"-16,-7-8-26 0,5 3-38 15,-3 3 35-15,5 1-48 0,-2 1-10 0,-1-1 4 16,3 2-26-16,1-2-18 0,0 7 5 0,0 0-15 16,0-10-27-16,0 3-14 0,0 1-10 15,15-14 11-15,-9 9-10 0,1-2-9 0,6 1-9 16,-1-1 1-16,3 5-28 0,-1 2-13 15,4 2 15-15,-5 4-10 0,-1 0 0 0,-1 0-12 16,3 0-11-16,2 0 6 0,19 13 6 0,-18-4-18 16,-1 1-17-16,-3 1 40 0,0 3-11 0,-2 1-27 15,-3 1 25-15,1 3 1 0,-5 0-4 16,1 5-13-16,-4-1-13 0,-1-14 20 16,0 7-7-16,0 1-1 0,-13 22 7 0,6-18-3 15,-2-3-5-15,-3 1 9 0,1-2-25 16,-4-1 15-16,0 1 18 0,1-3-31 0,-1 3 28 15,-1-3-12-15,-1-1-8 0,-1-4 6 0,1 1-7 16,2 1-1-16,-5-4-4 0,8-1-7 0,0-2 3 16,1-1-1-16,2 0 2 0,2-1-114 0,1-2-22 15,1 0-39-15,1 0-61 0,4 0 22 16,0 0-137-16,-4-11-106 0,1 5 37 16,5-1 49-16,6-7-9 0,1-5 71 0,2 1 26 15,3-3 17-15,1 3-18 0,-1-1-34 0</inkml:trace>
  <inkml:trace contextRef="#ctx0" brushRef="#br0" timeOffset="104313.5435">24268 7718 262 0,'13'-12'403'0,"-1"0"-45"16,-1 3-22-16,-2 2-54 0,-3 4-24 0,-1-3-13 16,-1 5-23-16,-2-4-34 0,0 3-34 15,-2 2-5-15,0 0-26 0,0 0 5 0,-3 0-35 16,1 4 3-16,-2-1-9 0,0 1-6 0,-6 6-10 15,-1 2 5-15,4 1-34 0,-6 4-1 0,3-3-2 16,-2 1-9-16,2 0 10 0,0 0-13 16,-1 3-18-16,0 3 13 0,1-5 34 0,2 4-24 15,1-2-17-15,3-1 13 0,-1 6 16 16,5-6-44-16,-3-3 0 0,3-14 0 16,0 10 21-16,0 1 6 0,0 3-15 0,12 10-4 15,-4-10 1-15,0-2 17 0,1 3-34 0,2-4 15 16,1-1-8-16,6-2-13 0,-7-2-14 15,0 0-26-15,0-3-47 0,-3 1-25 0,0-2-87 16,1-2 20-16,-9 0-160 0,12 0-85 0,1 0 64 16,18-15 1-16,-17 9 27 0,1-1 53 0,2-2-13 15,-1 0 14-15,0 1-17 0</inkml:trace>
  <inkml:trace contextRef="#ctx0" brushRef="#br0" timeOffset="104946.793">24576 8011 262 0,'0'-1'446'16,"1"-1"-76"-16,-1 2-37 0,1 0-39 0,1-1-4 15,-2 0-32-15,0 0-27 0,0 2-27 16,0-1-22-16,0 0-34 0,0-1-17 0,0 1-12 16,0 0-21-16,0 1-10 0,1-1-8 0,0 1 2 15,-1 0-12-15,2 2-4 0,-4 1-2 0,2 0-3 16,0-1-8-16,-2 3 5 0,2-1-5 16,-4 12-5-16,4-17-5 0,0 10-4 15,-3 13-4-15,1-5-8 0,2 3-3 0,-2-5-10 0,1 3 0 16,0 0-3-16,-4 2 7 0,1-5-8 15,0 5-1-15,0-1 0 0,4 0 3 0,-5-1-9 16,0-5 2-16,4 4-1 0,-4-2-1 16,2-3-1-16,1-1-15 0,-2-4 1 0,4 0 2 15,-3-2 19-15,2 0 1 0,0-1-3 0,-1 0-11 16,1-2 2-16,1 3 23 0,-1-3 21 0,1-3-19 16,0 0 3-16,0 0-1 0,0 8-2 15,0-8-3-15,0 6-1 0,0-6-6 0,0 7-13 16,0-7 10-16,0 0-1 0,0 6-102 0,0-6-51 15,0 0-65-15,-8 8 18 0,8-10 19 16,0 2 15-16,1-2 15 0,2-2-357 0,2-7 35 16,4-5 65-16,5 1 26 0,-1-4 24 15,1 0 74-15,5-1 17 0,7 2 14 0</inkml:trace>
  <inkml:trace contextRef="#ctx0" brushRef="#br0" timeOffset="105495.5307">25228 7822 812 0,'-1'-7'303'0,"2"0"21"0,-1 2-52 15,2-8-23-15,0 4-30 0,0 2-18 16,3 1-21-16,-1-1 14 0,0 2-45 0,9-2-20 16,-3 1 1-16,2 3-2 0,-2 1-13 0,0 0-12 15,-1 2-30-15,5 0-18 0,14 14 28 16,-9-4-22-16,3 2-4 0,-9-1-16 0,1 3-6 16,-4 0 27-16,-1 4-5 0,-2 3-7 0,-5-8-6 15,2 6-22-15,-4-10-4 0,0 1-1 16,0 7 9-16,0 1-18 0,-18 21-2 0,11-21-1 15,-5 2 6-15,0-1 1 0,-2-1 0 0,0-3 10 16,0-1-8-16,0 1-5 0,-1-3 5 16,-2-3-1-16,3 1-1 0,0 0-47 0,0 0-18 15,0-4-14-15,5-1-34 0,0-2-21 16,3-2-61-16,0-1-22 0,6 0 19 0,0 0-240 16,0 0 1-16,-5-5 25 0,8 1 20 0,10-6 37 15,-4-3 44-15,3-4-27 0,5 0 59 16</inkml:trace>
  <inkml:trace contextRef="#ctx0" brushRef="#br0" timeOffset="105796.7545">25603 7793 923 0,'12'-12'333'0,"-4"3"-16"0,0 5-45 0,-3-1-11 0,0-1-45 16,-5 3-27-16,1 0-5 0,-1 1-21 15,-1 3-17-15,-3 0-23 0,0 4-29 16,-6 4-21-16,0 1 12 0,-4 5 24 0,2 1-48 15,1 0 3-15,-7 0-13 0,2 1-19 0,2 0 14 16,3 1 4-16,-7-1 12 0,9 1-11 0,0-2-12 16,4 3 7-16,0 0-5 0,0-1 9 15,1 0 13-15,2-1-28 0,2-8 7 0,0 3 2 16,0 1 3-16,13 18-30 16,-9-21 10-16,8 5-4 0,-1 1-2 0,2-4-37 0,1 1-7 15,-1-2-44-15,5-3 18 0,-5 0-60 16,3-1-46-16,0-4-24 0,3 0 15 0,-4-3-246 15,4 1-45-15,-2-1 46 0,-8 0 32 0,6 0 26 16,21-12 22-16,-16 2 19 0,2 4 12 0,4-1-1 16</inkml:trace>
  <inkml:trace contextRef="#ctx0" brushRef="#br0" timeOffset="106264.4304">25950 8119 421 0,'12'-8'455'0,"-6"3"-68"0,-2-2-26 16,3 1-50-16,5-5-40 0,-3 3 9 0,2-3-41 15,1 2-9-15,1 4-34 0,2-3-13 16,-2 2-23-16,1 2-16 0,3 1 4 0,-3 1-15 16,-3 1-26-16,1 1-13 0,-12 0-4 0,9 0-20 15,11 8-8-15,-10-3 4 0,-6 0-33 16,0 2 22-16,0-1 2 0,-3-2-15 0,-1 2-24 16,0 0 7-16,0-6 10 0,0 9-2 0,-15 13 3 15,3-12-42-15,3-1 29 0,-1 1 2 16,-1-2-27-16,2 1 13 0,0-3-4 0,2-5 16 15,1 3-10-15,2-1-5 0,2 0 4 16,0-1-3-16,0 0-19 0,2 0 36 0,0-2-16 16,0 0-4-16,0 0-3 0,0 0 4 15,20 22 1-15,-7-13-5 0,0-2 12 0,0 2-29 16,-2-2 28-16,2 2-19 0,-3 0-4 0,3 2 8 16,-4-1 15-16,-3 0-34 0,-1 2 18 15,-1-2-2-15,-2-1-14 0,1 5 25 0,-3-8-6 16,0 3 7-16,0 3 3 0,-15 15 2 15,6-10-10-15,-9-7 22 0,5 7-46 0,-1-3 33 16,-4-3-12-16,-2-1-2 0,-2 0 7 16,3-1-14-16,-3-2 15 0,-1-2-18 0,4 3 25 15,-1-8-28-15,3 1-27 0,7-1 6 0,-1 0 4 16,11 0-160-16,-6 0-70 0,6 0 27 16,-15-14-276-16,15 9 39 0,2-15 32 0,-2 11 52 15,0-6 33-15,13-18 2 0,-3 8 25 0,-2 0 21 16,7 0 19-16,-2-4 5 0</inkml:trace>
  <inkml:trace contextRef="#ctx0" brushRef="#br0" timeOffset="107411.8358">26435 7299 556 0,'7'-10'361'0,"0"3"-50"16,-5 1-27-16,4-1 26 0,-3 4-35 0,1-2-69 15,-1 2 0-15,-1-2-24 0,1 3 9 16,1-3-21-16,-2 2-49 0,3 2-2 0,-1-2-26 16,1 2 11-16,-1-1-34 0,4 2 8 15,-2 0-20-15,-6 0-7 0,9 0 35 0,14 10-9 16,-14-7-31-16,-2 1-5 0,3 4-3 0,-1 5-7 16,-4-5-10-16,-3-4-1 0,0 7-3 15,-2-2-2-15,0-1-1 0,0 2-2 0,0 1 0 16,-16 18-2-16,6-11 37 0,4-1-11 0,-1-2-3 15,-2 2-1-15,2-4-5 0,-1 3-3 16,0-4-23-16,3-1-3 0,0-2 0 0,0-1 15 16,1-2 5-16,-1-1-1 0,1 1-1 0,0-1-2 15,2-1-4-15,-2 1 6 0,1 0-12 16,-2 0 6-16,0-2 20 0,3 2-24 0,-1-1 0 16,-1 0 14-16,-5 5-14 0,5 0 6 15,-2-3-6-15,4-2 0 0,-2-1-1 16,2 1-2-16,0-2-1 0,-1 3 1 0,3-3-1 15,-2 0 9-15,0-2-6 0,0 3-12 0,1-2-5 16,-1-1 27-16,2 1-12 0,-1 1-17 0,0-2 27 16,-1 0-27-16,-1 1 28 0,3-1-14 0,0 2-12 15,0 0 15-15,0-1 3 0,-3 1-1 16,3-2 0-16,0 0 1 0,0 0-2 0,0 0 32 16,0 0-37-16,0 0 10 0,0 0 6 0,0 0 22 15,0 0-5-15,-1 7-8 0,1-7-13 16,0 0-2-16,0 0 18 0,0 1-18 0,-1-1-11 15,1 0 18-15,-2-1-21 0,2 1 30 0,0 1-1 16,0-1-14-16,0 0 4 0,-1 0-9 16,1 0 3-16,0 2-1 0,0-2-18 0,1 0 27 15,-1 0-7-15,0 0-21 0,0 0 0 16,0 0 29-16,0 0-17 0,0 0 9 0,0 0-21 16,0 2 14-16,0-2 4 0,0 0-23 0,0 0-8 15,0 0 50-15,0 0-39 0,0 0 20 16,0-2-14-16,2 4 12 0,-2-4 3 0,0 2 5 15,1 0-12-15,0 0 4 0,0 0 12 16,2-2-10-16,-1 2-4 0,2 0 12 0,0 0-5 16,0-1 1-16,0 0-17 0,2 1 31 0,-2-2-17 15,2 2-4-15,-2-3-14 0,-4 3 17 16,0 0 5-16,9 0-14 0,-1 0-1 0,-2 0 22 16,2 0-9-16,2 0 0 0,14-11-22 15,-11 9 15-15,-3-1 5 0,-1 1-9 0,-1 1 9 16,0 0-13-16,-1-2 9 0,9-1 10 0,-4 3-20 15,-3 0 8-15,-1-1 4 0,0 0-13 16,-1 1 9-16,-3-1 5 0,1 2-11 0,-2 0 4 16,0-1 10-16,0 1-12 0,1 0-5 0,-1 0 11 15,3 0-18-15,-3-1 19 16,2 1 11-16,-1 0-2 0,-2 0 0 0,3 0-21 16,-5 0 15-16,0 0-2 0,0 0-13 0,9 0 11 15,-9 0-12-15,9 0 8 0,-9 0 6 16,8 0-14-16,-8 0 24 0,8 0-16 0,-8 0-9 15,8 0 14-15,-8 0-27 0,7 0 23 0,-7 0-11 16,0 0 24-16,6 0-9 0,-6 0 3 0,0 0-3 16,7 0 7-16,-7 0-1 0,0 0 1 15,0 0-5-15,6 0 0 0,-6 0 3 0,0 0 17 16,0 0-26-16,0 0 21 0,0 0-19 0,8 0 8 16,-8 0-13-16,0 0-35 0,7-7-9 15,-5 7 4-15,-5 0-149 0,-1 0-68 0,0 1 25 16,-11 2-283-16,-2 2 20 0,4-3 37 15,-2 4 34-15,-2 2 38 0,0-1 54 0,0 2-31 16,-2 1 53-16,1 5 17 0,-3-2 0 0</inkml:trace>
  <inkml:trace contextRef="#ctx0" brushRef="#br0" timeOffset="108344.2991">23842 9772 499 0,'0'0'363'0,"0"-10"-64"15,0 10-1-15,-15-29-50 0,15 22-4 16,5-7-17-16,-5 14-32 0,10-25 8 0,-4 10-26 16,5 3-19-16,-1 1 0 0,5 0-25 0,-3 4-19 15,-3 2 1-15,1 0-29 0,-4 2-1 16,1 3-13-16,0-2-8 0,-7 2 12 0,0 0-8 15,27 14-18-15,-15-6-5 0,2 5-4 16,-1 1-8-16,-1 2-3 0,0 2 35 0,2 1-6 16,-4 0-8-16,3-2-4 0,0 4-47 0,-4 0 12 15,0-1 0-15,-4 1 3 0,1 2 21 16,-1-3-2-16,-2 1-4 0,-2-1-26 0,-1 0 0 16,0-11-1-16,0 3 8 0,-16 18-7 0,6-17 0 15,-1 3-12-15,1-2 8 0,-2-2-6 16,1 1 1-16,-2-3 0 0,0-1 4 15,-1-1 1-15,6-3-1 0,1-1-55 0,-2 0 10 16,1-3-17-16,2 2 0 0,1-2-46 0,1-1-25 16,4 0-14-16,0 0-66 0,0 0 19 0,-9-10-150 15,9 3 29-15,4-11 24 0,5 2-105 16,1-3 34-16,3-3 16 0,2 2 60 0,0-1-22 16,2 3 5-16</inkml:trace>
  <inkml:trace contextRef="#ctx0" brushRef="#br0" timeOffset="108660.9211">24291 9713 331 0,'11'-9'373'0,"0"-7"-64"0,-4 8-3 0,3-2-28 16,-4-2-48-16,-3 5 1 0,-1 2-16 15,0 2-18-15,-2-2-60 0,3 3 11 0,-3 1-23 16,-3 2-7-16,1-1-23 0,-1 2-3 16,-1 3-22-16,-5 7-23 0,0 1-9 0,0 0 36 15,0 3-14-15,2 2 11 0,-3 2-40 16,-1-2 9-16,2 3-20 0,-1-1 9 0,4-1 40 15,-2 0-63-15,2 0 29 0,3 0-18 16,2-2 7-16,-2 1 10 0,2-3-16 0,1-6 0 16,0 2 15-16,0 3 19 0,10 12-44 0,-3-11 5 15,-1-4-12-15,3 3 5 0,1-4 6 0,2 2 11 16,2-4 2-16,-4 1-26 0,2-1-27 16,-1-4-35-16,-2 1-7 0,0-2-34 0,1-1-34 15,-2-1-34-15,15 1 18 0,-14-2-190 0,1 0 29 16,5 0 25-16,15-15-97 0,-15 8 26 15,2-1 24-15,-2 0 20 0,2-1 9 0,-3 2-23 16</inkml:trace>
  <inkml:trace contextRef="#ctx0" brushRef="#br0" timeOffset="108877.1498">24586 9996 436 0,'4'-1'424'0,"1"0"-57"16,-1-1-73-16,0 0-17 0,1 0-17 0,-3 1-31 16,5 1-28-16,-3 0-22 0,2 0-21 15,-2 5 15-15,1-3-21 0,-1 0 23 0,6 11-26 16,-2-4-17-16,-3 3 9 0,2 2-15 0,-3-1-34 15,3 1 8-15,-5 2-6 0,1 1-16 16,-3-4-3-16,2 4 3 0,-2-8-13 16,0 3-6-16,0 3-21 0,0-3-2 0,0 2 7 15,0 0-51-15,0 1 1 0,0-3-96 16,0 1-68-16,0-4-65 0,4 6 22 0,-3-11-248 16,5 2 36-16,-1-3-51 0,2-5 41 15,11 1 28-15,-7 1 98 0,23-16-7 0,-7 5 16 0,2-3 7 16</inkml:trace>
  <inkml:trace contextRef="#ctx0" brushRef="#br0" timeOffset="109294.0158">25742 9687 389 0,'6'-13'424'0,"-1"2"-15"15,-1 4-81-15,2 0-8 0,-2 1-49 0,0-1-34 16,6-3 0-16,3 2-29 0,-1 1-55 0,3 2 0 16,2 0-16-16,2 1-5 0,-1 4-10 15,2-1-22-15,-12 1-11 0,7 0-31 0,17 15 10 16,-19-6-8-16,2 1 14 0,-6-4 21 15,0 9-19-15,-5 0-8 0,0 2-8 0,-4-3 0 16,0-5 3-16,0 5-16 0,-10 20-1 0,3-13-11 16,-4 0 16-16,-2-5-12 0,1 5-15 15,-2 0-6-15,-1-3-2 0,1 1 8 0,-1-3 2 16,-2 1-9-16,3-4 4 0,-3 1 0 16,3-3-6-16,0-1-2 0,0-1-17 0,0-2-23 15,6 1 2-15,2-3-67 0,0-2-49 16,0-1-24-16,2-2-49 0,1 0 19 0,3 0-170 15,0 0-84-15,0-6 1 0,3 1 62 0,-1 2 27 16,9-11 23-16,1-2 24 0,2-1 21 16,4-2-9-16,-1 0 8 0</inkml:trace>
  <inkml:trace contextRef="#ctx0" brushRef="#br0" timeOffset="109580.7082">26106 9680 391 0,'18'-17'402'0,"1"3"-36"0,-6 1-47 16,2 2-15-16,-6 4-31 0,-2-1-35 15,0 3-26-15,-3 1-21 0,-1 2-20 0,-1 0-20 16,-3 4-16-16,0 0-15 0,-6 10-12 16,-3-1-12-16,-3 2 0 0,1 1-14 0,-1 3-28 15,-4-2-4-15,2 3-6 0,0-1 24 16,-1 2-13-16,0-1-6 0,4 1 16 0,-1 0-3 16,3-4-6-16,4 2-7 0,-1-2-5 0,-1 1-23 15,4 0-2-15,2-1 10 0,2-2 9 16,0-13-14-16,0 13-2 0,12 19-71 15,-7-18 30-15,4-2-43 0,2-1-31 0,-4-5-45 0,-1 2-32 16,6 0-13-16,2 0 18 0,-5-5-192 16,0 0 28-16,1-1 27 0,-1-2-70 0,0 1 27 15,-9-1 22-15,11 0-5 0,5 0 41 0,9-12-46 16</inkml:trace>
  <inkml:trace contextRef="#ctx0" brushRef="#br0" timeOffset="109976.2178">26290 9949 816 0,'5'-4'364'15,"-3"2"-24"-15,0-3-35 0,1 4-50 0,-1-1-48 16,2-1-19-16,-1 1-34 0,3 1 3 16,-3 1-36-16,0 0 13 0,1 1-16 0,0 0-11 15,1 3-10-15,-2-2 17 0,-2 5-11 16,2-5-14-16,-1 5-31 0,5 5-5 0,-5-2 0 16,-2-3-6-16,1-1-3 0,-1 1 6 0,2-1-17 15,-2-1-4-15,0-1-3 0,0-2-3 0,1 1-1 16,0 0 27-16,-1-1 3 0,0-1 24 15,0 0 10-15,0-1-4 0,0 0 12 0,2 0-22 16,-1-1-18-16,3-1 0 0,1 0 4 16,-1-3-13-16,10-2 4 0,-4 2-8 0,-2 0-11 15,4-3 1-15,-3 2-26 0,-2 4-4 0,2 2 11 16,-3-3 9-16,-1 3 7 0,0-1-4 0,-5 1-19 16,0 0 15-16,0 0-5 0,7 0-14 15,-7 0 32-15,16 12-16 0,-13-6-24 0,3 6 19 16,-2-2 4-16,2 0-3 0,-4-1-6 0,-1 0-11 15,-1-2 22-15,1-1-10 0,-1 1 12 16,0 0-38-16,0-7-37 0,0 8 7 0,0-2-109 16,0 0-65-16,0 0-67 0,0-6 29 0,0 8-256 15,-12 5 53-15,10-10 36 0,0-1 31 16,0 1 27-16,2 0 24 0,-1-2 13 0,1-2 24 16,-1-2-39-16,2-2 4 0</inkml:trace>
  <inkml:trace contextRef="#ctx0" brushRef="#br0" timeOffset="110409.8844">26582 9344 314 0,'12'-15'378'0,"-1"2"-52"16,0 0-36-16,2 1 9 0,-3 2-51 15,3 1-29-15,0 0-24 0,-4 7-23 0,0-1 21 16,-9 3-23-16,9 0-18 0,-2 0-16 0,12 14-16 16,-10-8-12-16,-3 2 41 0,-4 0-9 15,2 2-25-15,-4-1-31 0,0 3 25 0,0 1-7 16,-10 21-20-16,1-13 1 0,-1-3-20 16,2-3-28-16,-1 3 22 0,-2-2-14 0,0-2-3 15,2 0 14-15,4-1-23 0,-1-1-4 0,3-4-9 16,3 1 22-16,0-9-33 0,0 6 37 15,12 14-10-15,-1-11-1 0,3-2 14 16,3 0-1-16,3-5-16 0,0 5-3 0,1-4 20 16,4-1 0-16,-2-1-12 0,0 2-5 0,-11-3 26 15,3 0-7-15,2 0-18 0,0 0 6 0,-3 0-11 16,-4 0-26-16,12-9 5 0,-16 8-28 16,0 1 4-16,-6 0-141 0,0 0-51 0,0 0-80 15,7 1 31-15,-11-1-269 0,-1 2 39 16,-2-4 36-16,-15 2 41 0,10 0 37 0,-5 0 20 15,-12 0 27-15,-1 0 64 0,-36-12 15 0,25 7 11 16</inkml:trace>
  <inkml:trace contextRef="#ctx0" brushRef="#br0" timeOffset="110992.9435">24145 9336 732 0,'3'1'229'0,"2"-1"-8"0,1 0-20 16,2 0-14-16,1 0-22 0,14 1-24 0,-14-1-6 16,10 0 4-16,3 0-12 0,4 0-26 15,1 0-8-15,0 0-22 0,-1 0 11 0,-1 0-17 16,-3 0-10-16,0 0 18 0,-3 0-37 15,-4 0-2-15,-2 0 18 0,-3 0-21 0,-2 0 9 16,0 0-9-16,-8 0 7 0,7 0-7 0,0 0 8 16,-7 0-23-16,7 0-5 0,-7 0 7 15,8 0-21-15,1 0-39 0,-9 0-23 16,8 0-17-16,20-6 8 0,-14 0-299 0,6 1 29 16,2-1 24-16,-3-1-36 0,8-1 24 15,0-1 20-15,5 0 17 0</inkml:trace>
  <inkml:trace contextRef="#ctx0" brushRef="#br0" timeOffset="111332.4784">25467 9171 806 0,'5'0'282'0,"-1"-2"-2"16,1 2-44-16,3-1 14 0,-2-1-52 0,10-1-5 16,3 0 1-16,-8-1-17 0,2 1-25 0,1-1-18 15,0 2-2-15,-4 1-24 0,-1-2-22 16,0 3-3-16,-1-4-28 0,-3 3 32 0,3 1-18 15,-4 0 21-15,3 0-10 0,-2 0-42 0,-1 0-60 16,-4 0-30-16,0 0-31 0,0 0-25 16,9 0 11-16,-1 0-198 0,-8 0 24 0,10 0-192 15,-2 0 30-15,-2 0 100 0,4 0 23 0,-1 0-5 16,7 0-2-16,4 0 23 0</inkml:trace>
  <inkml:trace contextRef="#ctx0" brushRef="#br0" timeOffset="111524.0558">26014 9151 222 0,'8'0'403'0,"0"0"-52"0,-1 0-53 16,11-2-22-16,-11 2-4 0,3 0-31 15,-1 0-2-15,1 0-54 0,-1 0-20 0,0 0-8 16,-3 0-20-16,2 0-31 0,-2 0-10 16,2 0-10-16,-8 0 2 0,8 0-38 0,-1 0-25 15,-7 0-65-15,8 0-37 0,5 11-89 0,-11-10 15 16,1 0-266-16,-2 0 15 0,2 0 30 0,-1 1 18 15,-2 0 34-15,2-2-6 0,-1 0 15 16</inkml:trace>
  <inkml:trace contextRef="#ctx0" brushRef="#br0" timeOffset="114457.6639">23985 11181 419 0,'0'0'341'0,"0"0"-41"0,0 0-28 16,-14-13-32-16,14 13 12 0,-15-21-45 0,12 17 7 15,1 2 7-15,-1 0-42 0,2-3-3 16,1 3-23-16,-4-2-15 0,2 2 9 15,2-1 13-15,0-1-2 0,0 3-20 0,-2-3-46 16,2 1 11-16,0-1 1 0,-1 0-12 0,1 4-12 16,0 0-14-16,0 0 2 0,0-7-18 15,13-6 20-15,-10 9-22 0,1 1-8 0,9-5-12 16,2 2-12-16,0 2 12 0,-4 0 0 0,1 1-13 16,-12 3 7-16,9 0-23 0,1 0 22 15,12 11 7-15,-7-2-31 0,-5 1 10 0,3-2 9 16,-4 0-9-16,1 4 3 0,-3 4-10 0,1-1 6 15,-1 2 2-15,-1 1 6 0,-3 0-11 16,-2 1 0-16,-1 2-5 0,0-1 15 16,0-11 6-16,0 5-12 0,0 3-3 0,-13 20-20 15,8-20 16-15,-2 1 14 0,-1-3-10 0,-1 1-9 16,-2-3 6-16,0-3 1 0,1 4 2 16,-4-2-12-16,2 1 26 0,-1-5-13 0,-2 1 6 15,4-3-15-15,-3-3 18 0,1 6-16 0,2-9 2 16,1 3-5-16,3-2-4 0,0 0-4 15,1-1-15-15,6 0 6 0,0 0 1 0,0 0-77 16,0 0-35-16,-8 0-33 0,-2-11-34 16,10 7-30-16,0-3 19 0,0 2-211 0,1 0 31 15,4-10-70-15,1 0 29 0,4 1 44 16,0 1 87-16,2 1-21 0,-1-1 11 0,2 5 43 16</inkml:trace>
  <inkml:trace contextRef="#ctx0" brushRef="#br0" timeOffset="114957.0731">24373 11118 398 0,'8'-9'341'0,"3"1"-50"0,-5 0-21 16,-2 4-20-16,0-1 5 0,1 0-2 0,-4 2-40 16,3 2-23-16,-1-5-7 0,-2 5-32 15,-1 1-7-15,1-2-27 0,0 0-30 0,1 2 40 16,-2 0-16-16,0 0-40 0,-7 0 0 15,5 2-16-15,-2 0 12 0,-9 6-29 0,3 0 16 16,-5 2-21-16,2 3 19 0,-1-2-20 0,-2 3 5 16,2 2-25-16,-1 1 10 0,2-1-5 0,-1 1 13 15,3-1 17-15,2 1-31 0,-2-2-17 16,1 3 4-16,4-1 13 0,-2-2-4 0,6-3-8 16,-2 5 9-16,1-1-10 0,3-1 19 0,0-7-28 15,0 4 13-15,14 15 3 0,-7-12 1 16,2 0-7-16,0-8 11 0,3 4-4 0,-1-3-11 15,4 1 0-15,-2-9-1 0,-4 5-19 16,7-2 15-16,-3 1 10 0,-13-4 11 0,13 0 12 16,-4 0-13-16,4 0 8 0,-1 0-4 15,-1 0 7-15,-2 0 44 0,10-12-6 0,-13 9 1 16,1 2-21-16,-1 1 5 0,-2-2-3 16,1-1 10-16,-1 3 4 0,0-1-5 0,-2 1 1 15,1-2 1-15,2 1-20 0,-3 1-2 0,-1 0-2 16,1-2-16-16,0 0 1 0,0 2-8 15,-1 0-5-15,0 0-22 0,-2 0-26 0,2 4 5 16,-1-3-111-16,-2 1-5 0,-1-2-71 0,2 1 23 16,-2 1-238-16,-2-1-40 0,3-4 34 15,0 3 34-15,1-1 28 0,2-1-34 0,1-3 28 16,9 0 83-16,3-7 2 0,-1 0 23 0</inkml:trace>
  <inkml:trace contextRef="#ctx0" brushRef="#br0" timeOffset="116856.4924">24761 11466 502 0,'0'0'240'0,"0"0"-14"0,0 0-28 0,0 0-33 15,0 0-10-15,0 0 1 0,0 0-12 16,0 0-24-16,0 14-9 0,26 7-3 0,-22-2-3 15,-4-9-18-15,1 22-11 0,0-11 14 0,-1 1-17 16,0-11-2-16,0 6 13 0,0 1-36 0,0 2 3 16,0 2 14-16,-13 19-15 0,11-20 5 15,-1-1 0-15,1-1-12 0,-1-1 27 0,-1-2-35 16,2-3 22-16,2-3-17 0,-7 7 20 0,6-7 16 16,1-1-42-16,-1-1 2 0,1-3 32 15,0 1-32-15,0-6 11 0,0 0-19 0,0 0 6 16,0 8 20-16,0-8-52 0,0 6 21 0,0-6 13 15,0 0-9-15,0 6-16 0,0-6 12 16,0 7-21-16,0-7 20 0,0 0-33 0,0 0-15 16,0 7-44-16,-7-2-54 0,7-6-61 15,-1-2 18-15,2-1 15 0,2 0 14 0,6-13-302 16,-1 1 41-16,8-1 22 0,1-2 34 16,2-4 58-16,1 3-24 0,4-1 22 0</inkml:trace>
  <inkml:trace contextRef="#ctx0" brushRef="#br0" timeOffset="117640.2031">25434 11297 813 0,'1'-6'301'15,"-1"-1"-28"-15,3-9 7 0,-1 6-30 16,-1 2 7-16,-1 8-61 0,3-18-23 0,-2 12-18 15,3-1 17-15,-3 4-18 0,7-12-17 0,-2 7-14 16,2-6 5-16,-4 4 19 0,2 6-35 0,1-3 0 16,-1 3-18-16,-2 1-23 0,1-1-4 15,-1 0 2-15,1 4-5 0,1-3-21 0,1 3-5 16,-1-1-3-16,-1 1 7 0,-5 0-5 16,12 0-4-16,7 11-3 0,-8-10-1 0,-3 6-4 15,5 3-3-15,-3-2-1 0,-4 2-5 0,1 5 7 16,-5-5 2-16,2 1-7 0,-1 4-10 0,-2-2 6 15,-1-5-2-15,0 6 3 0,0 0-9 16,0 1-18-16,-13 23 29 0,8-21-21 0,-1-1 12 16,-3 1 17-16,3-5-26 0,-1 3 7 15,2-5-18-15,-4 4 20 0,4-4 3 0,-5-2 2 16,5-2-2-16,-1-2-22 0,4 1 24 0,-2-2-3 16,3 2-22-16,-3-3 13 0,3-1-12 15,-1 2 35-15,1-1-25 0,-1 0 10 0,0 0-15 47,1-2-11-47,1 2 29 0,-1-1-9 0,-2 0-6 0,3 0 15 0,-2-1-4 0,0 2 9 0,1-2-28 0,1 0 32 0,-4 1-5 0,4-1-12 16,-1 0 15-16,1 0-23 0,-2 0-3 15,2 0 14-15,-2 0 5 0,1 0 6 0,1 0-5 16,0 0 4-16,0 0-11 0,0 0-18 0,0 0 31 16,0 0-11-16,0 0-6 0,0-1 9 0,-1 2-7 15,2-1 4-15,-1-1-6 0,1 1-12 0,-1-2 1 16,2 2 17-16,-2-1-3 0,0 1-3 15,0 0 19-15,0 1-20 0,1-2-2 0,-2 2-9 16,2-2 3-16,0 1 3 0,-1-1 7 16,0 0-12-16,-2-1 22 0,3 4-20 0,0-4-1 15,-1 2-23-15,-1 0 12 0,1 0-8 0,1 0 3 16,-1 0-40-16,0 0-45 0,0 0-45 16,0 0-27-16,-2 0-38 0,2 0 20 0,0 3-270 15,-3-6-5-15,2 6 31 0,-2-3 46 16,0 1 65-16,1-2-14 0,-2 2 23 0,0-2 15 15,-1 1 18-15</inkml:trace>
  <inkml:trace contextRef="#ctx0" brushRef="#br0" timeOffset="118439.3348">24783 10989 477 0,'0'-7'297'0,"0"0"-25"15,0 0-31-15,0 0-30 0,-1-3 16 0,2 3-24 16,-1 7-19-16,0-8-28 0,0-3-13 16,0-5-20-16,0 3 15 0,0 1-30 0,0 2-13 15,13-13-22-15,-8 12 5 0,0 3 5 16,1 2-29-16,-1 4-7 0,3-3 4 0,-3 4 8 0,2 1 16 16,-7 0-32-16,12 0-2 0,14 13-7 15,-17-7 16-15,1 6-32 0,-2 1-5 16,-2 1 22-16,-2 3-1 0,-1-2-30 0,-1 1 3 15,-2-7 20-15,0 7-23 0,-13 19 2 0,6-18 13 16,-2 4-7-16,2 0-5 0,1-5-10 16,-4 3 26-16,1-1-14 0,0 0-9 15,5-4-1-15,-6 1 22 0,5-7 4 0,-2 6-16 16,3-7-15-16,2-1 23 0,-1 0-2 0,1 1-36 16,-3-1 17-16,5-6 16 0,0 0-24 0,0 4 57 15,0-4-39-15,0 0-6 0,14 17 13 16,-9-17 6-16,15 1-25 0,-2 1 50 0,-8-2-22 15,6 0-3-15,4 0-14 0,1 0 6 16,2 0 0-16,25-13 12 0,-22 9-27 0,-6 0 14 16,2 1-5-16,1-1 4 0,-5-2 17 15,-4 2-2-15,-8 4-2 0,5 0-1 0,-1 0-3 16,-2 0 13-16,-2 0-9 0,-6 0-2 0,16-8-1 16,-13 6-14-16,0 0 1 0,-1 0-6 0,2 2 17 15,-1 0-14-15,-2-1-1 0,0 1-1 16,1 0-23-16,-1 0 1 0,1-2 11 0,0 2-55 15,-1-1-17-15,-1 0-49 0,0-2-54 0,0 1 17 16,0 0-293-16,1-2 7 0,3 2 60 0,-2-2 8 16,11-4 25-16,4-5 23 0,2 5 21 15,5-2 12-15</inkml:trace>
  <inkml:trace contextRef="#ctx0" brushRef="#br0" timeOffset="119755.9738">25902 11123 687 0,'0'0'277'0,"0"0"-23"0,0 0-9 0,0 0-36 15,0 0-10-15,0 0-30 0,0 0 27 0,0-14-40 16,-25-2-27-16,24 14-16 0,0 0 22 15,0-3-45-15,-2 5 23 0,-1-2-43 0,2-1 2 16,0 2-2-16,-3-1-7 0,0 1-18 0,0 1 15 16,1 0 0-16,-1 0-20 0,1 1-17 15,4-1 16-15,-13 0-21 0,-11 15-7 0,10-8 18 16,-3 2-26-16,2 2 14 0,3-3-6 0,-4 6 3 16,4-3 18-16,-3 4-17 0,6-3 7 15,0-1-1-15,-3 0 4 0,4 1-40 0,3 2 24 16,-2 3 2-16,-3-1-16 0,1 0 38 0,4 0-40 15,2 0 36-15,-2-2-20 0,0 1 4 16,5 0-1-16,-4 2 14 0,4-9-22 0,0 2 17 16,0 1-6-16,0 1 4 0,13 15-6 0,-13-15-11 15,9-1 20-15,4 3 7 0,0-4-6 16,-2-3-4-16,4 0-3 0,1-3 19 0,-2 0 5 16,-14-4-10-16,11 0-3 0,2 0 24 15,-4 0-7-15,5 0-2 0,4 0-15 0,14-12 11 16,-20 10 8-16,-1-2 0 0,3 0-6 0,0-3 16 15,-6 4-19-15,-2 0 3 0,1 1 20 16,-2-1-22-16,0 2-5 0,-1-1 8 0,-2-1-23 16,1 2 7-16,-2 1-5 0,2 0 7 15,-1-3 6-15,1 1-28 0,-2 0-30 0,-1 2 0 16,0 0-63-16,0 0-54 0,0 0-35 0,-2 2-60 16,-1 0 21-16,-1-1-285 0,3-1 11 15,-2 0 52-15,2 0 57 0,1-1 30 0,0-3 23 16,2 4-48-16,1-4 17 0,11-7 64 15</inkml:trace>
  <inkml:trace contextRef="#ctx0" brushRef="#br0" timeOffset="121252.0994">26127 11436 209 0,'0'0'325'0,"0"0"-55"0,0 0-41 16,0 0-17-16,0 0-24 0,0 0-24 0,0 0 5 16,0 0-17-16,0 0-28 0,0 0 0 15,0 0 10-15,0 0-38 0,0 0-6 0,0 0 17 16,0 0-31-16,0 0-7 0,0 0 7 16,0 0-4-16,0 0 4 0,0 0-1 0,0 0-30 15,0 0-13-15,0 0-6 0,0 0 31 0,0 0-27 16,0 0 4-16,0 0 12 0,0 0 2 15,0 0-36-15,2-6 10 0,-2 2-23 0,0 4 12 16,0 0-10-16,0 0 24 0,0 0-32 0,-1-1 11 16,1 1 9-16,0-2 13 0,-1 2-17 15,1-1-12-15,0 1 13 0,2 0 16 0,-3 0-18 16,2 0-16-16,-1 0 0 0,0 0 14 0,-1 0-18 16,1 0-3-16,-1 0 31 0,2-1-31 15,-2 1 5-15,1-3 24 0,0 3 8 0,0 0-33 16,0 0 0-16,0 0 6 0,0 0 13 15,-2 1 2-15,1-1-6 0,1-1-18 0,0 1 5 16,0 1 3-16,0-1 2 0,0 0-9 16,0 2-9-16,0-2 24 0,0 1-18 0,0-1 4 15,0 0-24-15,0 0 10 0,0 1-4 16,0 1-12-16,0-1-15 0,0-1-9 0,0 0-24 16,0 0-25-16,0 4 13 0,0-3-99 0,0 1-70 15,-2-2-75-15,0 0-1 0,2 1 15 16,-2 2 14-16,2-1-18 0,-2-2 34 0</inkml:trace>
  <inkml:trace contextRef="#ctx0" brushRef="#br0" timeOffset="122320.1638">26134 11476 212 0,'0'0'314'0,"0"-1"-60"0,0-1-23 0,0 2-31 16,0-1-46-16,1 2-1 0,-1-2 3 15,0 1-31-15,0 0-7 0,2-1-12 0,-2 0-6 16,0 1-14-16,0 0 0 0,1-2-2 0,-2 2-4 15,2 0-5-15,-1 0-15 0,0-2-2 0,0 1-18 16,3 1 9-16,-3-1-10 0,1-1-11 16,0-1 8-16,-1 2-9 0,2 1-2 0,-2-2 11 15,1 1-25-15,0 1 7 0,-1-2 7 16,3 0-5-16,-2 6-13 0,0-4 2 16,1 0-12-16,0 1 24 0,-2 1-7 0,1-1 4 15,1 2-19-15,-1 0 3 0,0 0 17 0,-1 0-17 16,3-1-5-16,-6 1 15 0,3 2-5 15,0-3-9-15,-2 2 15 0,-1 0-24 0,3-2 9 16,-2 2 10-16,0-1-1 0,1-2 1 16,-3 4 1-16,2-3 0 0,0 2 5 0,-3-2-13 15,4 0-1-15,-2 0 0 0,-2-2 6 16,4 0 6-16,-3 0 6 0,2 0 11 0,-2 0-14 16,1 0 6-16,-1-2 3 0,4 2 19 0,0 0-26 15,-5-8 0-15,4 1 4 0,-2 6-19 16,3-3 7-16,0 1 16 0,0-3 5 0,0 2-29 15,0-3 1-15,2 4 3 0,-2 3 8 0,0 0 11 16,0-7-19-16,9-4-5 0,-7 7 36 16,10-4-41-16,-4 1 22 0,0 2-12 15,0 0 8-15,-3 4-31 0,3-3 18 0,-2 4 2 16,-1 0-2-16,-5 0-6 0,0 0 6 0,9 0-2 16,-2 0 17-16,-7 0-14 0,17 12 12 15,-7-2 14-15,0-2-16 0,-3 6-15 0,-5-3-5 16,5 4 19-16,-5-1 11 0,-2-10 2 0,0 10-26 15,0 0-8-15,0 0 3 0,-13 18 5 16,8-17 25-16,-2 1-7 0,2-2-27 0,0 2 6 16,-3-2 30-16,3-4-16 0,1 3 3 15,-4-1-13-15,1-4-9 0,1-1 2 0,2 0 23 16,-1-2-13-16,1 0 20 0,0 0-28 0,3-1 18 16,0-1-10-16,-1 0-3 0,1 1-15 15,0-1 15-15,-1 0 30 0,2-3-37 0,0 0 11 16,0 0 28-16,13 6-6 0,-7-6-15 0,13 0 29 15,-4-1-59-15,-6 1 41 0,2 0 4 16,26-9-3-16,-16 4-27 0,-1-1 33 0,-1-1-2 16,2 2-2-16,-1 0 17 0,-2-1 7 0,0 2-23 15,1-1 19-15,-2 0-5 0,-2-3 17 16,1 5-5-16,-4-1-7 0,-3 2-6 0,0-1-4 16,-3 0-4-16,2 1-1 0,-3 0-11 15,-1-1-7-15,0 3 0 0,3-2-1 0,-4 0-1 16,4 2 0-16,-3 0-44 0,1 0-34 0,-3-2-51 15,2 2-58-15,-3 0 17 0,-1 0-352 16,0 3 41-16,-2-2 32 0,-1 1 64 0,-1-1 26 16,-11 5 23-16,5-1 23 0,-2 2 15 15,-8 1 11-15</inkml:trace>
  <inkml:trace contextRef="#ctx0" brushRef="#br0" timeOffset="123036.3327">24282 12552 774 0,'0'16'212'0,"24"12"0"0,-21-17-25 16,-3-3-20-16,6 18 4 0,-2-6-31 16,0-4-12-16,-2 1-7 0,1 3-29 0,1-2 7 15,0 2-20-15,1 0 1 0,-5-1-14 0,2 2-23 16,3-2-24-16,-4-3-27 0,-1 5-47 0,0-2 6 15,0-4-274-15,0-6-61 0,0 2 46 16,0 1 5-16,0 4 9 0,0 0 6 0</inkml:trace>
  <inkml:trace contextRef="#ctx0" brushRef="#br0" timeOffset="123225.1628">24319 13356 270 0,'2'6'161'0,"2"8"43"0,-1-6-60 16,-1-1-17-16,1-1 2 0,-2 0-12 15,-1-1-34-15,3 1 19 0,-3-1 8 0,1-1-54 16,2 0-17-16,-3 0-5 0,2 0-104 0,1 0-69 16,-2-2-138-16,0 1-43 0,2-1-2 15</inkml:trace>
  <inkml:trace contextRef="#ctx0" brushRef="#br0" timeOffset="123420.0971">24364 13516 309 0,'1'2'366'0,"0"-1"-69"0,1 0-17 16,-1 1-41-16,0-1-20 0,0 3-16 0,3-4-26 16,0 1-21-16,0 4 1 0,-2-5-22 15,2 2-2-15,-1-1-22 0,-2 0-52 16,2 2-21-16,-1 1-30 0,1-3-46 0,-3-1-67 15,2 3 9-15,0-1-158 0,-2 0-150 0,0-1 28 16,0 4 52-16,3-2-4 0,-3 2 13 16,0-5 2-16</inkml:trace>
  <inkml:trace contextRef="#ctx0" brushRef="#br0" timeOffset="126102.1252">24697 14472 468 0,'0'0'286'0,"0"0"-49"0,0 0-23 16,-15 0 1-16,15-13-26 0,0 13 14 15,0 0-36-15,-22-22-16 0,20 19 9 0,2-1-20 16,-2 2 1-16,1-4-27 0,2 3-10 16,-1 0-16-16,2-1 3 0,-2 4 4 0,0 0-18 15,0 0-17-15,9-15 10 0,1 7-27 16,-1 2 24-16,-2 1-33 0,5-1 19 0,-12 6-21 15,11 0-2-15,-2 0-15 0,0 0 8 0,5 0-18 16,16 14 10-16,-15-4 14 0,3 1 3 16,-5 1-17-16,2 2-1 0,-2 0-3 0,-1-2 13 15,-1 5-12-15,-2 1-19 0,-3 0 30 0,1-1-28 16,-5 1 18-16,1 0 7 0,-3-7 6 16,0 2-20-16,0 3 3 0,-13 18-6 0,8-15 18 15,-1-5-17-15,-5 5 3 0,1-5-12 0,0 2 41 16,-5-3-8-16,4 1-40 0,-2-3 12 15,1 3-14-15,-1-3 21 0,-2-2 13 0,2 0-28 16,0-2 8-16,4 0-5 0,3-2 22 0,-3-2-50 16,0-1 0-16,2-1-22 0,2 1-25 15,-1-2-38-15,6 0-21 0,0 0-38 0,0 0 17 16,-13-14-151-16,14 7-113 0,6-10 23 0,-1 3 24 16,2-2-19-16,1-2 40 0,4 2 7 0</inkml:trace>
  <inkml:trace contextRef="#ctx0" brushRef="#br0" timeOffset="126454.1123">25044 14436 451 0,'15'-14'321'0,"-2"4"-33"0,-3-3-42 0,3 3 8 16,-4 4-23-16,-4 1 12 0,-1 4-56 0,1-4-18 16,-3 2 0-16,1-1-25 0,-2 3 0 15,1 1-48-15,-2 0 4 0,-3 1-29 0,2 3-1 16,-3-1-9-16,-4 9-14 0,-2 1 12 0,1 4-15 15,-1-3 1-15,-4 2-13 0,3 1-1 0,4 0-5 16,-2-1 14-16,0 1-7 0,-1 0-21 16,0-1 8-16,2 1 24 0,1-2-35 0,1 0-5 15,2 1 16-15,0-5 1 0,3-2 16 0,1-9-10 16,0 9 33-16,0-1-23 0,0 0-4 16,10 14-2-16,-1-9-3 0,-1-2 3 0,1-1 8 15,4 1-30-15,-3-3 10 0,0 1-5 16,0-4-2-16,3 3-1 0,-4-2-31 0,1-2-18 15,-2 1-33-15,-2-3-7 0,2 0-22 16,-2-2-34-16,1 0-9 0,-2 0-46 0,4 0 17 16,0 0-183-16,13-14-51 0,-7 1-4 0,-2 1 37 15,2-3 18-15,-2 0 19 0,0 2 13 16,-2-1 37-16</inkml:trace>
  <inkml:trace contextRef="#ctx0" brushRef="#br0" timeOffset="126671.9662">25329 14593 605 0,'1'-3'372'0,"3"2"-87"0,-4-2 11 0,4-1-20 15,-3 1-56-15,0 3-24 0,2-2-23 0,-1 1 0 16,1 1-11-16,-3 0 13 0,4 0-26 16,-4 3-17-16,3-2 29 0,-1 3-5 0,3 1-18 15,-4 0-11-15,6 10-3 0,-2-2-39 16,0 4 16-16,-2-7 1 0,-1 7-12 0,2 0-9 16,-3-2-17-16,3-2 4 0,-1 5-32 0,-1-1 6 15,-2-9 2-15,0 6-43 0,0 4 0 16,0-2-123-16,0 0-50 0,16 20 15 0,-16-29-258 15,0 4 32-15,0 1 32 0,0 2-97 16,0-3 30-16,0-1 29 0,7 5 24 0,-3-8 24 16,-4-2 15-16,2-3 5 0</inkml:trace>
  <inkml:trace contextRef="#ctx0" brushRef="#br0" timeOffset="127519.0473">24870 15706 427 0,'0'0'249'15,"0"-15"-2"-15,0 15-43 0,0-25-32 16,1 19 12-16,2 1-31 0,2-9-10 0,1 2-11 16,2 1-15-16,1-1 18 0,0 5-27 0,0 1 0 15,5-2-21-15,-3 0 0 0,1 6-9 0,1 0-3 16,-3 0 17-16,-10 2-8 0,9 0-35 16,5 0 35-16,15 16-36 0,-17-5 3 0,3 0 2 15,-2 0 6-15,0 3-10 0,-3 2 3 16,-1 2-24-16,0-1 29 0,0 0-32 0,-4 2 1 15,1 1 14-15,1-1 6 0,-6 2-35 0,-1-11 5 16,0 5 24-16,0 6-26 0,0-3 6 16,-17 17-9-16,10-18 10 0,-2-2 10 0,-2 2-33 15,1-3 11-15,4-1-8 0,-2-1-6 0,-2 0 17 16,0-2-16-16,1-2-27 0,4-2 1 16,-1-1-45-16,3-2-6 0,-3 0-19 0,3 0-31 15,-1-3 12-15,4 0-103 0,0 0-81 0,0 0-100 16,0-12 11-16,4-2 43 0,3-4 8 15,2-1 16-15,3-2 10 0</inkml:trace>
  <inkml:trace contextRef="#ctx0" brushRef="#br0" timeOffset="128050.601">25178 15743 219 0,'10'-19'339'0,"2"1"-59"0,2 0-21 16,-5 5-17-16,1-1-15 0,-2 3-30 16,-1 4-16-16,-2 0-22 0,-2 2-17 0,0 1 1 15,0 1-31-15,0 0 2 0,-3 2-18 16,1 1-9-16,-1 0-4 0,0 0 13 0,4 11-9 15,-4-6-15-15,-2 2 15 0,2 0-31 16,0 3-3-16,0 5 9 0,0 1 14 0,0 5-52 16,0 1 16-16,0-2-1 0,0-1 22 0,0-1-37 15,0 1 4-15,0 0-6 0,3 17-21 0,1-18 2 16,1-2 44-16,2-3 5 0,-2 2-43 16,0-2-2-16,4-1-24 0,0-2-12 0,-3 0-17 15,7-3-8-15,-4-2-6 0,0-2-7 16,10-1-9-16,-7-2-8 0,-5 0-5 0,19-12-11 15,-8 3 30-15,-3 0 3 0,3-3-8 0,1-2 16 16,0-1-11-16,-3-3 31 0,0 1 10 16,-2 2 36-16,3-1 8 0,-1-1 30 0,-1 2 24 15,0 0-16-15,-4 0 2 0,5 4 19 0,-6 0-31 16,0 3 12-16,2 0-24 0,-3 1-2 16,-2 3 18-16,-1 3-16 0,1 0-11 0,-7 1 21 15,0 0-16-15,0 0-8 0,8 0 21 16,2 13-12-16,-10-6-25 0,1-1 11 0,-1 0-7 15,0 2 2-15,0 12 3 0,0-14-18 16,0 3 8-16,0 1 18 0,0-1 15 0,0 0-40 16,0-1 27-16,0 0-18 0,0-2 13 0,0 0-7 15,0-6 15-15,0 9 4 0,0-3 4 16,0-6 6-16,18 21-22 0,-7-13 9 0,2-4 8 16,2 2 13-16,1-3-44 0,-3 0 23 15,6 2-23-15,-6-4 1 0,3 5-8 0,1-5-4 16,-3 3-25-16,-4-2-38 0,0-1-49 15,-5 1-85-15,3 1 21 0,-1 0-272 0,1 7 25 16,-2-1 31-16,4 1 24 0,-5 1 26 16,-1 3 36-16,-1-2-1 0,3 3 19 0</inkml:trace>
  <inkml:trace contextRef="#ctx0" brushRef="#br0" timeOffset="128585.7872">25280 17074 448 0,'2'-7'307'0,"0"-1"-54"16,1 3-25-16,-2-1-8 0,3 3-23 15,6-8-33-15,-1 4-7 0,-3 1-24 0,1 3-6 16,-1 1-22-16,4 1-7 0,-5 1 2 16,-1 0-16-16,-4 0 5 0,0 0-8 0,21 16-6 15,-14-4 1-15,0 6-5 0,-2-2-23 0,-4 5 7 16,3-2-14-16,-4-10 10 0,0 5-6 0,0 4 2 16,-15 22 19-16,8-18-13 0,0-1-37 15,-3-1 4-15,3-2 5 0,-2-1-4 0,-6-1 8 16,5-1-5-16,-1 0 7 0,0-3-21 0,4-3-4 15,-2 3-5-15,3-4 13 0,2-3-27 16,-2 2-3-16,2-3-39 0,-1-2-1 0,2-1-27 16,3-1-23-16,0 0-9 0,0 0 11 0,0 0-118 15,-7-12-82-15,8 5-97 0,1-11 7 16,5-2 25-16,2-4-12 0,4 1 12 16,1 2-8-16</inkml:trace>
  <inkml:trace contextRef="#ctx0" brushRef="#br0" timeOffset="128817.4951">25444 17081 510 0,'13'-16'319'15,"0"0"-49"-15,-4 5-30 0,-2 3 11 16,-2 1-30-16,0 0-22 0,-2 3 7 0,2 0-37 16,-5 2-35-16,0 2-14 0,0 0-24 15,0 6 19-15,-1-2-30 0,-2 1-5 0,-3 10 9 16,1-2-23-16,-3 5-15 0,2-4-2 0,-2 6-15 16,7-3 4-16,-7 1-4 0,0 1 1 0,3 0 17 15,5 0-23-15,-4-6-25 0,-1 7-17 16,4-9-11-16,1 0-8 0,0-11-34 0,0 7-7 15,0-7-53-15,0 7 5 0,12 6 11 16,-7-11-110-16,1 0-64 0,-1-4-45 0,0 2-26 16,14-2 7-16,-5-6 9 0,2 0 15 0,-5-3-7 15</inkml:trace>
  <inkml:trace contextRef="#ctx0" brushRef="#br0" timeOffset="129118.1204">25664 17111 409 0,'10'-13'313'0,"4"0"-35"15,-4 1-31-15,2-2-47 0,-3 9-8 16,-1-1-27-16,-1 3-2 0,-2 0-41 0,-1 3 12 15,-4 0-23-15,0 0-2 0,0 0 9 0,12 12-26 16,-10-7-13-16,0 1 21 0,-2 2-27 16,0-2 8-16,0 0-35 0,0 1-7 0,0-1 19 15,0 0-1-15,0 0-29 0,0 0 11 0,0-1-14 16,0 0 23-16,0-5 9 0,0 0 34 16,0 5-11-16,0-5-6 0,0 0 11 0,4 10-8 15,-1-13-7-15,2 0-9 0,8-3 9 0,-2-3 15 16,1-1-30-16,0 2-9 0,-4 2 6 15,0 0-5-15,-1 2 7 0,-1 1-16 0,-1 0-2 16,0 2-5-16,-1-1-18 0,0 1 25 0,-2 1-34 16,-2 0 22-16,0 0-4 0,0 0-2 15,15 10-82-15,-12-6-46 0,-5 2-41 16,2 0-87-16,2 2 23 0,-2 2-235 0,0 3-27 16,-14 17 60-16,9-10 1 0,-1-2 43 0,0-1 18 15,2 1 30-15,-3 1 11 0,2 1 1 16</inkml:trace>
  <inkml:trace contextRef="#ctx0" brushRef="#br0" timeOffset="129786.0466">25830 17923 427 0,'1'-3'420'0,"-1"2"-108"16,2-1-39-16,0 4 0 0,2-1-68 15,-1 1-4-15,6 1-34 0,-7 2-21 0,2 4 1 16,-3 0-29-16,0 5 8 0,1 3-17 15,-1-7-20-15,-1-2-20 0,0 3-4 0,0 1 41 16,0 1-10-16,0-1-47 0,0-2 36 16,-9 2-32-16,0 5-15 0,7-9 15 0,2-1-24 15,0-2 7-15,-7-4 8 0,5 3 5 16,0-4 12-16,-2 2-6 0,3-2-6 0,1-2-13 16,0 1 8-16,-1-2-1 0,-3 0-5 0,5-6 13 15,3-1 17-15,5-1-24 0,-1-5-14 0,4 2-4 16,1-3-14-16,3 4 0 0,-1-2 2 15,1 4 17-15,3-2-15 0,-3 5 13 0,-3 2-15 16,5 2 5-16,-1 3-12 0,-1 1 12 16,-16 0-16-16,12 0 0 0,12 13-13 0,-19 0 0 15,7 0 1-15,-10-1 1 0,-2-5 2 0,0 5 5 16,-13 14-8-16,6-11-13 0,-2 1 2 0,-5 0 7 16,-1-1 4-16,-5 0 1 0,7-5 0 15,-2 7-1-15,0-3 17 0,-2-2-13 16,7-3-14-16,-8 0 17 0,1-3 1 0,-1 2-1 15,3-3-26-15,0 2 36 0,-1 3-28 0,4-7 23 16,3 2-2-16,0-3 3 0,0 1 8 16,1-2-14-16,2 3-5 0,-2-2-2 0,8-2 15 15,0 0-21-15,-9 0 11 0,9 0 9 0,0 0-35 16,-9 0-13-16,9 0-4 0,0 0-3 16,-5 0-3-16,5 0-1 0,-9 0-1 0,9 0-16 15,0 0-16-15,-14-7-9 0,13-1-21 0,-1 0-49 16,4-3 19-16,-2 11 12 0,0-14-161 0,0 2-104 15,0-3 26-15,0-2 25 0,0-2 25 16,0-5 23-16,0-1-8 0,-16-35-1 0</inkml:trace>
  <inkml:trace contextRef="#ctx0" brushRef="#br0" timeOffset="134271.0604">23467 4923 314 0,'0'0'116'0,"0"-14"-63"16,35-7-2-16,-26 17 8 0,-2-2-46 15,-1 5-69-15,0-3-91 0,-3-2 6 0</inkml:trace>
  <inkml:trace contextRef="#ctx0" brushRef="#br0" timeOffset="135896.4688">23406 4873 337 0,'0'0'219'16,"0"0"-25"-16,0 0-18 0,0 0-17 0,13 0-33 15,-13 0 10-15,0 0 3 0,0 0-11 0,0 0-9 16,0 0-10-16,0 0-3 0,0 0 4 0,0 0-24 16,0 0 13-16,0 0-7 0,0 0 3 15,25-14 0-15,-22 12-29 0,-3-1 4 16,1 1-9-16,-1 1-1 0,0-2-1 0,0 3 0 15,0-3 4-15,0 0 3 0,0 3-26 0,0-1 4 16,0-1-1-16,0-2-18 0,-1 3 16 16,-2-1-25-16,3 2 29 0,0 0-19 0,0 0-10 15,-6-13-8-15,3 11-2 0,1-1-3 16,1-1 6-16,-2 3-5 0,0-1 32 0,0-1-42 16,-1 1 35-16,1-1-24 0,1 1-5 0,-2-1 1 15,0 1-9-15,1 2 11 0,0-3 22 0,-3 2-9 16,-1-1 3-16,2 1-24 0,-2 0-4 15,1 1 5-15,-1 0 29 0,7 0-26 0,-13 0-14 16,-4 0 24-16,-13 10-3 0,10-7-5 16,6 1-8-16,-1-1 33 0,2 3-36 0,-1 0 28 15,3-2-4-15,1 0-16 0,3-1 0 16,-1 2-9-16,-4 1 1 0,4 0 5 0,2 2-6 16,-5 0 14-16,4-1 10 0,-3 4 6 15,4-4-12-15,2 0 16 0,-2-1-36 0,-2 6 4 16,2-5 11-16,2 3-4 0,0-5 9 0,1 2-1 15,-1-2-3-15,3 2-4 0,0-2 14 0,-2 0 1 16,2 1-13-16,0 0 19 0,1-1-20 16,-3 1 40-16,3-1-33 0,0-5 15 0,0 0-7 15,0 8 3-15,0-2-20 0,0-6 22 16,12 13-8-16,-8-10 4 0,7 7 7 0,2-5 2 16,-4-3 15-16,0 1-24 0,1 0 1 15,-2-3-7-15,-8 0 1 0,7 0 8 0,0 0-3 0,0 0 32 16,0 0-25-16,-1 0-6 0,2 0 21 15,-2 0-3-15,17-10-32 0,-9 7 11 0,0-4 4 16,0-5-34-16,-2 1 32 0,-2 6 5 0,3-8-13 16,-3 1 24-16,-1 2-29 0,5 2 16 15,-9-1-7-15,6 1 3 0,-4 1-1 0,-2 0 14 16,-2 3 7-16,-1-3 3 0,1 5 0 0,-2-2-2 16,2 2-4-16,0-1 1 0,-2-3-24 15,0 3 23-15,0 0-10 0,-1 1-10 0,2 0-10 16,0-1 20-16,0 1-18 0,-2 1 16 15,0-1 5-15,2 2-34 0,-2 0 15 0,0 0-3 16,0 0 12-16,0 0-2 0,2 11-1 16,-2-4-14-16,-2-1 4 0,0 10 6 0,2-16-4 15,0 10-8-15,-7 20-12 0,5-14 32 16,-1-1-12-16,0-1-4 0,3-3-8 0,-1-2-2 16,0 3 20-16,-1-5-26 0,2-3 21 0,0 3 2 15,0-7 2-15,0 0-8 0,0 8-3 16,0-2 2-16,0-6-2 0,0 8 20 0,0-8-14 15,11 15-3-15,-9-10-13 0,1-4 25 0,0 4-14 16,1-4 4-16,2 3 12 0,-3-2-19 16,1 0 7-16,1-2-15 0,-2 1 5 0,1 1 10 15,2-1-3-15,-2-1-5 0,0 3 6 16,-2-2-6-16,4-1 2 0,-5 2-48 0,1-1-20 16,1-1-50-16,-3 0-50 0,0 0-30 15,0 0-40-15,0 0 22 0,0 0-260 0,0 0 35 16,0 0 32-16,0 0 23 0,0 0 27 0,0 0 8 15,0 0 20-15,7 0 10 0</inkml:trace>
  <inkml:trace contextRef="#ctx0" brushRef="#br0" timeOffset="136277.883">23518 5081 386 0,'4'-5'289'0,"0"1"-49"0,-1 3-5 16,1-3-20-16,0 1-6 0,-2-1-33 0,1 3-16 15,2-1-11-15,-4 1 16 0,1-2-34 0,1 2-29 16,0-2-7-16,-2 3 12 0,1-1-37 16,-2 0-4-16,3 0 2 0,0-1-5 0,-3 2-5 15,1-2-3-15,1 4-16 0,-2-2 15 0,0 0-7 16,0 0-8-16,0 0-28 0,12 13 17 0,-10-7 11 16,0-2-10-16,4 13-13 0,-2-5 27 15,2 1-6-15,1 2-23 0,-5 3-4 0,2-3 20 16,-1 0-11-16,3-1 16 0,-2-4-27 15,-1 0-12-15,-2-3 9 0,0 1 16 0,0-1-4 16,2-3 9-16,1 0 16 0,-3 1 13 16,0 0-24-16,0-2 3 0,-1 2-4 0,3 0 1 15,0-1-4-15,-3 0-7 0,1 1 13 16,1-3-1-16,0 3-10 0,-1-2 1 0,2 1-5 16,-2-1 10-16,2 0-14 0,-1 2-10 0,-1-1 14 15,4 1-56-15,-3-2-21 0,0 1-73 16,1 0 13-16,-1 1-370 0,0-3 37 0,-2 3 26 15,0-2 29-15,0-3 27 0,0 0 36 0,0 0 31 16,-6 0 12-16,5-1 4 0</inkml:trace>
  <inkml:trace contextRef="#ctx0" brushRef="#br0" timeOffset="137002.7598">23612 6282 383 0,'-4'-2'251'0,"-2"0"-25"0,-8-6-38 15,-3 8-7-15,-4-1-32 0,11 1-34 0,-6 0 1 16,-3 0-14-16,-4 0-8 0,2 0-13 0,-1 0-5 16,-23 11-18-16,22-6-7 0,1-2 10 15,-3 1 11-15,5-1-5 0,-2-1-5 16,0 1-9-16,2 0 14 0,3-1-7 0,3-2 23 15,1 1 7-15,4-1 9 0,2 1-10 0,-2-1-15 16,2 2 18-16,2-2-9 0,3 0 4 0,-2 0-5 16,1 0-14-16,-1 1-22 0,3-1 21 15,-3 0-15-15,2 0-2 0,-1 1-26 0,3-1 4 16,-1 0-53-16,0 0-45 0,-3 0-35 16,0 2-47-16,-1 0 15 0,-12 3-294 0,2 2 43 15,-2-6 1-15,-1 2 22 0,-1 0 27 0,6-2 25 16,1-1 11-16,-6 1-65 0</inkml:trace>
  <inkml:trace contextRef="#ctx0" brushRef="#br0" timeOffset="137695.9817">22638 6294 380 0,'1'-3'248'0,"0"0"-14"0,1 0-14 16,-1-2-32-16,0 3-15 0,2-3 4 15,-1 2-25-15,1 0 1 0,-1-1-22 0,1 0 12 16,-2 0-9-16,0 1-29 0,1-2 4 15,0 2-11-15,-2-2 29 0,3 2-38 0,-2-2-6 16,0 2 16-16,1-3-14 0,-2 6-32 0,0 0-15 16,0-5 13-16,0 5 0 0,0-7 6 15,0 7-28-15,-11-15 12 0,6 11-28 0,0 2 20 16,0-1-16-16,-9-2-3 0,1 3 17 0,2 2-6 16,11 0-19-16,-13 0 0 0,-17 10 4 0,15-2-7 15,0 1 13-15,-2 2 11 0,8 3-36 16,-5 0 6-16,3-3 25 0,0 5-17 0,4-2 3 15,0 3 2-15,2-4-17 0,3-1 27 16,2-2-7-16,0-1 4 0,0-9 0 0,0 8-15 16,11 15-1-16,-3-13 13 0,2-1-33 15,0-2 48-15,2-2-27 0,-2-3-6 0,-1 1 31 16,1-3-17-16,-1 1-22 0,-9-1 10 0,7 0 3 16,4 0 18-16,17-11-23 15,-16 5 14-15,1-2 12 0,-1-1 13 0,-4 0-8 16,2-2-29-16,-6 3-5 0,1-1 14 0,0 3 6 15,0-1-12-15,-1 3 9 0,-1-1 3 0,-1 0 20 16,0 2-22-16,0 0-1 0,0-1 6 16,0 3-14-16,1-2 0 0,-1 2-2 0,1 1 1 15,-2-2 7-15,-1 2 22 0,0 0-16 0,0 0-20 16,0 0 42-16,8 11-41 0,-6-7 6 0,-1 3 8 16,2-1 3-16,0 0-14 0,-1 10 22 15,3-1 6-15,0-2-45 0,-2-3 14 0,-1 6-4 16,0 0 20-16,0 0 3 0,1 1-21 15,-2-5-10-15,0 0-36 0,-1-12-34 0,0 9-14 16,0-1-26-16,0 1-14 0,0-2-21 0,0 0 16 16,0-7-166-16,0 7-99 0,0-1 24 0,0-6 26 15,0 6 25-15,0-6 0 0,0 0 35 16,-1 8 9-16</inkml:trace>
  <inkml:trace contextRef="#ctx0" brushRef="#br0" timeOffset="138030.245">22818 6469 568 0,'5'-6'275'16,"0"3"-54"-16,2-1-11 0,0 2-23 0,-2 1-32 16,0 0 3-16,2-2-31 0,-1 3-17 0,-6 0 8 15,0 0-28-15,10 0-6 0,-4 0-13 0,10 18 4 16,-8-5-10-16,0-1-11 0,-5-1-8 16,1-3 4-16,0 1 6 0,-3-1-2 15,1-2-21-15,1-1 14 0,-3 0-16 0,3 1-10 16,-2-1-8-16,0 1 16 0,1-1 0 0,-1 1-2 15,0-1-7-15,2 0 21 0,1-2-26 0,0 1 2 16,0-1 4-16,11 2 7 0,-4-2 11 0,3 2-15 16,-2-1-9-16,-1-4 21 0,0 1-3 15,-2 0-34-15,0-1 5 0,1 0 5 0,-1 0-5 16,1 0 14-16,1 0-9 0,1 0 10 16,-2 0-20-16,0 0-2 0,-2 0-44 15,0 0-50-15,-8 0 7 0,7 0 10 0,2 0 7 16,12 16 8-16,-11-11 5 0,-4-2-359 0,2 4 29 15,-3-4 25-15,0 2 42 0,0-1-24 16,0 1 59-16,-2-1-22 0</inkml:trace>
</inkml:ink>
</file>

<file path=ppt/media/image12.png>
</file>

<file path=ppt/media/image14.png>
</file>

<file path=ppt/media/image16.png>
</file>

<file path=ppt/media/image17.png>
</file>

<file path=ppt/media/image18.png>
</file>

<file path=ppt/media/image19.png>
</file>

<file path=ppt/media/image190.png>
</file>

<file path=ppt/media/image20.png>
</file>

<file path=ppt/media/image200.PNG>
</file>

<file path=ppt/media/image21.png>
</file>

<file path=ppt/media/image23.png>
</file>

<file path=ppt/media/image24.png>
</file>

<file path=ppt/media/image26.png>
</file>

<file path=ppt/media/image28.png>
</file>

<file path=ppt/media/image4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ACE67A-B741-4508-A54E-BCBCBBE5F3E0}" type="datetimeFigureOut">
              <a:rPr lang="en-US" smtClean="0"/>
              <a:t>2/9/2022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52949A-8AE8-4E4B-BF37-DAAAC99D85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40984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ACE67A-B741-4508-A54E-BCBCBBE5F3E0}" type="datetimeFigureOut">
              <a:rPr lang="en-US" smtClean="0"/>
              <a:t>2/9/2022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52949A-8AE8-4E4B-BF37-DAAAC99D85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148394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ACE67A-B741-4508-A54E-BCBCBBE5F3E0}" type="datetimeFigureOut">
              <a:rPr lang="en-US" smtClean="0"/>
              <a:t>2/9/2022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52949A-8AE8-4E4B-BF37-DAAAC99D85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81586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ACE67A-B741-4508-A54E-BCBCBBE5F3E0}" type="datetimeFigureOut">
              <a:rPr lang="en-US" smtClean="0"/>
              <a:t>2/9/2022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52949A-8AE8-4E4B-BF37-DAAAC99D85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62794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ACE67A-B741-4508-A54E-BCBCBBE5F3E0}" type="datetimeFigureOut">
              <a:rPr lang="en-US" smtClean="0"/>
              <a:t>2/9/2022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52949A-8AE8-4E4B-BF37-DAAAC99D85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47819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ACE67A-B741-4508-A54E-BCBCBBE5F3E0}" type="datetimeFigureOut">
              <a:rPr lang="en-US" smtClean="0"/>
              <a:t>2/9/2022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52949A-8AE8-4E4B-BF37-DAAAC99D85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62846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ACE67A-B741-4508-A54E-BCBCBBE5F3E0}" type="datetimeFigureOut">
              <a:rPr lang="en-US" smtClean="0"/>
              <a:t>2/9/2022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52949A-8AE8-4E4B-BF37-DAAAC99D85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033430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ACE67A-B741-4508-A54E-BCBCBBE5F3E0}" type="datetimeFigureOut">
              <a:rPr lang="en-US" smtClean="0"/>
              <a:t>2/9/2022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52949A-8AE8-4E4B-BF37-DAAAC99D85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31715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ACE67A-B741-4508-A54E-BCBCBBE5F3E0}" type="datetimeFigureOut">
              <a:rPr lang="en-US" smtClean="0"/>
              <a:t>2/9/2022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52949A-8AE8-4E4B-BF37-DAAAC99D85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4588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ACE67A-B741-4508-A54E-BCBCBBE5F3E0}" type="datetimeFigureOut">
              <a:rPr lang="en-US" smtClean="0"/>
              <a:t>2/9/2022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52949A-8AE8-4E4B-BF37-DAAAC99D85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11536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ACE67A-B741-4508-A54E-BCBCBBE5F3E0}" type="datetimeFigureOut">
              <a:rPr lang="en-US" smtClean="0"/>
              <a:t>2/9/2022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52949A-8AE8-4E4B-BF37-DAAAC99D85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09718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1ACE67A-B741-4508-A54E-BCBCBBE5F3E0}" type="datetimeFigureOut">
              <a:rPr lang="en-US" smtClean="0"/>
              <a:t>2/9/2022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352949A-8AE8-4E4B-BF37-DAAAC99D85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22826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customXml" Target="../ink/ink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.emf"/><Relationship Id="rId4" Type="http://schemas.openxmlformats.org/officeDocument/2006/relationships/customXml" Target="../ink/ink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emf"/><Relationship Id="rId5" Type="http://schemas.openxmlformats.org/officeDocument/2006/relationships/customXml" Target="../ink/ink6.xml"/><Relationship Id="rId4" Type="http://schemas.openxmlformats.org/officeDocument/2006/relationships/image" Target="../media/image7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customXml" Target="../ink/ink7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0.PNG"/><Relationship Id="rId2" Type="http://schemas.openxmlformats.org/officeDocument/2006/relationships/image" Target="../media/image19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emf"/><Relationship Id="rId5" Type="http://schemas.openxmlformats.org/officeDocument/2006/relationships/customXml" Target="../ink/ink8.xml"/><Relationship Id="rId4" Type="http://schemas.openxmlformats.org/officeDocument/2006/relationships/image" Target="../media/image2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customXml" Target="../ink/ink9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customXml" Target="../ink/ink10.xml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emf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customXml" Target="../ink/ink11.xml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emf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customXml" Target="../ink/ink12.xml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emf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emf"/><Relationship Id="rId2" Type="http://schemas.openxmlformats.org/officeDocument/2006/relationships/customXml" Target="../ink/ink13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5.emf"/><Relationship Id="rId4" Type="http://schemas.openxmlformats.org/officeDocument/2006/relationships/customXml" Target="../ink/ink1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customXml" Target="../ink/ink3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customXml" Target="../ink/ink15.xml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7.emf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emf"/><Relationship Id="rId2" Type="http://schemas.openxmlformats.org/officeDocument/2006/relationships/customXml" Target="../ink/ink16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customXml" Target="../ink/ink4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emf"/><Relationship Id="rId5" Type="http://schemas.openxmlformats.org/officeDocument/2006/relationships/customXml" Target="../ink/ink5.xml"/><Relationship Id="rId4" Type="http://schemas.openxmlformats.org/officeDocument/2006/relationships/image" Target="../media/image18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457200" y="348120"/>
              <a:ext cx="11395800" cy="5263560"/>
            </p14:xfrm>
          </p:contentPart>
        </mc:Choice>
        <mc:Fallback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47480" y="340920"/>
                <a:ext cx="11414880" cy="5277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5" name="Ink 4"/>
              <p14:cNvContentPartPr/>
              <p14:nvPr/>
            </p14:nvContentPartPr>
            <p14:xfrm>
              <a:off x="2914560" y="4318200"/>
              <a:ext cx="7435080" cy="1037880"/>
            </p14:xfrm>
          </p:contentPart>
        </mc:Choice>
        <mc:Fallback>
          <p:pic>
            <p:nvPicPr>
              <p:cNvPr id="5" name="Ink 4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908080" y="4311360"/>
                <a:ext cx="7452000" cy="10533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0601228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540566"/>
          </a:xfrm>
        </p:spPr>
        <p:txBody>
          <a:bodyPr>
            <a:noAutofit/>
          </a:bodyPr>
          <a:lstStyle/>
          <a:p>
            <a:r>
              <a:rPr lang="en-US" sz="3600" i="1" u="sng" dirty="0">
                <a:solidFill>
                  <a:srgbClr val="FF0000"/>
                </a:solidFill>
              </a:rPr>
              <a:t>L</a:t>
            </a:r>
            <a:r>
              <a:rPr lang="en-US" sz="3600" i="1" u="sng" dirty="0" smtClean="0">
                <a:solidFill>
                  <a:srgbClr val="FF0000"/>
                </a:solidFill>
              </a:rPr>
              <a:t>east squares non-linear regression  model</a:t>
            </a:r>
            <a:endParaRPr lang="en-US" sz="36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286328" y="914399"/>
                <a:ext cx="11748654" cy="5818909"/>
              </a:xfrm>
              <a:solidFill>
                <a:schemeClr val="lt1"/>
              </a:solidFill>
              <a:ln w="19050">
                <a:solidFill>
                  <a:srgbClr val="FFC000"/>
                </a:solidFill>
              </a:ln>
            </p:spPr>
            <p:style>
              <a:lnRef idx="2">
                <a:schemeClr val="accent4"/>
              </a:lnRef>
              <a:fillRef idx="1">
                <a:schemeClr val="lt1"/>
              </a:fillRef>
              <a:effectRef idx="0">
                <a:schemeClr val="accent4"/>
              </a:effectRef>
              <a:fontRef idx="minor">
                <a:schemeClr val="dk1"/>
              </a:fontRef>
            </p:style>
            <p:txBody>
              <a:bodyPr>
                <a:noAutofit/>
              </a:bodyPr>
              <a:lstStyle/>
              <a:p>
                <a:pPr marL="0" indent="0">
                  <a:buNone/>
                </a:pPr>
                <a:r>
                  <a:rPr lang="en-US" sz="1800" i="1" dirty="0" smtClean="0">
                    <a:latin typeface="Cambria Math" panose="02040503050406030204" pitchFamily="18" charset="0"/>
                  </a:rPr>
                  <a:t>             </a:t>
                </a:r>
                <a:endParaRPr lang="en-US" sz="1800" dirty="0" smtClean="0"/>
              </a:p>
              <a:p>
                <a:pPr marL="0" indent="0">
                  <a:buNone/>
                </a:pPr>
                <a:r>
                  <a:rPr lang="en-US" sz="1800" dirty="0" smtClean="0"/>
                  <a:t>       </a:t>
                </a:r>
                <a14:m>
                  <m:oMath xmlns:m="http://schemas.openxmlformats.org/officeDocument/2006/math">
                    <m:r>
                      <a:rPr lang="en-US" sz="1800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 </m:t>
                    </m:r>
                  </m:oMath>
                </a14:m>
                <a:r>
                  <a:rPr lang="en-US" sz="1800" dirty="0" smtClean="0"/>
                  <a:t>                            </a:t>
                </a:r>
                <a:endParaRPr lang="en-US" sz="1800" dirty="0"/>
              </a:p>
              <a:p>
                <a:pPr marL="0" indent="0">
                  <a:buNone/>
                </a:pPr>
                <a:endParaRPr lang="en-US" sz="1800" dirty="0" smtClean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286328" y="914399"/>
                <a:ext cx="11748654" cy="5818909"/>
              </a:xfrm>
              <a:blipFill>
                <a:blip r:embed="rId2"/>
                <a:stretch>
                  <a:fillRect/>
                </a:stretch>
              </a:blipFill>
              <a:ln w="19050">
                <a:solidFill>
                  <a:srgbClr val="FFC000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5667" y="1185685"/>
            <a:ext cx="4350734" cy="3266241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77750" y="1006763"/>
            <a:ext cx="4620977" cy="3546764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942109" y="4641093"/>
            <a:ext cx="33158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Linear Regression model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7282872" y="4654707"/>
            <a:ext cx="33158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 Non-linear Regression model</a:t>
            </a:r>
            <a:endParaRPr lang="en-US" dirty="0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5">
            <p14:nvContentPartPr>
              <p14:cNvPr id="6" name="Ink 5"/>
              <p14:cNvContentPartPr/>
              <p14:nvPr/>
            </p14:nvContentPartPr>
            <p14:xfrm>
              <a:off x="377640" y="2247840"/>
              <a:ext cx="4106520" cy="2054160"/>
            </p14:xfrm>
          </p:contentPart>
        </mc:Choice>
        <mc:Fallback>
          <p:pic>
            <p:nvPicPr>
              <p:cNvPr id="6" name="Ink 5"/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373680" y="2243520"/>
                <a:ext cx="4119480" cy="20660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8511553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157320" y="205560"/>
              <a:ext cx="11285640" cy="6105600"/>
            </p14:xfrm>
          </p:contentPart>
        </mc:Choice>
        <mc:Fallback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46520" y="199080"/>
                <a:ext cx="11310120" cy="61257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1995611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540566"/>
          </a:xfrm>
        </p:spPr>
        <p:txBody>
          <a:bodyPr>
            <a:noAutofit/>
          </a:bodyPr>
          <a:lstStyle/>
          <a:p>
            <a:r>
              <a:rPr lang="en-US" sz="3600" i="1" u="sng" dirty="0">
                <a:solidFill>
                  <a:srgbClr val="FF0000"/>
                </a:solidFill>
              </a:rPr>
              <a:t>Least squares quadratic regression  model</a:t>
            </a:r>
            <a:endParaRPr lang="en-US" sz="36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286328" y="914400"/>
                <a:ext cx="11748654" cy="5922217"/>
              </a:xfrm>
              <a:solidFill>
                <a:schemeClr val="lt1"/>
              </a:solidFill>
              <a:ln w="19050">
                <a:solidFill>
                  <a:srgbClr val="FFC000"/>
                </a:solidFill>
              </a:ln>
            </p:spPr>
            <p:style>
              <a:lnRef idx="2">
                <a:schemeClr val="accent4"/>
              </a:lnRef>
              <a:fillRef idx="1">
                <a:schemeClr val="lt1"/>
              </a:fillRef>
              <a:effectRef idx="0">
                <a:schemeClr val="accent4"/>
              </a:effectRef>
              <a:fontRef idx="minor">
                <a:schemeClr val="dk1"/>
              </a:fontRef>
            </p:style>
            <p:txBody>
              <a:bodyPr>
                <a:noAutofit/>
              </a:bodyPr>
              <a:lstStyle/>
              <a:p>
                <a:pPr marL="0" indent="0">
                  <a:buNone/>
                </a:pPr>
                <a:r>
                  <a:rPr lang="en-US" sz="1800" i="1" dirty="0" smtClean="0">
                    <a:latin typeface="Cambria Math" panose="02040503050406030204" pitchFamily="18" charset="0"/>
                  </a:rPr>
                  <a:t> </a:t>
                </a:r>
                <a:r>
                  <a:rPr lang="en-US" sz="1800" dirty="0" smtClean="0"/>
                  <a:t>For the sake of simplicity, let us consider  X = </a:t>
                </a:r>
                <a14:m>
                  <m:oMath xmlns:m="http://schemas.openxmlformats.org/officeDocument/2006/math">
                    <m:d>
                      <m:dPr>
                        <m:begChr m:val="["/>
                        <m:endChr m:val="]"/>
                        <m:ctrlPr>
                          <a:rPr lang="en-US" sz="180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eqArr>
                          <m:eqArrPr>
                            <m:ctrlPr>
                              <a:rPr lang="en-US" sz="1800" i="1" smtClean="0">
                                <a:latin typeface="Cambria Math" panose="02040503050406030204" pitchFamily="18" charset="0"/>
                              </a:rPr>
                            </m:ctrlPr>
                          </m:eqArrPr>
                          <m:e>
                            <m:r>
                              <a:rPr lang="en-US" sz="1800" b="0" i="1" smtClean="0">
                                <a:latin typeface="Cambria Math" panose="02040503050406030204" pitchFamily="18" charset="0"/>
                              </a:rPr>
                              <m:t>𝑥</m:t>
                            </m:r>
                            <m:r>
                              <a:rPr lang="en-US" sz="1800" b="0" i="1" baseline="-25000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e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𝑥</m:t>
                            </m:r>
                            <m:r>
                              <a:rPr lang="en-US" b="0" i="1" baseline="-25000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e>
                        </m:eqArr>
                      </m:e>
                    </m:d>
                    <m:r>
                      <a:rPr lang="en-US" sz="1800" i="1" smtClean="0">
                        <a:latin typeface="Cambria Math" panose="02040503050406030204" pitchFamily="18" charset="0"/>
                      </a:rPr>
                      <m:t>.</m:t>
                    </m:r>
                  </m:oMath>
                </a14:m>
                <a:endParaRPr lang="en-US" sz="1800" dirty="0" smtClean="0"/>
              </a:p>
              <a:p>
                <a:pPr marL="0" indent="0">
                  <a:buNone/>
                </a:pPr>
                <a:r>
                  <a:rPr lang="en-US" sz="1800" dirty="0" smtClean="0"/>
                  <a:t>Then the quadratic function of X </a:t>
                </a:r>
              </a:p>
              <a:p>
                <a:pPr marL="0" indent="0">
                  <a:buNone/>
                </a:pPr>
                <a:r>
                  <a:rPr lang="en-US" sz="1800" dirty="0" smtClean="0"/>
                  <a:t>   f(X)  =   X</a:t>
                </a:r>
                <a:r>
                  <a:rPr lang="en-US" sz="1800" baseline="30000" dirty="0" smtClean="0"/>
                  <a:t>T</a:t>
                </a:r>
                <a:r>
                  <a:rPr lang="en-US" sz="1800" dirty="0" smtClean="0"/>
                  <a:t>CX + W</a:t>
                </a:r>
                <a:r>
                  <a:rPr lang="en-US" sz="1800" baseline="30000" dirty="0" smtClean="0"/>
                  <a:t>T</a:t>
                </a:r>
                <a:r>
                  <a:rPr lang="en-US" sz="1800" dirty="0" smtClean="0"/>
                  <a:t>X + b  = </a:t>
                </a:r>
                <a14:m>
                  <m:oMath xmlns:m="http://schemas.openxmlformats.org/officeDocument/2006/math">
                    <m:d>
                      <m:dPr>
                        <m:begChr m:val="["/>
                        <m:endChr m:val="]"/>
                        <m:ctrlPr>
                          <a:rPr lang="en-US" sz="18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  <m:r>
                          <a:rPr lang="en-US" sz="1800" b="0" i="1" baseline="-25000" smtClean="0">
                            <a:latin typeface="Cambria Math" panose="02040503050406030204" pitchFamily="18" charset="0"/>
                          </a:rPr>
                          <m:t>1</m:t>
                        </m:r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, </m:t>
                        </m:r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  <m:r>
                          <a:rPr lang="en-US" sz="1800" b="0" i="1" baseline="-25000" smtClean="0">
                            <a:latin typeface="Cambria Math" panose="02040503050406030204" pitchFamily="18" charset="0"/>
                          </a:rPr>
                          <m:t>2</m:t>
                        </m:r>
                      </m:e>
                    </m:d>
                    <m:d>
                      <m:dPr>
                        <m:begChr m:val="["/>
                        <m:endChr m:val="]"/>
                        <m:ctrlPr>
                          <a:rPr lang="en-US" sz="18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m>
                          <m:mPr>
                            <m:mcs>
                              <m:mc>
                                <m:mcPr>
                                  <m:count m:val="2"/>
                                  <m:mcJc m:val="center"/>
                                </m:mcPr>
                              </m:mc>
                            </m:mcs>
                            <m:ctrlPr>
                              <a:rPr lang="en-US" sz="1800" b="0" i="1" smtClean="0">
                                <a:latin typeface="Cambria Math" panose="02040503050406030204" pitchFamily="18" charset="0"/>
                              </a:rPr>
                            </m:ctrlPr>
                          </m:mPr>
                          <m:mr>
                            <m:e>
                              <m:r>
                                <m:rPr>
                                  <m:brk m:alnAt="7"/>
                                </m:rPr>
                                <a:rPr lang="en-US" sz="1800" b="0" i="1" smtClean="0">
                                  <a:latin typeface="Cambria Math" panose="02040503050406030204" pitchFamily="18" charset="0"/>
                                </a:rPr>
                                <m:t>𝑤</m:t>
                              </m:r>
                              <m:r>
                                <a:rPr lang="en-US" sz="1800" b="0" i="1" baseline="-25000" smtClean="0">
                                  <a:latin typeface="Cambria Math" panose="02040503050406030204" pitchFamily="18" charset="0"/>
                                </a:rPr>
                                <m:t>11</m:t>
                              </m:r>
                            </m:e>
                            <m:e>
                              <m:f>
                                <m:fPr>
                                  <m:ctrlPr>
                                    <a:rPr lang="en-US" sz="18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US" sz="1800" b="0" i="1" smtClean="0">
                                      <a:latin typeface="Cambria Math" panose="02040503050406030204" pitchFamily="18" charset="0"/>
                                    </a:rPr>
                                    <m:t>𝑤</m:t>
                                  </m:r>
                                  <m:r>
                                    <a:rPr lang="en-US" sz="1800" b="0" i="1" baseline="-25000" smtClean="0">
                                      <a:latin typeface="Cambria Math" panose="02040503050406030204" pitchFamily="18" charset="0"/>
                                    </a:rPr>
                                    <m:t>12</m:t>
                                  </m:r>
                                </m:num>
                                <m:den>
                                  <m:r>
                                    <a:rPr lang="en-US" sz="1800" b="0" i="1" smtClean="0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den>
                              </m:f>
                            </m:e>
                          </m:mr>
                          <m:mr>
                            <m:e>
                              <m:f>
                                <m:fPr>
                                  <m:ctrlPr>
                                    <a:rPr lang="en-US" sz="18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US" sz="1800" b="0" i="1" smtClean="0">
                                      <a:latin typeface="Cambria Math" panose="02040503050406030204" pitchFamily="18" charset="0"/>
                                    </a:rPr>
                                    <m:t>𝑤</m:t>
                                  </m:r>
                                  <m:r>
                                    <a:rPr lang="en-US" sz="1800" b="0" i="1" baseline="-25000" smtClean="0">
                                      <a:latin typeface="Cambria Math" panose="02040503050406030204" pitchFamily="18" charset="0"/>
                                    </a:rPr>
                                    <m:t>12</m:t>
                                  </m:r>
                                </m:num>
                                <m:den>
                                  <m:r>
                                    <a:rPr lang="en-US" sz="1800" b="0" i="1" smtClean="0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den>
                              </m:f>
                            </m:e>
                            <m:e>
                              <m:r>
                                <a:rPr lang="en-US" sz="1800" b="0" i="1" smtClean="0">
                                  <a:latin typeface="Cambria Math" panose="02040503050406030204" pitchFamily="18" charset="0"/>
                                </a:rPr>
                                <m:t>𝑤</m:t>
                              </m:r>
                              <m:r>
                                <a:rPr lang="en-US" sz="1800" b="0" i="1" baseline="-25000" smtClean="0">
                                  <a:latin typeface="Cambria Math" panose="02040503050406030204" pitchFamily="18" charset="0"/>
                                </a:rPr>
                                <m:t>22</m:t>
                              </m:r>
                            </m:e>
                          </m:mr>
                        </m:m>
                      </m:e>
                    </m:d>
                    <m:r>
                      <a:rPr lang="en-US" sz="1800" b="0" i="1" smtClean="0">
                        <a:latin typeface="Cambria Math" panose="02040503050406030204" pitchFamily="18" charset="0"/>
                      </a:rPr>
                      <m:t> </m:t>
                    </m:r>
                    <m:d>
                      <m:dPr>
                        <m:begChr m:val="["/>
                        <m:endChr m:val="]"/>
                        <m:ctrlPr>
                          <a:rPr lang="en-US" sz="18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m>
                          <m:mPr>
                            <m:mcs>
                              <m:mc>
                                <m:mcPr>
                                  <m:count m:val="1"/>
                                  <m:mcJc m:val="center"/>
                                </m:mcPr>
                              </m:mc>
                            </m:mcs>
                            <m:ctrlPr>
                              <a:rPr lang="en-US" sz="1800" b="0" i="1" smtClean="0">
                                <a:latin typeface="Cambria Math" panose="02040503050406030204" pitchFamily="18" charset="0"/>
                              </a:rPr>
                            </m:ctrlPr>
                          </m:mPr>
                          <m:mr>
                            <m:e>
                              <m:r>
                                <m:rPr>
                                  <m:brk m:alnAt="7"/>
                                </m:rPr>
                                <a:rPr lang="en-US" sz="1800" b="0" i="1" smtClean="0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  <m:r>
                                <a:rPr lang="en-US" sz="1800" b="0" i="1" baseline="-25000" smtClean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e>
                          </m:mr>
                          <m:mr>
                            <m:e>
                              <m:r>
                                <a:rPr lang="en-US" sz="1800" b="0" i="1" smtClean="0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  <m:r>
                                <a:rPr lang="en-US" sz="1800" b="0" i="1" baseline="-25000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e>
                          </m:mr>
                        </m:m>
                      </m:e>
                    </m:d>
                  </m:oMath>
                </a14:m>
                <a:r>
                  <a:rPr lang="en-US" sz="1800" dirty="0" smtClean="0"/>
                  <a:t>  +  </a:t>
                </a:r>
                <a14:m>
                  <m:oMath xmlns:m="http://schemas.openxmlformats.org/officeDocument/2006/math">
                    <m:d>
                      <m:dPr>
                        <m:begChr m:val="["/>
                        <m:endChr m:val="]"/>
                        <m:ctrlPr>
                          <a:rPr lang="en-US" sz="18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𝑤</m:t>
                        </m:r>
                        <m:r>
                          <a:rPr lang="en-US" sz="1800" i="1" baseline="-25000">
                            <a:latin typeface="Cambria Math" panose="02040503050406030204" pitchFamily="18" charset="0"/>
                          </a:rPr>
                          <m:t>1</m:t>
                        </m:r>
                        <m:r>
                          <a:rPr lang="en-US" sz="1800" i="1">
                            <a:latin typeface="Cambria Math" panose="02040503050406030204" pitchFamily="18" charset="0"/>
                          </a:rPr>
                          <m:t>, </m:t>
                        </m:r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𝑤</m:t>
                        </m:r>
                        <m:r>
                          <a:rPr lang="en-US" sz="1800" i="1" baseline="-25000">
                            <a:latin typeface="Cambria Math" panose="02040503050406030204" pitchFamily="18" charset="0"/>
                          </a:rPr>
                          <m:t>2</m:t>
                        </m:r>
                      </m:e>
                    </m:d>
                    <m:d>
                      <m:dPr>
                        <m:begChr m:val="["/>
                        <m:endChr m:val="]"/>
                        <m:ctrlPr>
                          <a:rPr lang="en-US" sz="18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m>
                          <m:mPr>
                            <m:mcs>
                              <m:mc>
                                <m:mcPr>
                                  <m:count m:val="1"/>
                                  <m:mcJc m:val="center"/>
                                </m:mcPr>
                              </m:mc>
                            </m:mcs>
                            <m:ctrlPr>
                              <a:rPr lang="en-US" sz="1800" i="1">
                                <a:latin typeface="Cambria Math" panose="02040503050406030204" pitchFamily="18" charset="0"/>
                              </a:rPr>
                            </m:ctrlPr>
                          </m:mPr>
                          <m:mr>
                            <m:e>
                              <m:r>
                                <m:rPr>
                                  <m:brk m:alnAt="7"/>
                                </m:rPr>
                                <a:rPr lang="en-US" sz="1800" i="1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  <m:r>
                                <a:rPr lang="en-US" sz="1800" i="1" baseline="-2500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e>
                          </m:mr>
                          <m:mr>
                            <m:e>
                              <m:r>
                                <a:rPr lang="en-US" sz="1800" i="1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  <m:r>
                                <a:rPr lang="en-US" sz="1800" i="1" baseline="-2500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e>
                          </m:mr>
                        </m:m>
                      </m:e>
                    </m:d>
                  </m:oMath>
                </a14:m>
                <a:r>
                  <a:rPr lang="en-US" sz="1800" dirty="0" smtClean="0"/>
                  <a:t> + b  =  </a:t>
                </a:r>
                <a14:m>
                  <m:oMath xmlns:m="http://schemas.openxmlformats.org/officeDocument/2006/math">
                    <m:r>
                      <a:rPr lang="en-US" sz="1800" b="0" i="1" smtClean="0">
                        <a:latin typeface="Cambria Math" panose="02040503050406030204" pitchFamily="18" charset="0"/>
                      </a:rPr>
                      <m:t>𝑤</m:t>
                    </m:r>
                    <m:r>
                      <a:rPr lang="en-US" sz="1800" b="0" i="1" baseline="-25000" smtClean="0">
                        <a:latin typeface="Cambria Math" panose="02040503050406030204" pitchFamily="18" charset="0"/>
                      </a:rPr>
                      <m:t>11</m:t>
                    </m:r>
                    <m:r>
                      <a:rPr lang="en-US" sz="1800" b="0" i="1" smtClean="0">
                        <a:latin typeface="Cambria Math" panose="02040503050406030204" pitchFamily="18" charset="0"/>
                      </a:rPr>
                      <m:t>𝑥</m:t>
                    </m:r>
                    <m:r>
                      <a:rPr lang="en-US" sz="1800" b="0" i="1" baseline="-25000" smtClean="0">
                        <a:latin typeface="Cambria Math" panose="02040503050406030204" pitchFamily="18" charset="0"/>
                      </a:rPr>
                      <m:t>1</m:t>
                    </m:r>
                    <m:r>
                      <a:rPr lang="en-US" sz="1800" b="0" i="1" baseline="30000" smtClean="0">
                        <a:latin typeface="Cambria Math" panose="02040503050406030204" pitchFamily="18" charset="0"/>
                      </a:rPr>
                      <m:t>2</m:t>
                    </m:r>
                    <m:r>
                      <a:rPr lang="en-US" sz="1800" b="0" i="1" smtClean="0">
                        <a:latin typeface="Cambria Math" panose="02040503050406030204" pitchFamily="18" charset="0"/>
                      </a:rPr>
                      <m:t>+</m:t>
                    </m:r>
                    <m:r>
                      <a:rPr lang="en-US" sz="1800" b="0" i="1" smtClean="0">
                        <a:latin typeface="Cambria Math" panose="02040503050406030204" pitchFamily="18" charset="0"/>
                      </a:rPr>
                      <m:t>𝑤</m:t>
                    </m:r>
                    <m:r>
                      <a:rPr lang="en-US" sz="1800" b="0" i="1" baseline="-25000" smtClean="0">
                        <a:latin typeface="Cambria Math" panose="02040503050406030204" pitchFamily="18" charset="0"/>
                      </a:rPr>
                      <m:t>12</m:t>
                    </m:r>
                    <m:r>
                      <a:rPr lang="en-US" sz="1800" b="0" i="1" smtClean="0">
                        <a:latin typeface="Cambria Math" panose="02040503050406030204" pitchFamily="18" charset="0"/>
                      </a:rPr>
                      <m:t>𝑥</m:t>
                    </m:r>
                    <m:r>
                      <a:rPr lang="en-US" sz="1800" b="0" i="1" baseline="-25000" smtClean="0">
                        <a:latin typeface="Cambria Math" panose="02040503050406030204" pitchFamily="18" charset="0"/>
                      </a:rPr>
                      <m:t>2</m:t>
                    </m:r>
                    <m:r>
                      <a:rPr lang="en-US" sz="1800" b="0" i="1" baseline="30000" smtClean="0">
                        <a:latin typeface="Cambria Math" panose="02040503050406030204" pitchFamily="18" charset="0"/>
                      </a:rPr>
                      <m:t>2</m:t>
                    </m:r>
                    <m:r>
                      <a:rPr lang="en-US" sz="1800" b="0" i="1" smtClean="0">
                        <a:latin typeface="Cambria Math" panose="02040503050406030204" pitchFamily="18" charset="0"/>
                      </a:rPr>
                      <m:t>+</m:t>
                    </m:r>
                    <m:r>
                      <a:rPr lang="en-US" sz="1800" b="0" i="1" smtClean="0">
                        <a:latin typeface="Cambria Math" panose="02040503050406030204" pitchFamily="18" charset="0"/>
                      </a:rPr>
                      <m:t>𝑤</m:t>
                    </m:r>
                    <m:r>
                      <a:rPr lang="en-US" sz="1800" b="0" i="1" baseline="-25000" smtClean="0">
                        <a:latin typeface="Cambria Math" panose="02040503050406030204" pitchFamily="18" charset="0"/>
                      </a:rPr>
                      <m:t>12</m:t>
                    </m:r>
                    <m:r>
                      <a:rPr lang="en-US" sz="1800" b="0" i="1" smtClean="0">
                        <a:latin typeface="Cambria Math" panose="02040503050406030204" pitchFamily="18" charset="0"/>
                      </a:rPr>
                      <m:t>𝑥</m:t>
                    </m:r>
                    <m:r>
                      <a:rPr lang="en-US" sz="1800" b="0" i="1" baseline="-25000" smtClean="0">
                        <a:latin typeface="Cambria Math" panose="02040503050406030204" pitchFamily="18" charset="0"/>
                      </a:rPr>
                      <m:t>1</m:t>
                    </m:r>
                    <m:r>
                      <a:rPr lang="en-US" sz="1800" b="0" i="1" smtClean="0">
                        <a:latin typeface="Cambria Math" panose="02040503050406030204" pitchFamily="18" charset="0"/>
                      </a:rPr>
                      <m:t>𝑥</m:t>
                    </m:r>
                    <m:r>
                      <a:rPr lang="en-US" sz="1800" b="0" i="1" baseline="-25000" smtClean="0">
                        <a:latin typeface="Cambria Math" panose="02040503050406030204" pitchFamily="18" charset="0"/>
                      </a:rPr>
                      <m:t>2</m:t>
                    </m:r>
                    <m:r>
                      <a:rPr lang="en-US" sz="1800" b="0" i="1" smtClean="0">
                        <a:latin typeface="Cambria Math" panose="02040503050406030204" pitchFamily="18" charset="0"/>
                      </a:rPr>
                      <m:t>+</m:t>
                    </m:r>
                    <m:r>
                      <a:rPr lang="en-US" sz="1800" b="0" i="1" smtClean="0">
                        <a:latin typeface="Cambria Math" panose="02040503050406030204" pitchFamily="18" charset="0"/>
                      </a:rPr>
                      <m:t>𝑤</m:t>
                    </m:r>
                    <m:r>
                      <a:rPr lang="en-US" sz="1800" b="0" i="1" baseline="-25000" smtClean="0">
                        <a:latin typeface="Cambria Math" panose="02040503050406030204" pitchFamily="18" charset="0"/>
                      </a:rPr>
                      <m:t>1</m:t>
                    </m:r>
                    <m:r>
                      <a:rPr lang="en-US" sz="1800" b="0" i="1" smtClean="0">
                        <a:latin typeface="Cambria Math" panose="02040503050406030204" pitchFamily="18" charset="0"/>
                      </a:rPr>
                      <m:t>𝑥</m:t>
                    </m:r>
                    <m:r>
                      <a:rPr lang="en-US" sz="1800" b="0" i="1" baseline="-25000" smtClean="0">
                        <a:latin typeface="Cambria Math" panose="02040503050406030204" pitchFamily="18" charset="0"/>
                      </a:rPr>
                      <m:t>1</m:t>
                    </m:r>
                    <m:r>
                      <a:rPr lang="en-US" sz="1800" b="0" i="1" smtClean="0">
                        <a:latin typeface="Cambria Math" panose="02040503050406030204" pitchFamily="18" charset="0"/>
                      </a:rPr>
                      <m:t>+</m:t>
                    </m:r>
                    <m:r>
                      <a:rPr lang="en-US" sz="1800" b="0" i="1" smtClean="0">
                        <a:latin typeface="Cambria Math" panose="02040503050406030204" pitchFamily="18" charset="0"/>
                      </a:rPr>
                      <m:t>𝑤</m:t>
                    </m:r>
                    <m:r>
                      <a:rPr lang="en-US" sz="1800" b="0" i="1" baseline="-25000" smtClean="0">
                        <a:latin typeface="Cambria Math" panose="02040503050406030204" pitchFamily="18" charset="0"/>
                      </a:rPr>
                      <m:t>2</m:t>
                    </m:r>
                    <m:r>
                      <a:rPr lang="en-US" sz="1800" b="0" i="1" smtClean="0">
                        <a:latin typeface="Cambria Math" panose="02040503050406030204" pitchFamily="18" charset="0"/>
                      </a:rPr>
                      <m:t>𝑥</m:t>
                    </m:r>
                    <m:r>
                      <a:rPr lang="en-US" sz="1800" b="0" i="1" baseline="-25000" smtClean="0">
                        <a:latin typeface="Cambria Math" panose="02040503050406030204" pitchFamily="18" charset="0"/>
                      </a:rPr>
                      <m:t>2</m:t>
                    </m:r>
                    <m:r>
                      <a:rPr lang="en-US" sz="1800" b="0" i="1" smtClean="0">
                        <a:latin typeface="Cambria Math" panose="02040503050406030204" pitchFamily="18" charset="0"/>
                      </a:rPr>
                      <m:t>+</m:t>
                    </m:r>
                    <m:r>
                      <a:rPr lang="en-US" sz="1800" b="0" i="1" smtClean="0">
                        <a:latin typeface="Cambria Math" panose="02040503050406030204" pitchFamily="18" charset="0"/>
                      </a:rPr>
                      <m:t>𝑏</m:t>
                    </m:r>
                  </m:oMath>
                </a14:m>
                <a:r>
                  <a:rPr lang="en-US" sz="1800" dirty="0" smtClean="0"/>
                  <a:t>.</a:t>
                </a:r>
              </a:p>
              <a:p>
                <a:pPr marL="0" indent="0">
                  <a:buNone/>
                </a:pPr>
                <a:r>
                  <a:rPr lang="en-US" sz="1800" dirty="0"/>
                  <a:t> </a:t>
                </a:r>
                <a:r>
                  <a:rPr lang="en-US" sz="1800" dirty="0" smtClean="0"/>
                  <a:t> then the minimization of Least Square  Loss function will let us obtain  the problem </a:t>
                </a:r>
              </a:p>
              <a:p>
                <a:pPr marL="0" indent="0">
                  <a:buNone/>
                </a:pPr>
                <a:r>
                  <a:rPr lang="en-US" sz="1800" dirty="0" smtClean="0"/>
                  <a:t>Min </a:t>
                </a:r>
                <a:r>
                  <a:rPr lang="en-US" sz="1800" baseline="-25000" dirty="0"/>
                  <a:t>(b,w1,w2,w12,w11,w22) </a:t>
                </a:r>
                <a:r>
                  <a:rPr lang="en-US" sz="1800" dirty="0"/>
                  <a:t> </a:t>
                </a:r>
                <a14:m>
                  <m:oMath xmlns:m="http://schemas.openxmlformats.org/officeDocument/2006/math">
                    <m:nary>
                      <m:naryPr>
                        <m:chr m:val="∑"/>
                        <m:ctrlPr>
                          <a:rPr lang="en-US" sz="1800" i="1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US" sz="1800" i="1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sz="1800" i="1">
                            <a:latin typeface="Cambria Math" panose="02040503050406030204" pitchFamily="18" charset="0"/>
                          </a:rPr>
                          <m:t>=1</m:t>
                        </m:r>
                      </m:sub>
                      <m:sup>
                        <m:r>
                          <a:rPr lang="en-US" sz="1800" i="1">
                            <a:latin typeface="Cambria Math" panose="02040503050406030204" pitchFamily="18" charset="0"/>
                          </a:rPr>
                          <m:t>𝑙</m:t>
                        </m:r>
                      </m:sup>
                      <m:e>
                        <m:r>
                          <a:rPr lang="en-US" sz="1800" i="1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sz="1800" i="1">
                            <a:latin typeface="Cambria Math" panose="02040503050406030204" pitchFamily="18" charset="0"/>
                          </a:rPr>
                          <m:t>𝑌</m:t>
                        </m:r>
                        <m:r>
                          <a:rPr lang="en-US" sz="1800" i="1">
                            <a:latin typeface="Cambria Math" panose="02040503050406030204" pitchFamily="18" charset="0"/>
                          </a:rPr>
                          <m:t>−(</m:t>
                        </m:r>
                        <m:r>
                          <a:rPr lang="en-US" sz="1800" i="1">
                            <a:latin typeface="Cambria Math" panose="02040503050406030204" pitchFamily="18" charset="0"/>
                          </a:rPr>
                          <m:t>𝑤</m:t>
                        </m:r>
                        <m:r>
                          <a:rPr lang="en-US" sz="1800" i="1" baseline="-25000">
                            <a:latin typeface="Cambria Math" panose="02040503050406030204" pitchFamily="18" charset="0"/>
                          </a:rPr>
                          <m:t>11</m:t>
                        </m:r>
                        <m:r>
                          <a:rPr lang="en-US" sz="1800" i="1">
                            <a:latin typeface="Cambria Math" panose="02040503050406030204" pitchFamily="18" charset="0"/>
                          </a:rPr>
                          <m:t>𝑥</m:t>
                        </m:r>
                        <m:r>
                          <a:rPr lang="en-US" sz="1800" b="0" i="1" baseline="-25000" smtClean="0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sz="1800" i="1" baseline="-25000">
                            <a:latin typeface="Cambria Math" panose="02040503050406030204" pitchFamily="18" charset="0"/>
                          </a:rPr>
                          <m:t>1</m:t>
                        </m:r>
                        <m:r>
                          <a:rPr lang="en-US" sz="1800" i="1" baseline="30000">
                            <a:latin typeface="Cambria Math" panose="02040503050406030204" pitchFamily="18" charset="0"/>
                          </a:rPr>
                          <m:t>2</m:t>
                        </m:r>
                        <m:r>
                          <a:rPr lang="en-US" sz="1800" i="1">
                            <a:latin typeface="Cambria Math" panose="02040503050406030204" pitchFamily="18" charset="0"/>
                          </a:rPr>
                          <m:t>+</m:t>
                        </m:r>
                        <m:r>
                          <a:rPr lang="en-US" sz="1800" i="1">
                            <a:latin typeface="Cambria Math" panose="02040503050406030204" pitchFamily="18" charset="0"/>
                          </a:rPr>
                          <m:t>𝑤</m:t>
                        </m:r>
                        <m:r>
                          <a:rPr lang="en-US" sz="1800" i="1" baseline="-25000">
                            <a:latin typeface="Cambria Math" panose="02040503050406030204" pitchFamily="18" charset="0"/>
                          </a:rPr>
                          <m:t>12</m:t>
                        </m:r>
                        <m:r>
                          <a:rPr lang="en-US" sz="1800" i="1">
                            <a:latin typeface="Cambria Math" panose="02040503050406030204" pitchFamily="18" charset="0"/>
                          </a:rPr>
                          <m:t>𝑥</m:t>
                        </m:r>
                        <m:r>
                          <a:rPr lang="en-US" sz="1800" b="0" i="1" baseline="-25000" smtClean="0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sz="1800" i="1" baseline="-25000">
                            <a:latin typeface="Cambria Math" panose="02040503050406030204" pitchFamily="18" charset="0"/>
                          </a:rPr>
                          <m:t>2</m:t>
                        </m:r>
                        <m:r>
                          <a:rPr lang="en-US" sz="1800" i="1" baseline="30000">
                            <a:latin typeface="Cambria Math" panose="02040503050406030204" pitchFamily="18" charset="0"/>
                          </a:rPr>
                          <m:t>2</m:t>
                        </m:r>
                        <m:r>
                          <a:rPr lang="en-US" sz="1800" i="1">
                            <a:latin typeface="Cambria Math" panose="02040503050406030204" pitchFamily="18" charset="0"/>
                          </a:rPr>
                          <m:t>+</m:t>
                        </m:r>
                        <m:r>
                          <a:rPr lang="en-US" sz="1800" i="1">
                            <a:latin typeface="Cambria Math" panose="02040503050406030204" pitchFamily="18" charset="0"/>
                          </a:rPr>
                          <m:t>𝑤</m:t>
                        </m:r>
                        <m:r>
                          <a:rPr lang="en-US" sz="1800" i="1" baseline="-25000">
                            <a:latin typeface="Cambria Math" panose="02040503050406030204" pitchFamily="18" charset="0"/>
                          </a:rPr>
                          <m:t>12</m:t>
                        </m:r>
                        <m:r>
                          <a:rPr lang="en-US" sz="1800" i="1">
                            <a:latin typeface="Cambria Math" panose="02040503050406030204" pitchFamily="18" charset="0"/>
                          </a:rPr>
                          <m:t>𝑥</m:t>
                        </m:r>
                        <m:r>
                          <a:rPr lang="en-US" sz="1800" b="0" i="1" baseline="-25000" smtClean="0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sz="1800" i="1" baseline="-25000">
                            <a:latin typeface="Cambria Math" panose="02040503050406030204" pitchFamily="18" charset="0"/>
                          </a:rPr>
                          <m:t>1</m:t>
                        </m:r>
                        <m:r>
                          <a:rPr lang="en-US" sz="1800" i="1">
                            <a:latin typeface="Cambria Math" panose="02040503050406030204" pitchFamily="18" charset="0"/>
                          </a:rPr>
                          <m:t>𝑥</m:t>
                        </m:r>
                        <m:r>
                          <a:rPr lang="en-US" sz="1800" b="0" i="1" baseline="-25000" smtClean="0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sz="1800" i="1" baseline="-25000">
                            <a:latin typeface="Cambria Math" panose="02040503050406030204" pitchFamily="18" charset="0"/>
                          </a:rPr>
                          <m:t>2</m:t>
                        </m:r>
                        <m:r>
                          <a:rPr lang="en-US" sz="1800" i="1">
                            <a:latin typeface="Cambria Math" panose="02040503050406030204" pitchFamily="18" charset="0"/>
                          </a:rPr>
                          <m:t>+</m:t>
                        </m:r>
                        <m:r>
                          <a:rPr lang="en-US" sz="1800" i="1">
                            <a:latin typeface="Cambria Math" panose="02040503050406030204" pitchFamily="18" charset="0"/>
                          </a:rPr>
                          <m:t>𝑤</m:t>
                        </m:r>
                        <m:r>
                          <a:rPr lang="en-US" sz="1800" i="1" baseline="-25000">
                            <a:latin typeface="Cambria Math" panose="02040503050406030204" pitchFamily="18" charset="0"/>
                          </a:rPr>
                          <m:t>1</m:t>
                        </m:r>
                        <m:r>
                          <a:rPr lang="en-US" sz="1800" i="1">
                            <a:latin typeface="Cambria Math" panose="02040503050406030204" pitchFamily="18" charset="0"/>
                          </a:rPr>
                          <m:t>𝑥</m:t>
                        </m:r>
                        <m:r>
                          <a:rPr lang="en-US" sz="1800" b="0" i="1" baseline="-25000" smtClean="0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sz="1800" i="1" baseline="-25000">
                            <a:latin typeface="Cambria Math" panose="02040503050406030204" pitchFamily="18" charset="0"/>
                          </a:rPr>
                          <m:t>1</m:t>
                        </m:r>
                        <m:r>
                          <a:rPr lang="en-US" sz="1800" i="1">
                            <a:latin typeface="Cambria Math" panose="02040503050406030204" pitchFamily="18" charset="0"/>
                          </a:rPr>
                          <m:t>+</m:t>
                        </m:r>
                        <m:r>
                          <a:rPr lang="en-US" sz="1800" i="1">
                            <a:latin typeface="Cambria Math" panose="02040503050406030204" pitchFamily="18" charset="0"/>
                          </a:rPr>
                          <m:t>𝑤</m:t>
                        </m:r>
                        <m:r>
                          <a:rPr lang="en-US" sz="1800" i="1" baseline="-25000">
                            <a:latin typeface="Cambria Math" panose="02040503050406030204" pitchFamily="18" charset="0"/>
                          </a:rPr>
                          <m:t>2</m:t>
                        </m:r>
                        <m:r>
                          <a:rPr lang="en-US" sz="1800" i="1">
                            <a:latin typeface="Cambria Math" panose="02040503050406030204" pitchFamily="18" charset="0"/>
                          </a:rPr>
                          <m:t>𝑥</m:t>
                        </m:r>
                        <m:r>
                          <a:rPr lang="en-US" sz="1800" b="0" i="1" baseline="-25000" smtClean="0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sz="1800" i="1" baseline="-25000">
                            <a:latin typeface="Cambria Math" panose="02040503050406030204" pitchFamily="18" charset="0"/>
                          </a:rPr>
                          <m:t>2</m:t>
                        </m:r>
                        <m:r>
                          <a:rPr lang="en-US" sz="1800" i="1">
                            <a:latin typeface="Cambria Math" panose="02040503050406030204" pitchFamily="18" charset="0"/>
                          </a:rPr>
                          <m:t>+</m:t>
                        </m:r>
                        <m:r>
                          <a:rPr lang="en-US" sz="1800" i="1">
                            <a:latin typeface="Cambria Math" panose="02040503050406030204" pitchFamily="18" charset="0"/>
                          </a:rPr>
                          <m:t>𝑏</m:t>
                        </m:r>
                        <m:r>
                          <m:rPr>
                            <m:nor/>
                          </m:rPr>
                          <a:rPr lang="en-US" sz="1800" dirty="0"/>
                          <m:t>))</m:t>
                        </m:r>
                        <m:r>
                          <m:rPr>
                            <m:nor/>
                          </m:rPr>
                          <a:rPr lang="en-US" sz="1800" baseline="30000" dirty="0"/>
                          <m:t>2</m:t>
                        </m:r>
                        <m:r>
                          <m:rPr>
                            <m:nor/>
                          </m:rPr>
                          <a:rPr lang="en-US" sz="1800" dirty="0"/>
                          <m:t>. </m:t>
                        </m:r>
                      </m:e>
                    </m:nary>
                    <m:r>
                      <a:rPr lang="en-US" sz="1800" b="0" i="1" dirty="0" smtClean="0">
                        <a:latin typeface="Cambria Math" panose="02040503050406030204" pitchFamily="18" charset="0"/>
                      </a:rPr>
                      <m:t>                                                          </m:t>
                    </m:r>
                  </m:oMath>
                </a14:m>
                <a:r>
                  <a:rPr lang="en-US" sz="1800" baseline="-25000" dirty="0" smtClean="0"/>
                  <a:t>..(1)</a:t>
                </a:r>
                <a:endParaRPr lang="en-US" sz="1800" baseline="-25000" dirty="0"/>
              </a:p>
              <a:p>
                <a:pPr marL="0" indent="0">
                  <a:buNone/>
                </a:pPr>
                <a:r>
                  <a:rPr lang="en-US" sz="1800" baseline="-25000" dirty="0"/>
                  <a:t> </a:t>
                </a:r>
                <a14:m>
                  <m:oMath xmlns:m="http://schemas.openxmlformats.org/officeDocument/2006/math">
                    <m:r>
                      <a:rPr lang="en-US" sz="1800" i="1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endParaRPr lang="en-US" sz="1800" baseline="-25000" dirty="0"/>
              </a:p>
              <a:p>
                <a:pPr marL="0" indent="0">
                  <a:buNone/>
                </a:pPr>
                <a:endParaRPr lang="en-US" sz="1800" dirty="0" smtClean="0"/>
              </a:p>
              <a:p>
                <a:pPr marL="0" indent="0">
                  <a:buNone/>
                </a:pPr>
                <a:endParaRPr lang="en-US" sz="1800" dirty="0"/>
              </a:p>
              <a:p>
                <a:pPr marL="0" indent="0">
                  <a:buNone/>
                </a:pPr>
                <a:endParaRPr lang="en-US" sz="1800" baseline="-25000" dirty="0"/>
              </a:p>
              <a:p>
                <a:pPr marL="0" indent="0">
                  <a:buNone/>
                </a:pPr>
                <a:r>
                  <a:rPr lang="en-US" sz="1800" baseline="-25000" dirty="0" smtClean="0"/>
                  <a:t>  </a:t>
                </a:r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286328" y="914400"/>
                <a:ext cx="11748654" cy="5922217"/>
              </a:xfrm>
              <a:blipFill>
                <a:blip r:embed="rId2"/>
                <a:stretch>
                  <a:fillRect l="-415"/>
                </a:stretch>
              </a:blipFill>
              <a:ln w="19050">
                <a:solidFill>
                  <a:srgbClr val="FFC000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2" name="TextBox 11"/>
              <p:cNvSpPr txBox="1"/>
              <p:nvPr/>
            </p:nvSpPr>
            <p:spPr>
              <a:xfrm>
                <a:off x="563418" y="3870036"/>
                <a:ext cx="11471564" cy="296658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 smtClean="0"/>
                  <a:t> If we consider  H =      </a:t>
                </a:r>
                <a14:m>
                  <m:oMath xmlns:m="http://schemas.openxmlformats.org/officeDocument/2006/math">
                    <m:d>
                      <m:dPr>
                        <m:begChr m:val="["/>
                        <m:endChr m:val="]"/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m>
                          <m:mPr>
                            <m:mcs>
                              <m:mc>
                                <m:mcPr>
                                  <m:count m:val="3"/>
                                  <m:mcJc m:val="center"/>
                                </m:mcPr>
                              </m:mc>
                            </m:mcs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mPr>
                          <m:mr>
                            <m:e>
                              <m:r>
                                <m:rPr>
                                  <m:brk m:alnAt="7"/>
                                </m:rPr>
                                <a:rPr lang="en-US" i="1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  <m:r>
                                <a:rPr lang="en-US" b="0" i="1" baseline="-25000" smtClean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  <m:r>
                                <a:rPr lang="en-US" i="1" baseline="-2500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  <m:r>
                                <a:rPr lang="en-US" b="0" i="1" baseline="30000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e>
                            <m:e>
                              <m:r>
                                <m:rPr>
                                  <m:brk m:alnAt="7"/>
                                </m:rPr>
                                <a:rPr lang="en-US" i="1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  <m:r>
                                <a:rPr lang="en-US" b="0" i="1" baseline="-25000" smtClean="0">
                                  <a:latin typeface="Cambria Math" panose="02040503050406030204" pitchFamily="18" charset="0"/>
                                </a:rPr>
                                <m:t>12</m:t>
                              </m:r>
                              <m:r>
                                <a:rPr lang="en-US" i="1" baseline="3000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e>
                            <m:e>
                              <m:r>
                                <m:rPr>
                                  <m:brk m:alnAt="7"/>
                                </m:rPr>
                                <a:rPr lang="en-US" i="1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  <m:r>
                                <a:rPr lang="en-US" i="1" baseline="-2500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  <m:r>
                                <a:rPr lang="en-US" i="1" baseline="-25000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  <m:r>
                                <m:rPr>
                                  <m:brk m:alnAt="7"/>
                                </m:rPr>
                                <a:rPr lang="en-US" i="1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  <m:r>
                                <a:rPr lang="en-US" i="1" baseline="-25000">
                                  <a:latin typeface="Cambria Math" panose="02040503050406030204" pitchFamily="18" charset="0"/>
                                </a:rPr>
                                <m:t>11</m:t>
                              </m:r>
                            </m:e>
                          </m:mr>
                          <m:mr>
                            <m:e>
                              <m:eqArr>
                                <m:eqArr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eqArrPr>
                                <m:e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</m:e>
                                <m:e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</m:e>
                              </m:eqArr>
                            </m:e>
                            <m:e>
                              <m:eqArr>
                                <m:eqArr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eqArrPr>
                                <m:e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</m:e>
                                <m:e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</m:e>
                              </m:eqArr>
                            </m:e>
                            <m:e>
                              <m:eqArr>
                                <m:eqArrPr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eqArrPr>
                                <m:e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</m:e>
                                <m:e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</m:e>
                              </m:eqArr>
                            </m:e>
                          </m:mr>
                          <m:mr>
                            <m:e>
                              <m:r>
                                <m:rPr>
                                  <m:brk m:alnAt="7"/>
                                </m:rPr>
                                <a:rPr lang="en-US" i="1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  <m:r>
                                <a:rPr lang="en-US" i="1" baseline="-25000">
                                  <a:latin typeface="Cambria Math" panose="02040503050406030204" pitchFamily="18" charset="0"/>
                                </a:rPr>
                                <m:t>𝑙</m:t>
                              </m:r>
                              <m:r>
                                <a:rPr lang="en-US" i="1" baseline="-25000">
                                  <a:latin typeface="Cambria Math" panose="02040503050406030204" pitchFamily="18" charset="0"/>
                                </a:rPr>
                                <m:t>12</m:t>
                              </m:r>
                            </m:e>
                            <m:e>
                              <m:r>
                                <m:rPr>
                                  <m:brk m:alnAt="7"/>
                                </m:rPr>
                                <a:rPr lang="en-US" i="1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  <m:r>
                                <a:rPr lang="en-US" i="1" baseline="-25000">
                                  <a:latin typeface="Cambria Math" panose="02040503050406030204" pitchFamily="18" charset="0"/>
                                </a:rPr>
                                <m:t>𝑙</m:t>
                              </m:r>
                              <m:r>
                                <a:rPr lang="en-US" i="1" baseline="-25000">
                                  <a:latin typeface="Cambria Math" panose="02040503050406030204" pitchFamily="18" charset="0"/>
                                </a:rPr>
                                <m:t>12</m:t>
                              </m:r>
                            </m:e>
                            <m:e>
                              <m:r>
                                <m:rPr>
                                  <m:brk m:alnAt="7"/>
                                </m:rPr>
                                <a:rPr lang="en-US" i="1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  <m:r>
                                <a:rPr lang="en-US" b="0" i="1" baseline="-25000" smtClean="0">
                                  <a:latin typeface="Cambria Math" panose="02040503050406030204" pitchFamily="18" charset="0"/>
                                </a:rPr>
                                <m:t>𝑙</m:t>
                              </m:r>
                              <m:r>
                                <a:rPr lang="en-US" i="1" baseline="-2500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  <m:r>
                                <m:rPr>
                                  <m:brk m:alnAt="7"/>
                                </m:rPr>
                                <a:rPr lang="en-US" i="1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  <m:r>
                                <a:rPr lang="en-US" b="0" i="1" baseline="-25000" smtClean="0">
                                  <a:latin typeface="Cambria Math" panose="02040503050406030204" pitchFamily="18" charset="0"/>
                                </a:rPr>
                                <m:t>𝑙</m:t>
                              </m:r>
                              <m:r>
                                <a:rPr lang="en-US" i="1" baseline="-2500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e>
                          </m:mr>
                        </m:m>
                        <m:m>
                          <m:mPr>
                            <m:mcs>
                              <m:mc>
                                <m:mcPr>
                                  <m:count m:val="3"/>
                                  <m:mcJc m:val="center"/>
                                </m:mcPr>
                              </m:mc>
                            </m:mcs>
                            <m:ctrlPr>
                              <a:rPr lang="en-US" i="1" smtClean="0">
                                <a:latin typeface="Cambria Math" panose="02040503050406030204" pitchFamily="18" charset="0"/>
                              </a:rPr>
                            </m:ctrlPr>
                          </m:mPr>
                          <m:mr>
                            <m:e>
                              <m:r>
                                <m:rPr>
                                  <m:brk m:alnAt="7"/>
                                </m:r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  </m:t>
                              </m:r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  <m:r>
                                <a:rPr lang="en-US" i="1" baseline="-2500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  <m:r>
                                <a:rPr lang="en-US" b="0" i="1" baseline="-25000" smtClean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e>
                            <m:e>
                              <m:r>
                                <m:rPr>
                                  <m:brk m:alnAt="7"/>
                                </m:rPr>
                                <a:rPr lang="en-US" i="1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  <m:r>
                                <a:rPr lang="en-US" i="1" baseline="-2500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  <m:r>
                                <a:rPr lang="en-US" b="0" i="1" baseline="-25000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e>
                            <m:e>
                              <m:eqArr>
                                <m:eqArrPr>
                                  <m:ctrlPr>
                                    <a:rPr lang="en-US" b="0" i="1" baseline="30000" smtClean="0">
                                      <a:latin typeface="Cambria Math" panose="02040503050406030204" pitchFamily="18" charset="0"/>
                                    </a:rPr>
                                  </m:ctrlPr>
                                </m:eqArrPr>
                                <m:e>
                                  <m:r>
                                    <a:rPr lang="en-US" b="0" i="1" baseline="30000" smtClean="0">
                                      <a:latin typeface="Cambria Math" panose="02040503050406030204" pitchFamily="18" charset="0"/>
                                    </a:rPr>
                                    <m:t> </m:t>
                                  </m:r>
                                </m:e>
                                <m:e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e>
                              </m:eqArr>
                            </m:e>
                          </m:mr>
                          <m:mr>
                            <m:e>
                              <m:eqArr>
                                <m:eqArrPr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eqArrPr>
                                <m:e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</m:e>
                                <m:e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</m:e>
                              </m:eqArr>
                            </m:e>
                            <m:e>
                              <m:eqArr>
                                <m:eqArr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eqArrPr>
                                <m:e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</m:e>
                              </m:eqArr>
                            </m:e>
                            <m:e>
                              <m:eqArr>
                                <m:eqArr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eqArrPr>
                                <m:e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</m:e>
                                <m:e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.−</m:t>
                                  </m:r>
                                </m:e>
                              </m:eqArr>
                            </m:e>
                          </m:mr>
                          <m:mr>
                            <m:e>
                              <m:r>
                                <m:rPr>
                                  <m:brk m:alnAt="7"/>
                                </m:rPr>
                                <a:rPr lang="en-US" i="1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  <m:r>
                                <a:rPr lang="en-US" b="0" i="1" baseline="-25000" smtClean="0">
                                  <a:latin typeface="Cambria Math" panose="02040503050406030204" pitchFamily="18" charset="0"/>
                                </a:rPr>
                                <m:t>𝑙</m:t>
                              </m:r>
                              <m:r>
                                <a:rPr lang="en-US" i="1" baseline="-2500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e>
                            <m:e>
                              <m:r>
                                <m:rPr>
                                  <m:brk m:alnAt="7"/>
                                </m:rPr>
                                <a:rPr lang="en-US" i="1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  <m:r>
                                <a:rPr lang="en-US" b="0" i="1" baseline="-25000" smtClean="0">
                                  <a:latin typeface="Cambria Math" panose="02040503050406030204" pitchFamily="18" charset="0"/>
                                </a:rPr>
                                <m:t>𝑙</m:t>
                              </m:r>
                              <m:r>
                                <a:rPr lang="en-US" b="0" i="1" baseline="-25000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e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e>
                          </m:mr>
                        </m:m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𝑎𝑛𝑑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  </m:t>
                    </m:r>
                    <m:r>
                      <m:rPr>
                        <m:nor/>
                      </m:rPr>
                      <a:rPr lang="en-US" dirty="0"/>
                      <m:t>u</m:t>
                    </m:r>
                    <m:r>
                      <m:rPr>
                        <m:nor/>
                      </m:rPr>
                      <a:rPr lang="en-US" b="0" i="0" dirty="0" smtClean="0"/>
                      <m:t> </m:t>
                    </m:r>
                    <m:r>
                      <m:rPr>
                        <m:nor/>
                      </m:rPr>
                      <a:rPr lang="en-US" dirty="0"/>
                      <m:t>= </m:t>
                    </m:r>
                    <m:d>
                      <m:dPr>
                        <m:begChr m:val="⌈"/>
                        <m:endChr m:val="⌉"/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m>
                          <m:mPr>
                            <m:mcs>
                              <m:mc>
                                <m:mcPr>
                                  <m:count m:val="1"/>
                                  <m:mcJc m:val="center"/>
                                </m:mcPr>
                              </m:mc>
                            </m:mcs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mPr>
                          <m:mr>
                            <m:e>
                              <m:eqArr>
                                <m:eqArrPr>
                                  <m:ctrlPr>
                                    <a:rPr lang="en-US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eqArrPr>
                                <m:e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𝑤</m:t>
                                  </m:r>
                                  <m:r>
                                    <a:rPr lang="en-US" i="1" baseline="-25000"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  <m:r>
                                    <a:rPr lang="en-US" b="0" i="1" baseline="-25000" smtClean="0"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e>
                                <m:e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𝑤</m:t>
                                  </m:r>
                                  <m:r>
                                    <a:rPr lang="en-US" b="0" i="1" baseline="-25000" smtClean="0">
                                      <a:latin typeface="Cambria Math" panose="02040503050406030204" pitchFamily="18" charset="0"/>
                                    </a:rPr>
                                    <m:t>22</m:t>
                                  </m:r>
                                </m:e>
                                <m:e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𝑤</m:t>
                                  </m:r>
                                  <m:r>
                                    <a:rPr lang="en-US" i="1" baseline="-25000"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  <m:r>
                                    <a:rPr lang="en-US" b="0" i="1" baseline="-25000" smtClean="0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e>
                                <m:e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𝑤</m:t>
                                  </m:r>
                                  <m:r>
                                    <a:rPr lang="en-US" i="1" baseline="-25000"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e>
                                <m:e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𝑤</m:t>
                                  </m:r>
                                  <m:r>
                                    <a:rPr lang="en-US" b="0" i="1" baseline="-25000" smtClean="0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e>
                              </m:eqArr>
                            </m:e>
                          </m:mr>
                          <m:m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𝑏</m:t>
                              </m:r>
                            </m:e>
                          </m:mr>
                        </m:m>
                      </m:e>
                    </m:d>
                  </m:oMath>
                </a14:m>
                <a:r>
                  <a:rPr lang="en-US" dirty="0" smtClean="0"/>
                  <a:t> then  the </a:t>
                </a:r>
                <a:r>
                  <a:rPr lang="en-US" dirty="0"/>
                  <a:t>o</a:t>
                </a:r>
                <a:r>
                  <a:rPr lang="en-US" dirty="0" smtClean="0"/>
                  <a:t>ptimization problem (1) can be obtained as   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nor/>
                          </m:rPr>
                          <a:rPr lang="en-US">
                            <a:latin typeface="Cambria Math" panose="02040503050406030204" pitchFamily="18" charset="0"/>
                          </a:rPr>
                          <m:t>Min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𝑢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)</m:t>
                        </m:r>
                        <m:r>
                          <m:rPr>
                            <m:nor/>
                          </m:rPr>
                          <a:rPr lang="en-US">
                            <a:latin typeface="Cambria Math" panose="02040503050406030204" pitchFamily="18" charset="0"/>
                          </a:rPr>
                          <m:t> </m:t>
                        </m:r>
                      </m:sub>
                    </m:sSub>
                    <m:r>
                      <a:rPr lang="en-US" i="1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𝑓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𝑢</m:t>
                        </m:r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𝑀𝑖𝑛</m:t>
                    </m:r>
                    <m:r>
                      <a:rPr lang="en-US" i="1" baseline="-25000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i="1" baseline="-25000" smtClean="0">
                        <a:latin typeface="Cambria Math" panose="02040503050406030204" pitchFamily="18" charset="0"/>
                      </a:rPr>
                      <m:t>𝑢</m:t>
                    </m:r>
                    <m:r>
                      <a:rPr lang="en-US" i="1" baseline="-25000" smtClean="0">
                        <a:latin typeface="Cambria Math" panose="02040503050406030204" pitchFamily="18" charset="0"/>
                      </a:rPr>
                      <m:t>)</m:t>
                    </m:r>
                    <m:d>
                      <m:d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𝑌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𝐻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𝑢</m:t>
                        </m:r>
                      </m:e>
                    </m:d>
                    <m:r>
                      <a:rPr lang="en-US" b="0" i="1" baseline="30000" smtClean="0">
                        <a:latin typeface="Cambria Math" panose="02040503050406030204" pitchFamily="18" charset="0"/>
                      </a:rPr>
                      <m:t>𝑇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𝑌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−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𝐻𝑢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dirty="0" smtClean="0"/>
                  <a:t> . </a:t>
                </a:r>
              </a:p>
              <a:p>
                <a:r>
                  <a:rPr lang="en-US" dirty="0" smtClean="0"/>
                  <a:t>Setting 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𝛻</m:t>
                    </m:r>
                    <m:r>
                      <a:rPr lang="en-US" i="1" baseline="-2500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𝑢</m:t>
                    </m:r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𝑓</m:t>
                    </m:r>
                    <m:d>
                      <m:dPr>
                        <m:ctrlP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𝑢</m:t>
                        </m:r>
                      </m:e>
                    </m:d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=0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𝑙𝑒𝑡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𝑢𝑠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𝑜𝑏𝑡𝑎𝑖𝑛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</m:oMath>
                </a14:m>
                <a:endParaRPr lang="en-US" dirty="0"/>
              </a:p>
              <a:p>
                <a:endParaRPr lang="en-US" dirty="0" smtClean="0"/>
              </a:p>
              <a:p>
                <a:endParaRPr lang="en-US" dirty="0"/>
              </a:p>
              <a:p>
                <a:endParaRPr lang="en-US" dirty="0"/>
              </a:p>
            </p:txBody>
          </p:sp>
        </mc:Choice>
        <mc:Fallback xmlns="">
          <p:sp>
            <p:nvSpPr>
              <p:cNvPr id="12" name="TextBox 11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63418" y="3870036"/>
                <a:ext cx="11471564" cy="2966581"/>
              </a:xfrm>
              <a:prstGeom prst="rect">
                <a:avLst/>
              </a:prstGeom>
              <a:blipFill>
                <a:blip r:embed="rId3"/>
                <a:stretch>
                  <a:fillRect l="-42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3" name="TextBox 12"/>
              <p:cNvSpPr txBox="1"/>
              <p:nvPr/>
            </p:nvSpPr>
            <p:spPr>
              <a:xfrm>
                <a:off x="7594271" y="5353326"/>
                <a:ext cx="3618675" cy="1229888"/>
              </a:xfrm>
              <a:prstGeom prst="rect">
                <a:avLst/>
              </a:prstGeom>
              <a:ln w="19050">
                <a:noFill/>
              </a:ln>
            </p:spPr>
            <p:style>
              <a:lnRef idx="2">
                <a:schemeClr val="accent3"/>
              </a:lnRef>
              <a:fillRef idx="1">
                <a:schemeClr val="lt1"/>
              </a:fillRef>
              <a:effectRef idx="0">
                <a:schemeClr val="accent3"/>
              </a:effectRef>
              <a:fontRef idx="minor">
                <a:schemeClr val="dk1"/>
              </a:fontRef>
            </p:style>
            <p:txBody>
              <a:bodyPr wrap="square" rtlCol="0">
                <a:spAutoFit/>
              </a:bodyPr>
              <a:lstStyle/>
              <a:p>
                <a:r>
                  <a:rPr lang="en-US" dirty="0" smtClean="0"/>
                  <a:t>u </a:t>
                </a:r>
                <a:r>
                  <a:rPr lang="en-US" sz="1400" dirty="0"/>
                  <a:t>=</a:t>
                </a:r>
                <a14:m>
                  <m:oMath xmlns:m="http://schemas.openxmlformats.org/officeDocument/2006/math">
                    <m:d>
                      <m:dPr>
                        <m:begChr m:val="⌈"/>
                        <m:endChr m:val="⌉"/>
                        <m:ctrlPr>
                          <a:rPr lang="en-US" sz="1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m>
                          <m:mPr>
                            <m:mcs>
                              <m:mc>
                                <m:mcPr>
                                  <m:count m:val="1"/>
                                  <m:mcJc m:val="center"/>
                                </m:mcPr>
                              </m:mc>
                            </m:mcs>
                            <m:ctrlPr>
                              <a:rPr lang="en-US" sz="1400" i="1">
                                <a:latin typeface="Cambria Math" panose="02040503050406030204" pitchFamily="18" charset="0"/>
                              </a:rPr>
                            </m:ctrlPr>
                          </m:mPr>
                          <m:mr>
                            <m:e>
                              <m:eqArr>
                                <m:eqArrPr>
                                  <m:ctrlPr>
                                    <a:rPr lang="en-US" sz="1400" i="1">
                                      <a:latin typeface="Cambria Math" panose="02040503050406030204" pitchFamily="18" charset="0"/>
                                    </a:rPr>
                                  </m:ctrlPr>
                                </m:eqArrPr>
                                <m:e>
                                  <m:r>
                                    <a:rPr lang="en-US" sz="1400" i="1">
                                      <a:latin typeface="Cambria Math" panose="02040503050406030204" pitchFamily="18" charset="0"/>
                                    </a:rPr>
                                    <m:t>𝑤</m:t>
                                  </m:r>
                                  <m:r>
                                    <a:rPr lang="en-US" sz="1400" i="1" baseline="-25000">
                                      <a:latin typeface="Cambria Math" panose="02040503050406030204" pitchFamily="18" charset="0"/>
                                    </a:rPr>
                                    <m:t>11</m:t>
                                  </m:r>
                                </m:e>
                                <m:e>
                                  <m:r>
                                    <a:rPr lang="en-US" sz="1400" i="1">
                                      <a:latin typeface="Cambria Math" panose="02040503050406030204" pitchFamily="18" charset="0"/>
                                    </a:rPr>
                                    <m:t>𝑤</m:t>
                                  </m:r>
                                  <m:r>
                                    <a:rPr lang="en-US" sz="1400" i="1" baseline="-25000">
                                      <a:latin typeface="Cambria Math" panose="02040503050406030204" pitchFamily="18" charset="0"/>
                                    </a:rPr>
                                    <m:t>22</m:t>
                                  </m:r>
                                </m:e>
                                <m:e>
                                  <m:r>
                                    <a:rPr lang="en-US" sz="1400" i="1">
                                      <a:latin typeface="Cambria Math" panose="02040503050406030204" pitchFamily="18" charset="0"/>
                                    </a:rPr>
                                    <m:t>𝑤</m:t>
                                  </m:r>
                                  <m:r>
                                    <a:rPr lang="en-US" sz="1400" i="1" baseline="-25000">
                                      <a:latin typeface="Cambria Math" panose="02040503050406030204" pitchFamily="18" charset="0"/>
                                    </a:rPr>
                                    <m:t>12</m:t>
                                  </m:r>
                                </m:e>
                                <m:e>
                                  <m:r>
                                    <a:rPr lang="en-US" sz="1400" i="1">
                                      <a:latin typeface="Cambria Math" panose="02040503050406030204" pitchFamily="18" charset="0"/>
                                    </a:rPr>
                                    <m:t>𝑤</m:t>
                                  </m:r>
                                  <m:r>
                                    <a:rPr lang="en-US" sz="1400" i="1" baseline="-25000"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e>
                                <m:e>
                                  <m:r>
                                    <a:rPr lang="en-US" sz="1400" i="1">
                                      <a:latin typeface="Cambria Math" panose="02040503050406030204" pitchFamily="18" charset="0"/>
                                    </a:rPr>
                                    <m:t>𝑤</m:t>
                                  </m:r>
                                  <m:r>
                                    <a:rPr lang="en-US" sz="1400" i="1" baseline="-25000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e>
                              </m:eqArr>
                            </m:e>
                          </m:mr>
                          <m:mr>
                            <m:e>
                              <m:r>
                                <a:rPr lang="en-US" sz="1400" i="1">
                                  <a:latin typeface="Cambria Math" panose="02040503050406030204" pitchFamily="18" charset="0"/>
                                </a:rPr>
                                <m:t>𝑏</m:t>
                              </m:r>
                            </m:e>
                          </m:mr>
                        </m:m>
                      </m:e>
                    </m:d>
                  </m:oMath>
                </a14:m>
                <a:r>
                  <a:rPr lang="en-US" dirty="0" smtClean="0"/>
                  <a:t>=    </a:t>
                </a:r>
                <a14:m>
                  <m:oMath xmlns:m="http://schemas.openxmlformats.org/officeDocument/2006/math"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𝐻</m:t>
                        </m:r>
                        <m:r>
                          <a:rPr lang="en-US" b="0" i="1" baseline="30000" smtClean="0">
                            <a:latin typeface="Cambria Math" panose="02040503050406030204" pitchFamily="18" charset="0"/>
                          </a:rPr>
                          <m:t>𝑇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𝐻</m:t>
                        </m:r>
                      </m:e>
                    </m:d>
                    <m:r>
                      <a:rPr lang="en-US" b="0" i="1" baseline="30000" smtClean="0">
                        <a:latin typeface="Cambria Math" panose="02040503050406030204" pitchFamily="18" charset="0"/>
                      </a:rPr>
                      <m:t>−1 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𝐻</m:t>
                    </m:r>
                    <m:r>
                      <a:rPr lang="en-US" b="0" i="1" baseline="30000" smtClean="0">
                        <a:latin typeface="Cambria Math" panose="02040503050406030204" pitchFamily="18" charset="0"/>
                      </a:rPr>
                      <m:t>𝑇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𝑌</m:t>
                    </m:r>
                  </m:oMath>
                </a14:m>
                <a:endParaRPr lang="en-US" dirty="0"/>
              </a:p>
            </p:txBody>
          </p:sp>
        </mc:Choice>
        <mc:Fallback xmlns="">
          <p:sp>
            <p:nvSpPr>
              <p:cNvPr id="13" name="TextBox 1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594271" y="5353326"/>
                <a:ext cx="3618675" cy="1229888"/>
              </a:xfrm>
              <a:prstGeom prst="rect">
                <a:avLst/>
              </a:prstGeom>
              <a:blipFill>
                <a:blip r:embed="rId4"/>
                <a:stretch>
                  <a:fillRect l="-1518"/>
                </a:stretch>
              </a:blipFill>
              <a:ln w="19050">
                <a:noFill/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">
            <p14:nvContentPartPr>
              <p14:cNvPr id="4" name="Ink 3"/>
              <p14:cNvContentPartPr/>
              <p14:nvPr/>
            </p14:nvContentPartPr>
            <p14:xfrm>
              <a:off x="889200" y="2027520"/>
              <a:ext cx="10865520" cy="4211280"/>
            </p14:xfrm>
          </p:contentPart>
        </mc:Choice>
        <mc:Fallback>
          <p:pic>
            <p:nvPicPr>
              <p:cNvPr id="4" name="Ink 3"/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884520" y="2021400"/>
                <a:ext cx="10878480" cy="42224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5699661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560880" y="189000"/>
              <a:ext cx="9145080" cy="6382800"/>
            </p14:xfrm>
          </p:contentPart>
        </mc:Choice>
        <mc:Fallback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57640" y="183240"/>
                <a:ext cx="9158040" cy="63986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673051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03541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8700" y="519112"/>
            <a:ext cx="10134600" cy="5819775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5" name="Ink 4"/>
              <p14:cNvContentPartPr/>
              <p14:nvPr/>
            </p14:nvContentPartPr>
            <p14:xfrm>
              <a:off x="2448360" y="238680"/>
              <a:ext cx="9211320" cy="3992040"/>
            </p14:xfrm>
          </p:contentPart>
        </mc:Choice>
        <mc:Fallback>
          <p:pic>
            <p:nvPicPr>
              <p:cNvPr id="5" name="Ink 4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2440080" y="228960"/>
                <a:ext cx="9227520" cy="40114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7383261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00225" y="390525"/>
            <a:ext cx="8591550" cy="6076950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5" name="Ink 4"/>
              <p14:cNvContentPartPr/>
              <p14:nvPr/>
            </p14:nvContentPartPr>
            <p14:xfrm>
              <a:off x="3535560" y="2196000"/>
              <a:ext cx="7458120" cy="3149280"/>
            </p14:xfrm>
          </p:contentPart>
        </mc:Choice>
        <mc:Fallback>
          <p:pic>
            <p:nvPicPr>
              <p:cNvPr id="5" name="Ink 4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3530160" y="2186280"/>
                <a:ext cx="7475400" cy="31618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2236227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8815" y="39687"/>
            <a:ext cx="6686550" cy="3571875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5" name="Ink 4"/>
              <p14:cNvContentPartPr/>
              <p14:nvPr/>
            </p14:nvContentPartPr>
            <p14:xfrm>
              <a:off x="1628280" y="730800"/>
              <a:ext cx="10567440" cy="5965920"/>
            </p14:xfrm>
          </p:contentPart>
        </mc:Choice>
        <mc:Fallback>
          <p:pic>
            <p:nvPicPr>
              <p:cNvPr id="5" name="Ink 4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617840" y="725760"/>
                <a:ext cx="10589040" cy="59788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1247058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736560" y="341640"/>
              <a:ext cx="10016640" cy="4892760"/>
            </p14:xfrm>
          </p:contentPart>
        </mc:Choice>
        <mc:Fallback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727560" y="334440"/>
                <a:ext cx="10034280" cy="49064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983562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2541" y="540868"/>
            <a:ext cx="9639300" cy="2028825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89502" y="3702050"/>
            <a:ext cx="7877175" cy="2609850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6" name="Ink 5"/>
              <p14:cNvContentPartPr/>
              <p14:nvPr/>
            </p14:nvContentPartPr>
            <p14:xfrm>
              <a:off x="84960" y="143280"/>
              <a:ext cx="12048840" cy="5559120"/>
            </p14:xfrm>
          </p:contentPart>
        </mc:Choice>
        <mc:Fallback>
          <p:pic>
            <p:nvPicPr>
              <p:cNvPr id="6" name="Ink 5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77760" y="137520"/>
                <a:ext cx="12065040" cy="55738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0093406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341280" y="171720"/>
              <a:ext cx="11776320" cy="6334920"/>
            </p14:xfrm>
          </p:contentPart>
        </mc:Choice>
        <mc:Fallback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32640" y="164880"/>
                <a:ext cx="11794680" cy="63450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8025893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86782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6859" y="83101"/>
            <a:ext cx="6486525" cy="6486525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5" name="Ink 4"/>
              <p14:cNvContentPartPr/>
              <p14:nvPr/>
            </p14:nvContentPartPr>
            <p14:xfrm>
              <a:off x="7598520" y="693720"/>
              <a:ext cx="4100040" cy="5646240"/>
            </p14:xfrm>
          </p:contentPart>
        </mc:Choice>
        <mc:Fallback>
          <p:pic>
            <p:nvPicPr>
              <p:cNvPr id="5" name="Ink 4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7592400" y="685080"/>
                <a:ext cx="4115160" cy="56656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9968842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0654" y="138113"/>
            <a:ext cx="8134350" cy="3105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79706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90331" y="286074"/>
            <a:ext cx="10515600" cy="4351338"/>
          </a:xfrm>
        </p:spPr>
        <p:txBody>
          <a:bodyPr>
            <a:noAutofit/>
          </a:bodyPr>
          <a:lstStyle/>
          <a:p>
            <a:pPr lvl="0"/>
            <a:r>
              <a:rPr lang="en-US" sz="1100" dirty="0"/>
              <a:t>Generate 20 real number for the variable X from the uniform distribution U [0,1]</a:t>
            </a:r>
          </a:p>
          <a:p>
            <a:pPr lvl="0"/>
            <a:r>
              <a:rPr lang="en-US" sz="1100" dirty="0"/>
              <a:t>Construct the training set T = { (x</a:t>
            </a:r>
            <a:r>
              <a:rPr lang="en-US" sz="1100" baseline="-25000" dirty="0"/>
              <a:t>1</a:t>
            </a:r>
            <a:r>
              <a:rPr lang="en-US" sz="1100" dirty="0"/>
              <a:t>,y</a:t>
            </a:r>
            <a:r>
              <a:rPr lang="en-US" sz="1100" baseline="-25000" dirty="0"/>
              <a:t>1</a:t>
            </a:r>
            <a:r>
              <a:rPr lang="en-US" sz="1100" dirty="0"/>
              <a:t>),(x</a:t>
            </a:r>
            <a:r>
              <a:rPr lang="en-US" sz="1100" baseline="-25000" dirty="0"/>
              <a:t>2</a:t>
            </a:r>
            <a:r>
              <a:rPr lang="en-US" sz="1100" dirty="0"/>
              <a:t>,y</a:t>
            </a:r>
            <a:r>
              <a:rPr lang="en-US" sz="1100" baseline="-25000" dirty="0"/>
              <a:t>2</a:t>
            </a:r>
            <a:r>
              <a:rPr lang="en-US" sz="1100" dirty="0"/>
              <a:t>),……,(x</a:t>
            </a:r>
            <a:r>
              <a:rPr lang="en-US" sz="1100" baseline="-25000" dirty="0"/>
              <a:t>20</a:t>
            </a:r>
            <a:r>
              <a:rPr lang="en-US" sz="1100" dirty="0"/>
              <a:t>,y</a:t>
            </a:r>
            <a:r>
              <a:rPr lang="en-US" sz="1100" baseline="-25000" dirty="0"/>
              <a:t>20</a:t>
            </a:r>
            <a:r>
              <a:rPr lang="en-US" sz="1100" dirty="0"/>
              <a:t>)} using the  relation</a:t>
            </a:r>
          </a:p>
          <a:p>
            <a:r>
              <a:rPr lang="en-US" sz="1100" dirty="0"/>
              <a:t>Yi = sin(2 π x</a:t>
            </a:r>
            <a:r>
              <a:rPr lang="en-US" sz="1100" baseline="-25000" dirty="0"/>
              <a:t>i</a:t>
            </a:r>
            <a:r>
              <a:rPr lang="en-US" sz="1100" dirty="0"/>
              <a:t>) + ϵ</a:t>
            </a:r>
            <a:r>
              <a:rPr lang="en-US" sz="1100" baseline="-25000" dirty="0" err="1"/>
              <a:t>i</a:t>
            </a:r>
            <a:r>
              <a:rPr lang="en-US" sz="1100" dirty="0"/>
              <a:t>  where    ϵ</a:t>
            </a:r>
            <a:r>
              <a:rPr lang="en-US" sz="1100" baseline="-25000" dirty="0" err="1"/>
              <a:t>i</a:t>
            </a:r>
            <a:r>
              <a:rPr lang="en-US" sz="1100" dirty="0"/>
              <a:t>  ~ N(0,0.25)</a:t>
            </a:r>
          </a:p>
          <a:p>
            <a:pPr lvl="0"/>
            <a:r>
              <a:rPr lang="en-US" sz="1100" dirty="0"/>
              <a:t>In the similar way construct a testing set of size 50 </a:t>
            </a:r>
          </a:p>
          <a:p>
            <a:r>
              <a:rPr lang="en-US" sz="1100" dirty="0"/>
              <a:t>  </a:t>
            </a:r>
            <a:r>
              <a:rPr lang="en-US" sz="1100" dirty="0" err="1"/>
              <a:t>I,e</a:t>
            </a:r>
            <a:r>
              <a:rPr lang="en-US" sz="1100" dirty="0"/>
              <a:t>. Test =  { (x’</a:t>
            </a:r>
            <a:r>
              <a:rPr lang="en-US" sz="1100" baseline="-25000" dirty="0"/>
              <a:t>1</a:t>
            </a:r>
            <a:r>
              <a:rPr lang="en-US" sz="1100" dirty="0"/>
              <a:t>,y’</a:t>
            </a:r>
            <a:r>
              <a:rPr lang="en-US" sz="1100" baseline="-25000" dirty="0"/>
              <a:t>1</a:t>
            </a:r>
            <a:r>
              <a:rPr lang="en-US" sz="1100" dirty="0"/>
              <a:t>),(x’</a:t>
            </a:r>
            <a:r>
              <a:rPr lang="en-US" sz="1100" baseline="-25000" dirty="0"/>
              <a:t>2</a:t>
            </a:r>
            <a:r>
              <a:rPr lang="en-US" sz="1100" dirty="0"/>
              <a:t>,y’</a:t>
            </a:r>
            <a:r>
              <a:rPr lang="en-US" sz="1100" baseline="-25000" dirty="0"/>
              <a:t>2</a:t>
            </a:r>
            <a:r>
              <a:rPr lang="en-US" sz="1100" dirty="0"/>
              <a:t>),……,(x’</a:t>
            </a:r>
            <a:r>
              <a:rPr lang="en-US" sz="1100" baseline="-25000" dirty="0"/>
              <a:t>50</a:t>
            </a:r>
            <a:r>
              <a:rPr lang="en-US" sz="1100" dirty="0"/>
              <a:t>,y’</a:t>
            </a:r>
            <a:r>
              <a:rPr lang="en-US" sz="1100" baseline="-25000" dirty="0"/>
              <a:t>50</a:t>
            </a:r>
            <a:r>
              <a:rPr lang="en-US" sz="1100" dirty="0"/>
              <a:t>)}</a:t>
            </a:r>
          </a:p>
          <a:p>
            <a:pPr lvl="0"/>
            <a:r>
              <a:rPr lang="en-US" sz="1100" dirty="0"/>
              <a:t>Estimate the Least Square polynomial regression model of order M= 1,2, 3, 9, using the training set T. </a:t>
            </a:r>
          </a:p>
          <a:p>
            <a:r>
              <a:rPr lang="en-US" sz="1100" dirty="0"/>
              <a:t>                   For example for M=1 , we need to  estimate</a:t>
            </a:r>
          </a:p>
          <a:p>
            <a:r>
              <a:rPr lang="en-US" sz="1100" dirty="0"/>
              <a:t>            F(x) = β</a:t>
            </a:r>
            <a:r>
              <a:rPr lang="en-US" sz="1100" baseline="-25000" dirty="0"/>
              <a:t>1</a:t>
            </a:r>
            <a:r>
              <a:rPr lang="en-US" sz="1100" dirty="0"/>
              <a:t>x + β</a:t>
            </a:r>
            <a:r>
              <a:rPr lang="en-US" sz="1100" baseline="-25000" dirty="0"/>
              <a:t>0</a:t>
            </a:r>
            <a:r>
              <a:rPr lang="en-US" sz="1100" dirty="0"/>
              <a:t> </a:t>
            </a:r>
          </a:p>
          <a:p>
            <a:r>
              <a:rPr lang="en-US" sz="1100" dirty="0"/>
              <a:t>         For M =  2</a:t>
            </a:r>
          </a:p>
          <a:p>
            <a:r>
              <a:rPr lang="en-US" sz="1100" dirty="0"/>
              <a:t>             F(x) = β</a:t>
            </a:r>
            <a:r>
              <a:rPr lang="en-US" sz="1100" baseline="-25000" dirty="0"/>
              <a:t>2</a:t>
            </a:r>
            <a:r>
              <a:rPr lang="en-US" sz="1100" dirty="0"/>
              <a:t>x</a:t>
            </a:r>
            <a:r>
              <a:rPr lang="en-US" sz="1100" baseline="30000" dirty="0"/>
              <a:t>2</a:t>
            </a:r>
            <a:r>
              <a:rPr lang="en-US" sz="1100" dirty="0"/>
              <a:t> +  β</a:t>
            </a:r>
            <a:r>
              <a:rPr lang="en-US" sz="1100" baseline="-25000" dirty="0"/>
              <a:t>1</a:t>
            </a:r>
            <a:r>
              <a:rPr lang="en-US" sz="1100" dirty="0"/>
              <a:t>x + β</a:t>
            </a:r>
            <a:r>
              <a:rPr lang="en-US" sz="1100" baseline="-25000" dirty="0"/>
              <a:t>0 </a:t>
            </a:r>
            <a:r>
              <a:rPr lang="en-US" sz="1100" dirty="0"/>
              <a:t> .</a:t>
            </a:r>
          </a:p>
          <a:p>
            <a:r>
              <a:rPr lang="en-US" sz="1100" dirty="0"/>
              <a:t> </a:t>
            </a:r>
          </a:p>
          <a:p>
            <a:pPr lvl="0"/>
            <a:r>
              <a:rPr lang="en-US" sz="1100" dirty="0"/>
              <a:t> List the value of coefficients of estimated polynomial regression models for each case.</a:t>
            </a:r>
          </a:p>
          <a:p>
            <a:pPr lvl="0"/>
            <a:r>
              <a:rPr lang="en-US" sz="1100" dirty="0"/>
              <a:t>Obtain the prediction on testing set and compute the RMSE for polynomial regression models for order M =1,2,3 and 9 .</a:t>
            </a:r>
          </a:p>
          <a:p>
            <a:pPr lvl="0"/>
            <a:r>
              <a:rPr lang="en-US" sz="1100" dirty="0"/>
              <a:t> Plot the estimate obtained by polynomial regression models for order M =1,2,3 and 9  for training set along  with y</a:t>
            </a:r>
            <a:r>
              <a:rPr lang="en-US" sz="1100" baseline="-25000" dirty="0"/>
              <a:t>1, </a:t>
            </a:r>
            <a:r>
              <a:rPr lang="en-US" sz="1100" dirty="0"/>
              <a:t>y</a:t>
            </a:r>
            <a:r>
              <a:rPr lang="en-US" sz="1100" baseline="-25000" dirty="0"/>
              <a:t>2, </a:t>
            </a:r>
            <a:r>
              <a:rPr lang="en-US" sz="1100" dirty="0"/>
              <a:t>  , y</a:t>
            </a:r>
            <a:r>
              <a:rPr lang="en-US" sz="1100" baseline="-25000" dirty="0"/>
              <a:t>50. </a:t>
            </a:r>
            <a:r>
              <a:rPr lang="en-US" sz="1100" dirty="0"/>
              <a:t>. Also plot  our actual mean </a:t>
            </a:r>
            <a:r>
              <a:rPr lang="en-US" sz="1100" dirty="0" err="1"/>
              <a:t>estiamte</a:t>
            </a:r>
            <a:r>
              <a:rPr lang="en-US" sz="1100" dirty="0"/>
              <a:t> E(Y/X) =  sin(2 π x</a:t>
            </a:r>
            <a:r>
              <a:rPr lang="en-US" sz="1100" baseline="-25000" dirty="0"/>
              <a:t>i</a:t>
            </a:r>
            <a:r>
              <a:rPr lang="en-US" sz="1100" dirty="0"/>
              <a:t>) .</a:t>
            </a:r>
          </a:p>
          <a:p>
            <a:pPr lvl="0"/>
            <a:r>
              <a:rPr lang="en-US" sz="1100" dirty="0"/>
              <a:t>Plot the estimate obtained by polynomial regression models for order M =1,2,3 and 9  for testing set along  with y’</a:t>
            </a:r>
            <a:r>
              <a:rPr lang="en-US" sz="1100" baseline="-25000" dirty="0"/>
              <a:t>1, </a:t>
            </a:r>
            <a:r>
              <a:rPr lang="en-US" sz="1100" dirty="0"/>
              <a:t>y’</a:t>
            </a:r>
            <a:r>
              <a:rPr lang="en-US" sz="1100" baseline="-25000" dirty="0"/>
              <a:t>2, </a:t>
            </a:r>
            <a:r>
              <a:rPr lang="en-US" sz="1100" dirty="0"/>
              <a:t>  , y’</a:t>
            </a:r>
            <a:r>
              <a:rPr lang="en-US" sz="1100" baseline="-25000" dirty="0"/>
              <a:t>50. </a:t>
            </a:r>
            <a:r>
              <a:rPr lang="en-US" sz="1100" dirty="0"/>
              <a:t>. Also plot the sin(2 π </a:t>
            </a:r>
            <a:r>
              <a:rPr lang="en-US" sz="1100" dirty="0" err="1"/>
              <a:t>x’</a:t>
            </a:r>
            <a:r>
              <a:rPr lang="en-US" sz="1100" baseline="-25000" dirty="0" err="1"/>
              <a:t>i</a:t>
            </a:r>
            <a:r>
              <a:rPr lang="en-US" sz="1100" dirty="0"/>
              <a:t>) .</a:t>
            </a:r>
          </a:p>
          <a:p>
            <a:pPr lvl="0"/>
            <a:r>
              <a:rPr lang="en-US" sz="1100" dirty="0"/>
              <a:t>  What happens when we increase the value of M.  Note down your observations.</a:t>
            </a:r>
          </a:p>
          <a:p>
            <a:pPr lvl="0"/>
            <a:r>
              <a:rPr lang="en-US" sz="1100" dirty="0"/>
              <a:t>Also ,try to find  the statistical  reasons behind your observation. </a:t>
            </a:r>
          </a:p>
          <a:p>
            <a:pPr lvl="0"/>
            <a:r>
              <a:rPr lang="en-US" sz="1100" dirty="0"/>
              <a:t>Enjoy now. </a:t>
            </a:r>
          </a:p>
          <a:p>
            <a:r>
              <a:rPr lang="en-US" sz="1100" dirty="0"/>
              <a:t>Note:- Do not use any inbuilt functions of MATLAB. </a:t>
            </a:r>
          </a:p>
          <a:p>
            <a:r>
              <a:rPr lang="en-US" sz="1100" dirty="0"/>
              <a:t>                                                                       </a:t>
            </a:r>
          </a:p>
          <a:p>
            <a:endParaRPr lang="en-US" sz="1100" dirty="0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5" name="Ink 4"/>
              <p14:cNvContentPartPr/>
              <p14:nvPr/>
            </p14:nvContentPartPr>
            <p14:xfrm>
              <a:off x="1827360" y="551160"/>
              <a:ext cx="10304280" cy="2306880"/>
            </p14:xfrm>
          </p:contentPart>
        </mc:Choice>
        <mc:Fallback>
          <p:pic>
            <p:nvPicPr>
              <p:cNvPr id="5" name="Ink 4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820880" y="545400"/>
                <a:ext cx="10318320" cy="23205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0609678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69260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279720" y="226440"/>
              <a:ext cx="11583000" cy="5944320"/>
            </p14:xfrm>
          </p:contentPart>
        </mc:Choice>
        <mc:Fallback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73960" y="221760"/>
                <a:ext cx="11592000" cy="59583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1018217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-457597" y="0"/>
            <a:ext cx="11264142" cy="610643"/>
          </a:xfrm>
        </p:spPr>
        <p:txBody>
          <a:bodyPr>
            <a:noAutofit/>
          </a:bodyPr>
          <a:lstStyle/>
          <a:p>
            <a:r>
              <a:rPr lang="en-US" sz="3600" i="1" u="sng" dirty="0" smtClean="0">
                <a:solidFill>
                  <a:srgbClr val="FF0000"/>
                </a:solidFill>
              </a:rPr>
              <a:t>How to obtain parameters of linear regression model</a:t>
            </a:r>
            <a:endParaRPr lang="en-US" sz="3600" i="1" u="sng" dirty="0">
              <a:solidFill>
                <a:srgbClr val="FF0000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Subtitle 2"/>
              <p:cNvSpPr>
                <a:spLocks noGrp="1"/>
              </p:cNvSpPr>
              <p:nvPr>
                <p:ph type="subTitle" idx="1"/>
              </p:nvPr>
            </p:nvSpPr>
            <p:spPr>
              <a:xfrm>
                <a:off x="78378" y="875213"/>
                <a:ext cx="11993550" cy="5786846"/>
              </a:xfrm>
            </p:spPr>
            <p:txBody>
              <a:bodyPr>
                <a:noAutofit/>
              </a:bodyPr>
              <a:lstStyle/>
              <a:p>
                <a:pPr marL="342900" indent="-342900" algn="l">
                  <a:buFont typeface="Wingdings" panose="05000000000000000000" pitchFamily="2" charset="2"/>
                  <a:buChar char="§"/>
                </a:pPr>
                <a:r>
                  <a:rPr lang="en-US" sz="2000" dirty="0" smtClean="0"/>
                  <a:t>  We should estimate f(X)   </a:t>
                </a:r>
                <a:r>
                  <a:rPr lang="en-US" sz="2000" dirty="0">
                    <a:latin typeface="Calibri" panose="020F0502020204030204" pitchFamily="34" charset="0"/>
                    <a:cs typeface="Calibri" panose="020F0502020204030204" pitchFamily="34" charset="0"/>
                  </a:rPr>
                  <a:t>= </a:t>
                </a:r>
                <a:r>
                  <a:rPr lang="en-US" sz="2000" dirty="0"/>
                  <a:t> W</a:t>
                </a:r>
                <a:r>
                  <a:rPr lang="en-US" sz="2000" baseline="30000" dirty="0"/>
                  <a:t>T</a:t>
                </a:r>
                <a:r>
                  <a:rPr lang="en-US" sz="2000" dirty="0"/>
                  <a:t>X + b  </a:t>
                </a:r>
                <a:r>
                  <a:rPr lang="en-US" sz="2000" dirty="0" smtClean="0">
                    <a:latin typeface="Calibri" panose="020F0502020204030204" pitchFamily="34" charset="0"/>
                    <a:cs typeface="Calibri" panose="020F0502020204030204" pitchFamily="34" charset="0"/>
                  </a:rPr>
                  <a:t>=</a:t>
                </a:r>
                <a:r>
                  <a:rPr lang="en-US" sz="2000" dirty="0" smtClean="0"/>
                  <a:t> w</a:t>
                </a:r>
                <a:r>
                  <a:rPr lang="en-US" sz="2000" baseline="-25000" dirty="0" smtClean="0"/>
                  <a:t>1</a:t>
                </a:r>
                <a:r>
                  <a:rPr lang="en-US" sz="2000" dirty="0" smtClean="0"/>
                  <a:t>x</a:t>
                </a:r>
                <a:r>
                  <a:rPr lang="en-US" sz="2000" baseline="-25000" dirty="0" smtClean="0"/>
                  <a:t>1</a:t>
                </a:r>
                <a:r>
                  <a:rPr lang="en-US" sz="2000" dirty="0" smtClean="0"/>
                  <a:t>+w</a:t>
                </a:r>
                <a:r>
                  <a:rPr lang="en-US" sz="2000" baseline="-25000" dirty="0" smtClean="0"/>
                  <a:t>2</a:t>
                </a:r>
                <a:r>
                  <a:rPr lang="en-US" sz="2000" dirty="0" smtClean="0"/>
                  <a:t>x</a:t>
                </a:r>
                <a:r>
                  <a:rPr lang="en-US" sz="2000" baseline="-25000" dirty="0" smtClean="0"/>
                  <a:t>2</a:t>
                </a:r>
                <a:r>
                  <a:rPr lang="en-US" sz="2000" dirty="0" smtClean="0"/>
                  <a:t>+…+ </a:t>
                </a:r>
                <a:r>
                  <a:rPr lang="en-US" sz="2000" dirty="0" err="1" smtClean="0"/>
                  <a:t>w</a:t>
                </a:r>
                <a:r>
                  <a:rPr lang="en-US" sz="2000" baseline="-25000" dirty="0" err="1" smtClean="0"/>
                  <a:t>n</a:t>
                </a:r>
                <a:r>
                  <a:rPr lang="en-US" sz="2000" dirty="0" err="1" smtClean="0"/>
                  <a:t>x</a:t>
                </a:r>
                <a:r>
                  <a:rPr lang="en-US" sz="2000" baseline="-25000" dirty="0" err="1"/>
                  <a:t>n</a:t>
                </a:r>
                <a:r>
                  <a:rPr lang="en-US" sz="2000" dirty="0" smtClean="0"/>
                  <a:t>+ b  such that it approximates  Y well.</a:t>
                </a:r>
              </a:p>
              <a:p>
                <a:pPr marL="342900" indent="-342900" algn="l">
                  <a:buFont typeface="Wingdings" panose="05000000000000000000" pitchFamily="2" charset="2"/>
                  <a:buChar char="§"/>
                </a:pPr>
                <a:r>
                  <a:rPr lang="en-US" sz="2000" dirty="0" smtClean="0"/>
                  <a:t>Define a loss function L(u) which tells us that how the difference between Y and f(X) should be evaluated. </a:t>
                </a:r>
              </a:p>
              <a:p>
                <a:pPr marL="342900" indent="-342900" algn="l">
                  <a:buFont typeface="Wingdings" panose="05000000000000000000" pitchFamily="2" charset="2"/>
                  <a:buChar char="§"/>
                </a:pPr>
                <a:r>
                  <a:rPr lang="en-US" sz="2000" dirty="0" smtClean="0"/>
                  <a:t>Most common loss functions are the Least squares loss function L(u) = u</a:t>
                </a:r>
                <a:r>
                  <a:rPr lang="en-US" sz="2000" baseline="30000" dirty="0" smtClean="0"/>
                  <a:t>2</a:t>
                </a:r>
                <a:r>
                  <a:rPr lang="en-US" sz="2000" dirty="0" smtClean="0"/>
                  <a:t> and L</a:t>
                </a:r>
                <a:r>
                  <a:rPr lang="en-US" sz="2000" baseline="-25000" dirty="0" smtClean="0"/>
                  <a:t>1 </a:t>
                </a:r>
                <a:r>
                  <a:rPr lang="en-US" sz="2000" dirty="0" smtClean="0"/>
                  <a:t>norm loss function L(u) = |u|. </a:t>
                </a:r>
              </a:p>
              <a:p>
                <a:pPr marL="342900" indent="-342900" algn="l">
                  <a:buFont typeface="Wingdings" panose="05000000000000000000" pitchFamily="2" charset="2"/>
                  <a:buChar char="§"/>
                </a:pPr>
                <a:r>
                  <a:rPr lang="en-US" sz="2000" dirty="0" smtClean="0"/>
                  <a:t>Once a choice of loss function is selected, we need to minimize  </a:t>
                </a:r>
              </a:p>
              <a:p>
                <a:pPr algn="l"/>
                <a:r>
                  <a:rPr lang="en-US" sz="2000" dirty="0"/>
                  <a:t> </a:t>
                </a:r>
                <a:r>
                  <a:rPr lang="en-US" sz="2000" dirty="0" smtClean="0"/>
                  <a:t>                                                             </a:t>
                </a:r>
              </a:p>
              <a:p>
                <a:pPr algn="l"/>
                <a:r>
                  <a:rPr lang="en-US" sz="2000" b="0" dirty="0"/>
                  <a:t> </a:t>
                </a:r>
                <a:r>
                  <a:rPr lang="en-US" sz="2000" b="0" dirty="0" smtClean="0"/>
                  <a:t>                                           </a:t>
                </a:r>
                <a14:m>
                  <m:oMath xmlns:m="http://schemas.openxmlformats.org/officeDocument/2006/math">
                    <m:r>
                      <a:rPr lang="en-US" sz="2000" b="0" i="0" smtClean="0">
                        <a:latin typeface="Cambria Math" panose="02040503050406030204" pitchFamily="18" charset="0"/>
                      </a:rPr>
                      <m:t> </m:t>
                    </m:r>
                    <m:sSub>
                      <m:sSubPr>
                        <m:ctrlPr>
                          <a:rPr lang="en-US" sz="20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nor/>
                          </m:rPr>
                          <a:rPr lang="en-US" sz="2000" b="0" i="0" smtClean="0">
                            <a:latin typeface="Cambria Math" panose="02040503050406030204" pitchFamily="18" charset="0"/>
                          </a:rPr>
                          <m:t>Min</m:t>
                        </m:r>
                      </m:e>
                      <m:sub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𝑊</m:t>
                        </m:r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m:rPr>
                            <m:sty m:val="p"/>
                          </m:rPr>
                          <a:rPr lang="en-US" sz="2000" b="0" i="1" smtClean="0">
                            <a:latin typeface="Cambria Math" panose="02040503050406030204" pitchFamily="18" charset="0"/>
                          </a:rPr>
                          <m:t>b</m:t>
                        </m:r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 )</m:t>
                        </m:r>
                        <m:r>
                          <m:rPr>
                            <m:nor/>
                          </m:rPr>
                          <a:rPr lang="en-US" sz="2000" b="0" i="0" smtClean="0">
                            <a:latin typeface="Cambria Math" panose="02040503050406030204" pitchFamily="18" charset="0"/>
                          </a:rPr>
                          <m:t> </m:t>
                        </m:r>
                      </m:sub>
                    </m:sSub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    </m:t>
                    </m:r>
                    <m:nary>
                      <m:naryPr>
                        <m:chr m:val="∑"/>
                        <m:ctrlPr>
                          <a:rPr lang="en-US" sz="2000" i="1" smtClean="0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US" sz="2000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=1</m:t>
                        </m:r>
                      </m:sub>
                      <m:sup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∞</m:t>
                        </m:r>
                      </m:sup>
                      <m:e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𝐿</m:t>
                        </m:r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(</m:t>
                        </m:r>
                        <m:sSub>
                          <m:sSubPr>
                            <m:ctrlPr>
                              <a:rPr lang="en-US" sz="20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000" b="0" i="1" smtClean="0">
                                <a:latin typeface="Cambria Math" panose="02040503050406030204" pitchFamily="18" charset="0"/>
                              </a:rPr>
                              <m:t>𝑌</m:t>
                            </m:r>
                          </m:e>
                          <m:sub>
                            <m:r>
                              <a:rPr lang="en-US" sz="2000" b="0" i="1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 − </m:t>
                        </m:r>
                      </m:e>
                    </m:nary>
                  </m:oMath>
                </a14:m>
                <a:r>
                  <a:rPr lang="en-US" sz="2000" dirty="0" smtClean="0"/>
                  <a:t>(</a:t>
                </a:r>
                <a:r>
                  <a:rPr lang="en-US" sz="2000" dirty="0" err="1" smtClean="0"/>
                  <a:t>W</a:t>
                </a:r>
                <a:r>
                  <a:rPr lang="en-US" sz="2000" baseline="30000" dirty="0" err="1" smtClean="0"/>
                  <a:t>T</a:t>
                </a:r>
                <a:r>
                  <a:rPr lang="en-US" sz="2000" dirty="0" err="1" smtClean="0"/>
                  <a:t>X</a:t>
                </a:r>
                <a:r>
                  <a:rPr lang="en-US" sz="2000" baseline="-25000" dirty="0" err="1" smtClean="0"/>
                  <a:t>i</a:t>
                </a:r>
                <a:r>
                  <a:rPr lang="en-US" sz="2000" dirty="0" smtClean="0"/>
                  <a:t>+ </a:t>
                </a:r>
                <a:r>
                  <a:rPr lang="en-US" sz="2000" dirty="0"/>
                  <a:t>b</a:t>
                </a:r>
                <a:r>
                  <a:rPr lang="en-US" sz="2000" dirty="0" smtClean="0"/>
                  <a:t>))     </a:t>
                </a:r>
              </a:p>
              <a:p>
                <a:pPr algn="l"/>
                <a:r>
                  <a:rPr lang="en-US" sz="2000" dirty="0"/>
                  <a:t> </a:t>
                </a:r>
                <a:r>
                  <a:rPr lang="en-US" sz="2000" dirty="0" smtClean="0"/>
                  <a:t>                   											 						   =</a:t>
                </a:r>
                <a14:m>
                  <m:oMath xmlns:m="http://schemas.openxmlformats.org/officeDocument/2006/math">
                    <m:r>
                      <a:rPr lang="en-US" sz="2000" b="0" i="0" smtClean="0">
                        <a:latin typeface="Cambria Math" panose="02040503050406030204" pitchFamily="18" charset="0"/>
                      </a:rPr>
                      <m:t>  </m:t>
                    </m:r>
                    <m:nary>
                      <m:naryPr>
                        <m:limLoc m:val="undOvr"/>
                        <m:subHide m:val="on"/>
                        <m:supHide m:val="on"/>
                        <m:ctrlPr>
                          <a:rPr lang="en-US" sz="2000" i="1" smtClean="0">
                            <a:latin typeface="Cambria Math" panose="02040503050406030204" pitchFamily="18" charset="0"/>
                          </a:rPr>
                        </m:ctrlPr>
                      </m:naryPr>
                      <m:sub/>
                      <m:sup/>
                      <m:e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𝐿</m:t>
                        </m:r>
                        <m:sSub>
                          <m:sSubPr>
                            <m:ctrlPr>
                              <a:rPr lang="en-US" sz="20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000" b="0" i="1" smtClean="0">
                                <a:latin typeface="Cambria Math" panose="02040503050406030204" pitchFamily="18" charset="0"/>
                              </a:rPr>
                              <m:t>(</m:t>
                            </m:r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𝑌</m:t>
                            </m:r>
                          </m:e>
                          <m:sub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 −</m:t>
                        </m:r>
                        <m:r>
                          <m:rPr>
                            <m:nor/>
                          </m:rPr>
                          <a:rPr lang="en-US" sz="2000" b="0" i="0" smtClean="0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m:rPr>
                            <m:nor/>
                          </m:rPr>
                          <a:rPr lang="en-US" sz="2000" dirty="0"/>
                          <m:t>W</m:t>
                        </m:r>
                        <m:r>
                          <m:rPr>
                            <m:nor/>
                          </m:rPr>
                          <a:rPr lang="en-US" sz="2000" baseline="30000" dirty="0"/>
                          <m:t>T</m:t>
                        </m:r>
                        <m:r>
                          <m:rPr>
                            <m:nor/>
                          </m:rPr>
                          <a:rPr lang="en-US" sz="2000" dirty="0"/>
                          <m:t>X</m:t>
                        </m:r>
                        <m:r>
                          <m:rPr>
                            <m:nor/>
                          </m:rPr>
                          <a:rPr lang="en-US" sz="2000" b="0" i="0" baseline="-25000" dirty="0" smtClean="0"/>
                          <m:t>i</m:t>
                        </m:r>
                        <m:r>
                          <m:rPr>
                            <m:nor/>
                          </m:rPr>
                          <a:rPr lang="en-US" sz="2000" dirty="0"/>
                          <m:t> + </m:t>
                        </m:r>
                        <m:r>
                          <m:rPr>
                            <m:nor/>
                          </m:rPr>
                          <a:rPr lang="en-US" sz="2000" dirty="0"/>
                          <m:t>b</m:t>
                        </m:r>
                        <m:r>
                          <m:rPr>
                            <m:nor/>
                          </m:rPr>
                          <a:rPr lang="en-US" sz="2000" b="0" i="0" dirty="0" smtClean="0"/>
                          <m:t>)) </m:t>
                        </m:r>
                        <m:r>
                          <m:rPr>
                            <m:nor/>
                          </m:rPr>
                          <a:rPr lang="en-US" sz="2000" b="0" i="0" dirty="0" smtClean="0"/>
                          <m:t>dP</m:t>
                        </m:r>
                        <m:r>
                          <m:rPr>
                            <m:nor/>
                          </m:rPr>
                          <a:rPr lang="en-US" sz="2000" b="0" i="0" dirty="0" smtClean="0"/>
                          <m:t>(</m:t>
                        </m:r>
                        <m:r>
                          <m:rPr>
                            <m:nor/>
                          </m:rPr>
                          <a:rPr lang="en-US" sz="2000" b="0" i="0" dirty="0" smtClean="0"/>
                          <m:t>X</m:t>
                        </m:r>
                        <m:r>
                          <a:rPr lang="en-US" sz="2000" b="0" i="1" dirty="0" smtClean="0">
                            <a:latin typeface="Cambria Math" panose="02040503050406030204" pitchFamily="18" charset="0"/>
                          </a:rPr>
                          <m:t>, </m:t>
                        </m:r>
                        <m:r>
                          <a:rPr lang="en-US" sz="2000" b="0" i="1" dirty="0" smtClean="0">
                            <a:latin typeface="Cambria Math" panose="02040503050406030204" pitchFamily="18" charset="0"/>
                          </a:rPr>
                          <m:t>𝑌</m:t>
                        </m:r>
                        <m:r>
                          <a:rPr lang="en-US" sz="2000" b="0" i="1" dirty="0" smtClean="0">
                            <a:latin typeface="Cambria Math" panose="02040503050406030204" pitchFamily="18" charset="0"/>
                          </a:rPr>
                          <m:t>)</m:t>
                        </m:r>
                      </m:e>
                    </m:nary>
                  </m:oMath>
                </a14:m>
                <a:endParaRPr lang="en-US" sz="2000" dirty="0" smtClean="0"/>
              </a:p>
              <a:p>
                <a:pPr marL="342900" indent="-342900" algn="l">
                  <a:buFont typeface="Wingdings" panose="05000000000000000000" pitchFamily="2" charset="2"/>
                  <a:buChar char="§"/>
                </a:pPr>
                <a:r>
                  <a:rPr lang="en-US" sz="2000" dirty="0" smtClean="0"/>
                  <a:t>But, we have only </a:t>
                </a:r>
                <a:r>
                  <a:rPr lang="en-US" sz="2000" i="1" dirty="0" smtClean="0">
                    <a:latin typeface="Bahnschrift" panose="020B0502040204020203" pitchFamily="34" charset="0"/>
                  </a:rPr>
                  <a:t>l  </a:t>
                </a:r>
                <a:r>
                  <a:rPr lang="en-US" sz="2000" dirty="0" smtClean="0"/>
                  <a:t>training points in our hand only. So ,we can minimize only the training error  </a:t>
                </a:r>
              </a:p>
              <a:p>
                <a:pPr algn="l"/>
                <a:r>
                  <a:rPr lang="en-US" sz="2000" dirty="0"/>
                  <a:t> </a:t>
                </a:r>
                <a:r>
                  <a:rPr lang="en-US" sz="2000" dirty="0" smtClean="0"/>
                  <a:t>                                       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nor/>
                          </m:rPr>
                          <a:rPr lang="en-US" sz="2000">
                            <a:latin typeface="Cambria Math" panose="02040503050406030204" pitchFamily="18" charset="0"/>
                          </a:rPr>
                          <m:t>Min</m:t>
                        </m:r>
                      </m:e>
                      <m:sub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𝑊</m:t>
                        </m:r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𝑏</m:t>
                        </m:r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)</m:t>
                        </m:r>
                        <m:r>
                          <m:rPr>
                            <m:nor/>
                          </m:rPr>
                          <a:rPr lang="en-US" sz="2000">
                            <a:latin typeface="Cambria Math" panose="02040503050406030204" pitchFamily="18" charset="0"/>
                          </a:rPr>
                          <m:t> </m:t>
                        </m:r>
                      </m:sub>
                    </m:sSub>
                  </m:oMath>
                </a14:m>
                <a:r>
                  <a:rPr lang="en-US" sz="2000" dirty="0" smtClean="0"/>
                  <a:t> </a:t>
                </a:r>
                <a14:m>
                  <m:oMath xmlns:m="http://schemas.openxmlformats.org/officeDocument/2006/math">
                    <m:nary>
                      <m:naryPr>
                        <m:chr m:val="∑"/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US" sz="2000" i="1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=1</m:t>
                        </m:r>
                      </m:sub>
                      <m:sup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𝑙</m:t>
                        </m:r>
                      </m:sup>
                      <m:e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𝐿</m:t>
                        </m:r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(</m:t>
                        </m:r>
                        <m:sSub>
                          <m:sSubPr>
                            <m:ctrlPr>
                              <a:rPr lang="en-US" sz="20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𝑌</m:t>
                            </m:r>
                          </m:e>
                          <m:sub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 − </m:t>
                        </m:r>
                      </m:e>
                    </m:nary>
                  </m:oMath>
                </a14:m>
                <a:r>
                  <a:rPr lang="en-US" sz="2000" dirty="0" smtClean="0"/>
                  <a:t>( </a:t>
                </a:r>
                <a:r>
                  <a:rPr lang="en-US" sz="2000" dirty="0" err="1" smtClean="0"/>
                  <a:t>W</a:t>
                </a:r>
                <a:r>
                  <a:rPr lang="en-US" sz="2000" baseline="30000" dirty="0" err="1" smtClean="0"/>
                  <a:t>T</a:t>
                </a:r>
                <a:r>
                  <a:rPr lang="en-US" sz="2000" dirty="0" err="1" smtClean="0"/>
                  <a:t>X</a:t>
                </a:r>
                <a:r>
                  <a:rPr lang="en-US" sz="2000" baseline="-25000" dirty="0" err="1" smtClean="0"/>
                  <a:t>i</a:t>
                </a:r>
                <a:r>
                  <a:rPr lang="en-US" sz="2000" dirty="0" smtClean="0"/>
                  <a:t> </a:t>
                </a:r>
                <a:r>
                  <a:rPr lang="en-US" sz="2000" dirty="0"/>
                  <a:t>+ b</a:t>
                </a:r>
                <a:r>
                  <a:rPr lang="en-US" sz="2000" dirty="0" smtClean="0"/>
                  <a:t>)).     </a:t>
                </a:r>
              </a:p>
              <a:p>
                <a:pPr algn="l"/>
                <a:endParaRPr lang="en-US" sz="2000" dirty="0" smtClean="0"/>
              </a:p>
              <a:p>
                <a:pPr marL="342900" indent="-342900" algn="l">
                  <a:buFont typeface="Wingdings" panose="05000000000000000000" pitchFamily="2" charset="2"/>
                  <a:buChar char="§"/>
                </a:pPr>
                <a:r>
                  <a:rPr lang="en-US" sz="2000" dirty="0" smtClean="0"/>
                  <a:t> In Least squares regression models, we use the least squares loss function and solve </a:t>
                </a:r>
              </a:p>
              <a:p>
                <a:pPr algn="l"/>
                <a:r>
                  <a:rPr lang="en-US" sz="2000" dirty="0"/>
                  <a:t> </a:t>
                </a:r>
                <a:r>
                  <a:rPr lang="en-US" sz="2000" dirty="0" smtClean="0"/>
                  <a:t>                                                 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nor/>
                          </m:rPr>
                          <a:rPr lang="en-US" sz="2000">
                            <a:latin typeface="Cambria Math" panose="02040503050406030204" pitchFamily="18" charset="0"/>
                          </a:rPr>
                          <m:t>Min</m:t>
                        </m:r>
                      </m:e>
                      <m:sub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𝑊</m:t>
                        </m:r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𝑏</m:t>
                        </m:r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)</m:t>
                        </m:r>
                        <m:r>
                          <m:rPr>
                            <m:nor/>
                          </m:rPr>
                          <a:rPr lang="en-US" sz="2000">
                            <a:latin typeface="Cambria Math" panose="02040503050406030204" pitchFamily="18" charset="0"/>
                          </a:rPr>
                          <m:t> </m:t>
                        </m:r>
                      </m:sub>
                    </m:sSub>
                  </m:oMath>
                </a14:m>
                <a:r>
                  <a:rPr lang="en-US" sz="2000" dirty="0"/>
                  <a:t> </a:t>
                </a:r>
                <a14:m>
                  <m:oMath xmlns:m="http://schemas.openxmlformats.org/officeDocument/2006/math">
                    <m:nary>
                      <m:naryPr>
                        <m:chr m:val="∑"/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US" sz="2000" i="1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=1</m:t>
                        </m:r>
                      </m:sub>
                      <m:sup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𝑙</m:t>
                        </m:r>
                      </m:sup>
                      <m:e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(</m:t>
                        </m:r>
                        <m:sSub>
                          <m:sSubPr>
                            <m:ctrlPr>
                              <a:rPr lang="en-US" sz="20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𝑌</m:t>
                            </m:r>
                          </m:e>
                          <m:sub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 − </m:t>
                        </m:r>
                      </m:e>
                    </m:nary>
                  </m:oMath>
                </a14:m>
                <a:r>
                  <a:rPr lang="en-US" sz="2000" dirty="0"/>
                  <a:t>( </a:t>
                </a:r>
                <a:r>
                  <a:rPr lang="en-US" sz="2000" dirty="0" err="1" smtClean="0"/>
                  <a:t>W</a:t>
                </a:r>
                <a:r>
                  <a:rPr lang="en-US" sz="2000" baseline="30000" dirty="0" err="1" smtClean="0"/>
                  <a:t>T</a:t>
                </a:r>
                <a:r>
                  <a:rPr lang="en-US" sz="2000" dirty="0" err="1" smtClean="0"/>
                  <a:t>X</a:t>
                </a:r>
                <a:r>
                  <a:rPr lang="en-US" sz="2000" baseline="-25000" dirty="0" err="1" smtClean="0"/>
                  <a:t>i</a:t>
                </a:r>
                <a:r>
                  <a:rPr lang="en-US" sz="2000" dirty="0" smtClean="0"/>
                  <a:t>+ </a:t>
                </a:r>
                <a:r>
                  <a:rPr lang="en-US" sz="2000" dirty="0"/>
                  <a:t>b</a:t>
                </a:r>
                <a:r>
                  <a:rPr lang="en-US" sz="2000" dirty="0" smtClean="0"/>
                  <a:t>))</a:t>
                </a:r>
                <a:r>
                  <a:rPr lang="en-US" sz="2000" baseline="30000" dirty="0" smtClean="0"/>
                  <a:t>2</a:t>
                </a:r>
                <a:r>
                  <a:rPr lang="en-US" sz="2000" dirty="0" smtClean="0"/>
                  <a:t> </a:t>
                </a:r>
              </a:p>
              <a:p>
                <a:pPr algn="l"/>
                <a:r>
                  <a:rPr lang="en-US" sz="2000" dirty="0"/>
                  <a:t> </a:t>
                </a:r>
                <a:r>
                  <a:rPr lang="en-US" sz="2000" dirty="0" smtClean="0"/>
                  <a:t>                                                      </a:t>
                </a:r>
              </a:p>
              <a:p>
                <a:pPr algn="l"/>
                <a:endParaRPr lang="en-US" sz="2000" dirty="0" smtClean="0"/>
              </a:p>
              <a:p>
                <a:pPr algn="l"/>
                <a:endParaRPr lang="en-US" sz="2000" dirty="0" smtClean="0"/>
              </a:p>
              <a:p>
                <a:pPr algn="l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                             </m:t>
                      </m:r>
                    </m:oMath>
                  </m:oMathPara>
                </a14:m>
                <a:endParaRPr lang="en-US" sz="2000" b="0" i="1" dirty="0" smtClean="0">
                  <a:latin typeface="Cambria Math" panose="02040503050406030204" pitchFamily="18" charset="0"/>
                </a:endParaRPr>
              </a:p>
              <a:p>
                <a:pPr algn="l"/>
                <a:endParaRPr lang="en-US" sz="2000" b="0" baseline="-25000" dirty="0" smtClean="0"/>
              </a:p>
              <a:p>
                <a:pPr algn="l"/>
                <a:r>
                  <a:rPr lang="en-US" sz="2000" dirty="0" smtClean="0"/>
                  <a:t>   </a:t>
                </a:r>
              </a:p>
              <a:p>
                <a:pPr algn="l"/>
                <a:endParaRPr lang="en-US" sz="2000" dirty="0" smtClean="0"/>
              </a:p>
              <a:p>
                <a:pPr algn="l"/>
                <a:endParaRPr lang="en-US" sz="2000" dirty="0">
                  <a:latin typeface="Calibri" panose="020F0502020204030204" pitchFamily="34" charset="0"/>
                  <a:cs typeface="Calibri" panose="020F0502020204030204" pitchFamily="34" charset="0"/>
                </a:endParaRPr>
              </a:p>
              <a:p>
                <a:pPr algn="l"/>
                <a:endParaRPr lang="en-US" sz="2000" dirty="0" smtClean="0">
                  <a:latin typeface="Calibri" panose="020F0502020204030204" pitchFamily="34" charset="0"/>
                  <a:cs typeface="Calibri" panose="020F0502020204030204" pitchFamily="34" charset="0"/>
                </a:endParaRPr>
              </a:p>
              <a:p>
                <a:pPr marL="342900" indent="-342900" algn="l">
                  <a:buFont typeface="Wingdings" panose="05000000000000000000" pitchFamily="2" charset="2"/>
                  <a:buChar char="Ø"/>
                </a:pPr>
                <a:endParaRPr lang="en-US" sz="2000" dirty="0" smtClean="0">
                  <a:latin typeface="Calibri" panose="020F0502020204030204" pitchFamily="34" charset="0"/>
                  <a:cs typeface="Calibri" panose="020F0502020204030204" pitchFamily="34" charset="0"/>
                </a:endParaRPr>
              </a:p>
              <a:p>
                <a:pPr algn="l"/>
                <a:endParaRPr lang="en-US" sz="2000" dirty="0" smtClean="0">
                  <a:latin typeface="Calibri" panose="020F0502020204030204" pitchFamily="34" charset="0"/>
                  <a:cs typeface="Calibri" panose="020F0502020204030204" pitchFamily="34" charset="0"/>
                </a:endParaRPr>
              </a:p>
              <a:p>
                <a:pPr algn="l"/>
                <a:endParaRPr lang="en-US" sz="2000" dirty="0">
                  <a:latin typeface="Calibri" panose="020F0502020204030204" pitchFamily="34" charset="0"/>
                  <a:cs typeface="Calibri" panose="020F0502020204030204" pitchFamily="34" charset="0"/>
                </a:endParaRPr>
              </a:p>
              <a:p>
                <a:pPr algn="l"/>
                <a:r>
                  <a:rPr lang="en-US" sz="2000" dirty="0" smtClean="0">
                    <a:latin typeface="Calibri" panose="020F0502020204030204" pitchFamily="34" charset="0"/>
                    <a:cs typeface="Calibri" panose="020F0502020204030204" pitchFamily="34" charset="0"/>
                  </a:rPr>
                  <a:t>       </a:t>
                </a:r>
              </a:p>
              <a:p>
                <a:pPr algn="l"/>
                <a:endParaRPr lang="en-US" sz="2000" dirty="0" smtClean="0">
                  <a:latin typeface="Calibri" panose="020F0502020204030204" pitchFamily="34" charset="0"/>
                  <a:cs typeface="Calibri" panose="020F0502020204030204" pitchFamily="34" charset="0"/>
                </a:endParaRPr>
              </a:p>
              <a:p>
                <a:endParaRPr lang="en-US" sz="2000" baseline="-25000" dirty="0">
                  <a:latin typeface="Calibri" panose="020F0502020204030204" pitchFamily="34" charset="0"/>
                  <a:cs typeface="Calibri" panose="020F0502020204030204" pitchFamily="34" charset="0"/>
                </a:endParaRPr>
              </a:p>
              <a:p>
                <a:endParaRPr lang="en-US" sz="2000" baseline="-25000" dirty="0" smtClean="0">
                  <a:latin typeface="Calibri" panose="020F0502020204030204" pitchFamily="34" charset="0"/>
                  <a:cs typeface="Calibri" panose="020F0502020204030204" pitchFamily="34" charset="0"/>
                </a:endParaRPr>
              </a:p>
              <a:p>
                <a:endParaRPr lang="en-US" sz="2000" baseline="-25000" dirty="0"/>
              </a:p>
              <a:p>
                <a:endParaRPr lang="en-US" sz="2000" baseline="-25000" dirty="0"/>
              </a:p>
            </p:txBody>
          </p:sp>
        </mc:Choice>
        <mc:Fallback xmlns="">
          <p:sp>
            <p:nvSpPr>
              <p:cNvPr id="3" name="Subtitle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subTitle" idx="1"/>
              </p:nvPr>
            </p:nvSpPr>
            <p:spPr>
              <a:xfrm>
                <a:off x="78378" y="875213"/>
                <a:ext cx="11993550" cy="5786846"/>
              </a:xfrm>
              <a:blipFill>
                <a:blip r:embed="rId2"/>
                <a:stretch>
                  <a:fillRect l="-458" t="-1159" b="-1338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1396232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71401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88443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30745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540566"/>
          </a:xfrm>
        </p:spPr>
        <p:txBody>
          <a:bodyPr>
            <a:noAutofit/>
          </a:bodyPr>
          <a:lstStyle/>
          <a:p>
            <a:r>
              <a:rPr lang="en-US" sz="3600" i="1" u="sng" dirty="0" smtClean="0">
                <a:solidFill>
                  <a:srgbClr val="FF0000"/>
                </a:solidFill>
              </a:rPr>
              <a:t>Back to our least squares regression  problem</a:t>
            </a:r>
            <a:endParaRPr lang="en-US" sz="36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568235" y="914400"/>
                <a:ext cx="10515600" cy="5608320"/>
              </a:xfrm>
              <a:solidFill>
                <a:schemeClr val="lt1"/>
              </a:solidFill>
              <a:ln w="19050">
                <a:solidFill>
                  <a:srgbClr val="FFC000"/>
                </a:solidFill>
              </a:ln>
            </p:spPr>
            <p:style>
              <a:lnRef idx="2">
                <a:schemeClr val="accent4"/>
              </a:lnRef>
              <a:fillRef idx="1">
                <a:schemeClr val="lt1"/>
              </a:fillRef>
              <a:effectRef idx="0">
                <a:schemeClr val="accent4"/>
              </a:effectRef>
              <a:fontRef idx="minor">
                <a:schemeClr val="dk1"/>
              </a:fontRef>
            </p:style>
            <p:txBody>
              <a:bodyPr>
                <a:noAutofit/>
              </a:bodyPr>
              <a:lstStyle/>
              <a:p>
                <a:pPr marL="0" indent="0">
                  <a:buNone/>
                </a:pPr>
                <a:r>
                  <a:rPr lang="en-US" sz="1800" i="1" dirty="0" smtClean="0">
                    <a:latin typeface="Cambria Math" panose="02040503050406030204" pitchFamily="18" charset="0"/>
                  </a:rPr>
                  <a:t>   </a:t>
                </a:r>
                <a:r>
                  <a:rPr lang="en-US" sz="1800" dirty="0" smtClean="0"/>
                  <a:t>Therefore setting  </a:t>
                </a:r>
                <a14:m>
                  <m:oMath xmlns:m="http://schemas.openxmlformats.org/officeDocument/2006/math">
                    <m:r>
                      <a:rPr lang="en-US" sz="18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𝛻</m:t>
                    </m:r>
                    <m:r>
                      <a:rPr lang="en-US" sz="1800" b="0" i="1" baseline="-2500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𝑢</m:t>
                    </m:r>
                    <m:r>
                      <a:rPr lang="en-US" sz="1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en-US" sz="1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𝑓</m:t>
                    </m:r>
                    <m:d>
                      <m:dPr>
                        <m:ctrlPr>
                          <a:rPr lang="en-US" sz="1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1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𝑢</m:t>
                        </m:r>
                      </m:e>
                    </m:d>
                    <m:r>
                      <a:rPr lang="en-US" sz="1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=0</m:t>
                    </m:r>
                  </m:oMath>
                </a14:m>
                <a:r>
                  <a:rPr lang="en-US" sz="1800" dirty="0" smtClean="0"/>
                  <a:t> will let us obtain  </a:t>
                </a:r>
                <a14:m>
                  <m:oMath xmlns:m="http://schemas.openxmlformats.org/officeDocument/2006/math">
                    <m:r>
                      <a:rPr lang="en-US" sz="1800" b="0" i="1" smtClean="0">
                        <a:latin typeface="Cambria Math" panose="02040503050406030204" pitchFamily="18" charset="0"/>
                      </a:rPr>
                      <m:t>𝐴</m:t>
                    </m:r>
                    <m:r>
                      <a:rPr lang="en-US" sz="1800" b="0" i="1" baseline="30000" smtClean="0">
                        <a:latin typeface="Cambria Math" panose="02040503050406030204" pitchFamily="18" charset="0"/>
                      </a:rPr>
                      <m:t>𝑇</m:t>
                    </m:r>
                    <m:d>
                      <m:dPr>
                        <m:ctrlPr>
                          <a:rPr lang="en-US" sz="18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𝑌</m:t>
                        </m:r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𝐴𝑢</m:t>
                        </m:r>
                      </m:e>
                    </m:d>
                    <m:r>
                      <a:rPr lang="en-US" sz="1800" b="0" i="1" smtClean="0">
                        <a:latin typeface="Cambria Math" panose="02040503050406030204" pitchFamily="18" charset="0"/>
                      </a:rPr>
                      <m:t>=0 </m:t>
                    </m:r>
                  </m:oMath>
                </a14:m>
                <a:r>
                  <a:rPr lang="en-US" sz="1800" dirty="0" smtClean="0"/>
                  <a:t>  which gives us </a:t>
                </a:r>
              </a:p>
              <a:p>
                <a:pPr marL="0" indent="0">
                  <a:buNone/>
                </a:pPr>
                <a:endParaRPr lang="en-US" sz="1800" dirty="0"/>
              </a:p>
              <a:p>
                <a:pPr marL="0" indent="0">
                  <a:buNone/>
                </a:pPr>
                <a:endParaRPr lang="en-US" sz="1800" dirty="0" smtClean="0"/>
              </a:p>
              <a:p>
                <a:pPr marL="0" indent="0">
                  <a:buNone/>
                </a:pPr>
                <a:endParaRPr lang="en-US" sz="1800" dirty="0"/>
              </a:p>
              <a:p>
                <a:pPr marL="0" indent="0">
                  <a:buNone/>
                </a:pPr>
                <a:endParaRPr lang="en-US" sz="1800" dirty="0" smtClean="0"/>
              </a:p>
              <a:p>
                <a:pPr marL="0" indent="0">
                  <a:buNone/>
                </a:pPr>
                <a:r>
                  <a:rPr lang="en-US" sz="1800" dirty="0" smtClean="0"/>
                  <a:t>For our income dataset  A = </a:t>
                </a:r>
                <a14:m>
                  <m:oMath xmlns:m="http://schemas.openxmlformats.org/officeDocument/2006/math">
                    <m:d>
                      <m:dPr>
                        <m:begChr m:val="["/>
                        <m:endChr m:val="]"/>
                        <m:ctrlPr>
                          <a:rPr lang="en-US" sz="180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m>
                          <m:mPr>
                            <m:mcs>
                              <m:mc>
                                <m:mcPr>
                                  <m:count m:val="3"/>
                                  <m:mcJc m:val="center"/>
                                </m:mcPr>
                              </m:mc>
                            </m:mcs>
                            <m:ctrlPr>
                              <a:rPr lang="en-US" sz="1800" i="1" smtClean="0">
                                <a:latin typeface="Cambria Math" panose="02040503050406030204" pitchFamily="18" charset="0"/>
                              </a:rPr>
                            </m:ctrlPr>
                          </m:mPr>
                          <m:mr>
                            <m:e>
                              <m:r>
                                <m:rPr>
                                  <m:brk m:alnAt="7"/>
                                </m:rPr>
                                <a:rPr lang="en-US" sz="1800" b="0" i="1" smtClean="0">
                                  <a:latin typeface="Cambria Math" panose="02040503050406030204" pitchFamily="18" charset="0"/>
                                </a:rPr>
                                <m:t>3</m:t>
                              </m:r>
                            </m:e>
                            <m:e>
                              <m:r>
                                <a:rPr lang="en-US" sz="1800" b="0" i="1" smtClean="0">
                                  <a:latin typeface="Cambria Math" panose="02040503050406030204" pitchFamily="18" charset="0"/>
                                </a:rPr>
                                <m:t>3</m:t>
                              </m:r>
                            </m:e>
                            <m:e>
                              <m:r>
                                <a:rPr lang="en-US" sz="1800" b="0" i="1" smtClean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e>
                          </m:mr>
                          <m:mr>
                            <m:e>
                              <m:r>
                                <a:rPr lang="en-US" sz="1800" b="0" i="1" smtClean="0">
                                  <a:latin typeface="Cambria Math" panose="02040503050406030204" pitchFamily="18" charset="0"/>
                                </a:rPr>
                                <m:t>5</m:t>
                              </m:r>
                            </m:e>
                            <m:e>
                              <m:r>
                                <a:rPr lang="en-US" sz="1800" b="0" i="1" smtClean="0">
                                  <a:latin typeface="Cambria Math" panose="02040503050406030204" pitchFamily="18" charset="0"/>
                                </a:rPr>
                                <m:t>6</m:t>
                              </m:r>
                            </m:e>
                            <m:e>
                              <m:r>
                                <a:rPr lang="en-US" sz="1800" b="0" i="1" smtClean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e>
                          </m:mr>
                          <m:mr>
                            <m:e>
                              <m:eqArr>
                                <m:eqArrPr>
                                  <m:ctrlPr>
                                    <a:rPr lang="en-US" sz="180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eqArrPr>
                                <m:e>
                                  <m:r>
                                    <a:rPr lang="en-US" sz="1800" b="0" i="1" smtClean="0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e>
                                <m:e>
                                  <m:r>
                                    <a:rPr lang="en-US" sz="1800" b="0" i="1" smtClean="0">
                                      <a:latin typeface="Cambria Math" panose="02040503050406030204" pitchFamily="18" charset="0"/>
                                    </a:rPr>
                                    <m:t>4</m:t>
                                  </m:r>
                                </m:e>
                              </m:eqArr>
                            </m:e>
                            <m:e>
                              <m:eqArr>
                                <m:eqArrPr>
                                  <m:ctrlPr>
                                    <a:rPr lang="en-US" sz="180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eqArrPr>
                                <m:e>
                                  <m:r>
                                    <a:rPr lang="en-US" sz="1800" b="0" i="1" smtClean="0">
                                      <a:latin typeface="Cambria Math" panose="02040503050406030204" pitchFamily="18" charset="0"/>
                                    </a:rPr>
                                    <m:t>4</m:t>
                                  </m:r>
                                </m:e>
                                <m:e>
                                  <m:r>
                                    <a:rPr lang="en-US" sz="1800" b="0" i="1" smtClean="0">
                                      <a:latin typeface="Cambria Math" panose="02040503050406030204" pitchFamily="18" charset="0"/>
                                    </a:rPr>
                                    <m:t>9</m:t>
                                  </m:r>
                                </m:e>
                              </m:eqArr>
                            </m:e>
                            <m:e>
                              <m:eqArr>
                                <m:eqArrPr>
                                  <m:ctrlPr>
                                    <a:rPr lang="en-US" sz="180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eqArrPr>
                                <m:e>
                                  <m:r>
                                    <a:rPr lang="en-US" sz="1800" b="0" i="1" smtClean="0"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e>
                                <m:e>
                                  <m:r>
                                    <a:rPr lang="en-US" sz="1800" b="0" i="1" smtClean="0"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e>
                              </m:eqArr>
                            </m:e>
                          </m:mr>
                        </m:m>
                      </m:e>
                    </m:d>
                  </m:oMath>
                </a14:m>
                <a:r>
                  <a:rPr lang="en-US" sz="1800" dirty="0" smtClean="0"/>
                  <a:t>   Y =  </a:t>
                </a:r>
                <a14:m>
                  <m:oMath xmlns:m="http://schemas.openxmlformats.org/officeDocument/2006/math">
                    <m:d>
                      <m:dPr>
                        <m:begChr m:val="⌈"/>
                        <m:endChr m:val="⌉"/>
                        <m:ctrlPr>
                          <a:rPr lang="en-US" sz="180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eqArr>
                          <m:eqArrPr>
                            <m:ctrlPr>
                              <a:rPr lang="en-US" sz="1800" b="0" i="1" smtClean="0">
                                <a:latin typeface="Cambria Math" panose="02040503050406030204" pitchFamily="18" charset="0"/>
                              </a:rPr>
                            </m:ctrlPr>
                          </m:eqArrPr>
                          <m:e>
                            <m:r>
                              <a:rPr lang="en-US" sz="1800" b="0" i="1" smtClean="0">
                                <a:latin typeface="Cambria Math" panose="02040503050406030204" pitchFamily="18" charset="0"/>
                              </a:rPr>
                              <m:t>78</m:t>
                            </m:r>
                          </m:e>
                          <m:e>
                            <m:r>
                              <a:rPr lang="en-US" sz="1800" b="0" i="1" smtClean="0">
                                <a:latin typeface="Cambria Math" panose="02040503050406030204" pitchFamily="18" charset="0"/>
                              </a:rPr>
                              <m:t>112</m:t>
                            </m:r>
                          </m:e>
                          <m:e>
                            <m:r>
                              <a:rPr lang="en-US" sz="1800" b="0" i="1" smtClean="0">
                                <a:latin typeface="Cambria Math" panose="02040503050406030204" pitchFamily="18" charset="0"/>
                              </a:rPr>
                              <m:t>56</m:t>
                            </m:r>
                          </m:e>
                          <m:e>
                            <m:r>
                              <a:rPr lang="en-US" sz="1800" b="0" i="1" smtClean="0">
                                <a:latin typeface="Cambria Math" panose="02040503050406030204" pitchFamily="18" charset="0"/>
                              </a:rPr>
                              <m:t>176</m:t>
                            </m:r>
                          </m:e>
                        </m:eqArr>
                      </m:e>
                    </m:d>
                  </m:oMath>
                </a14:m>
                <a:r>
                  <a:rPr lang="en-US" sz="1800" dirty="0" smtClean="0"/>
                  <a:t>   then we  obtain  						</a:t>
                </a:r>
              </a:p>
              <a:p>
                <a:pPr marL="0" indent="0">
                  <a:buNone/>
                </a:pPr>
                <a:r>
                  <a:rPr lang="en-US" sz="1800" dirty="0"/>
                  <a:t> </a:t>
                </a:r>
                <a:r>
                  <a:rPr lang="en-US" sz="1800" dirty="0" smtClean="0"/>
                  <a:t> </a:t>
                </a:r>
              </a:p>
              <a:p>
                <a:pPr marL="0" indent="0">
                  <a:buNone/>
                </a:pPr>
                <a:endParaRPr lang="en-US" sz="1800" dirty="0"/>
              </a:p>
              <a:p>
                <a:pPr marL="0" indent="0">
                  <a:buNone/>
                </a:pPr>
                <a:r>
                  <a:rPr lang="en-US" sz="1800" dirty="0" smtClean="0"/>
                  <a:t>For a new employee,  which has  obtained 4 points in education and  5 points in seniority, we can estimate her/his salary using    </a:t>
                </a:r>
                <a:r>
                  <a:rPr lang="en-US" sz="1800" dirty="0" smtClean="0">
                    <a:latin typeface="Calibri" panose="020F0502020204030204" pitchFamily="34" charset="0"/>
                    <a:cs typeface="Calibri" panose="020F0502020204030204" pitchFamily="34" charset="0"/>
                  </a:rPr>
                  <a:t>w’</a:t>
                </a:r>
                <a:r>
                  <a:rPr lang="en-US" sz="1800" baseline="-25000" dirty="0" smtClean="0">
                    <a:latin typeface="Calibri" panose="020F0502020204030204" pitchFamily="34" charset="0"/>
                    <a:cs typeface="Calibri" panose="020F0502020204030204" pitchFamily="34" charset="0"/>
                  </a:rPr>
                  <a:t>1</a:t>
                </a:r>
                <a:r>
                  <a:rPr lang="en-US" sz="1800" dirty="0" smtClean="0">
                    <a:latin typeface="Calibri" panose="020F0502020204030204" pitchFamily="34" charset="0"/>
                    <a:cs typeface="Calibri" panose="020F0502020204030204" pitchFamily="34" charset="0"/>
                  </a:rPr>
                  <a:t> </a:t>
                </a:r>
                <a:r>
                  <a:rPr lang="en-US" sz="1800" dirty="0">
                    <a:latin typeface="Calibri" panose="020F0502020204030204" pitchFamily="34" charset="0"/>
                    <a:cs typeface="Calibri" panose="020F0502020204030204" pitchFamily="34" charset="0"/>
                  </a:rPr>
                  <a:t>× (Year of Education )   + </a:t>
                </a:r>
                <a:r>
                  <a:rPr lang="en-US" sz="1800" dirty="0" smtClean="0">
                    <a:latin typeface="Calibri" panose="020F0502020204030204" pitchFamily="34" charset="0"/>
                    <a:cs typeface="Calibri" panose="020F0502020204030204" pitchFamily="34" charset="0"/>
                  </a:rPr>
                  <a:t>w’</a:t>
                </a:r>
                <a:r>
                  <a:rPr lang="en-US" sz="1800" baseline="-25000" dirty="0" smtClean="0">
                    <a:latin typeface="Calibri" panose="020F0502020204030204" pitchFamily="34" charset="0"/>
                    <a:cs typeface="Calibri" panose="020F0502020204030204" pitchFamily="34" charset="0"/>
                  </a:rPr>
                  <a:t>2</a:t>
                </a:r>
                <a:r>
                  <a:rPr lang="en-US" sz="1800" dirty="0" smtClean="0">
                    <a:latin typeface="Calibri" panose="020F0502020204030204" pitchFamily="34" charset="0"/>
                    <a:cs typeface="Calibri" panose="020F0502020204030204" pitchFamily="34" charset="0"/>
                  </a:rPr>
                  <a:t> </a:t>
                </a:r>
                <a:r>
                  <a:rPr lang="en-US" sz="1800" dirty="0">
                    <a:latin typeface="Calibri" panose="020F0502020204030204" pitchFamily="34" charset="0"/>
                    <a:cs typeface="Calibri" panose="020F0502020204030204" pitchFamily="34" charset="0"/>
                  </a:rPr>
                  <a:t>× (Seniority )  + </a:t>
                </a:r>
                <a:r>
                  <a:rPr lang="en-US" sz="1800" dirty="0" smtClean="0">
                    <a:latin typeface="Calibri" panose="020F0502020204030204" pitchFamily="34" charset="0"/>
                    <a:cs typeface="Calibri" panose="020F0502020204030204" pitchFamily="34" charset="0"/>
                  </a:rPr>
                  <a:t>b =  100.19 K. </a:t>
                </a:r>
                <a:endParaRPr lang="en-US" sz="1800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568235" y="914400"/>
                <a:ext cx="10515600" cy="5608320"/>
              </a:xfrm>
              <a:blipFill>
                <a:blip r:embed="rId2"/>
                <a:stretch>
                  <a:fillRect l="-405" t="-867"/>
                </a:stretch>
              </a:blipFill>
              <a:ln w="19050">
                <a:solidFill>
                  <a:srgbClr val="FFC000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/>
              <p:cNvSpPr txBox="1"/>
              <p:nvPr/>
            </p:nvSpPr>
            <p:spPr>
              <a:xfrm>
                <a:off x="3169922" y="1359065"/>
                <a:ext cx="2656113" cy="1160702"/>
              </a:xfrm>
              <a:prstGeom prst="rect">
                <a:avLst/>
              </a:prstGeom>
              <a:ln w="19050"/>
            </p:spPr>
            <p:style>
              <a:lnRef idx="2">
                <a:schemeClr val="accent3"/>
              </a:lnRef>
              <a:fillRef idx="1">
                <a:schemeClr val="lt1"/>
              </a:fillRef>
              <a:effectRef idx="0">
                <a:schemeClr val="accent3"/>
              </a:effectRef>
              <a:fontRef idx="minor">
                <a:schemeClr val="dk1"/>
              </a:fontRef>
            </p:style>
            <p:txBody>
              <a:bodyPr wrap="square" rtlCol="0">
                <a:spAutoFit/>
              </a:bodyPr>
              <a:lstStyle/>
              <a:p>
                <a:r>
                  <a:rPr lang="en-US" dirty="0" smtClean="0"/>
                  <a:t>u </a:t>
                </a:r>
                <a:r>
                  <a:rPr lang="en-US" sz="1400" dirty="0"/>
                  <a:t>= </a:t>
                </a:r>
                <a14:m>
                  <m:oMath xmlns:m="http://schemas.openxmlformats.org/officeDocument/2006/math">
                    <m:d>
                      <m:dPr>
                        <m:begChr m:val="⌈"/>
                        <m:endChr m:val="⌉"/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m>
                          <m:mPr>
                            <m:mcs>
                              <m:mc>
                                <m:mcPr>
                                  <m:count m:val="1"/>
                                  <m:mcJc m:val="center"/>
                                </m:mcPr>
                              </m:mc>
                            </m:mcs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mPr>
                          <m:mr>
                            <m:e>
                              <m:eqArr>
                                <m:eqArr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eqArrPr>
                                <m:e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𝑤</m:t>
                                  </m:r>
                                  <m:r>
                                    <a:rPr lang="en-US" i="1" baseline="-25000"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e>
                                <m:e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</m:e>
                              </m:eqArr>
                            </m:e>
                          </m:mr>
                          <m:mr>
                            <m:e>
                              <m:eqArr>
                                <m:eqArr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eqArrPr>
                                <m:e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</m:e>
                                <m:e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𝑤</m:t>
                                  </m:r>
                                  <m:r>
                                    <a:rPr lang="en-US" i="1" baseline="-25000">
                                      <a:latin typeface="Cambria Math" panose="02040503050406030204" pitchFamily="18" charset="0"/>
                                    </a:rPr>
                                    <m:t>𝑛</m:t>
                                  </m:r>
                                </m:e>
                              </m:eqArr>
                            </m:e>
                          </m:mr>
                          <m:m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𝑏</m:t>
                              </m:r>
                            </m:e>
                          </m:mr>
                        </m:m>
                      </m:e>
                    </m:d>
                  </m:oMath>
                </a14:m>
                <a:r>
                  <a:rPr lang="en-US" dirty="0" smtClean="0"/>
                  <a:t> =    </a:t>
                </a:r>
                <a14:m>
                  <m:oMath xmlns:m="http://schemas.openxmlformats.org/officeDocument/2006/math"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𝐴</m:t>
                        </m:r>
                        <m:r>
                          <a:rPr lang="en-US" b="0" i="1" baseline="30000" smtClean="0">
                            <a:latin typeface="Cambria Math" panose="02040503050406030204" pitchFamily="18" charset="0"/>
                          </a:rPr>
                          <m:t>𝑇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𝐴</m:t>
                        </m:r>
                      </m:e>
                    </m:d>
                    <m:r>
                      <a:rPr lang="en-US" b="0" i="1" baseline="30000" smtClean="0">
                        <a:latin typeface="Cambria Math" panose="02040503050406030204" pitchFamily="18" charset="0"/>
                      </a:rPr>
                      <m:t>−1 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𝐴</m:t>
                    </m:r>
                    <m:r>
                      <a:rPr lang="en-US" b="0" i="1" baseline="30000" smtClean="0">
                        <a:latin typeface="Cambria Math" panose="02040503050406030204" pitchFamily="18" charset="0"/>
                      </a:rPr>
                      <m:t>𝑇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𝑌</m:t>
                    </m:r>
                  </m:oMath>
                </a14:m>
                <a:endParaRPr lang="en-US" dirty="0"/>
              </a:p>
            </p:txBody>
          </p:sp>
        </mc:Choice>
        <mc:Fallback xmlns="">
          <p:sp>
            <p:nvSpPr>
              <p:cNvPr id="6" name="TextBox 5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169922" y="1359065"/>
                <a:ext cx="2656113" cy="1160702"/>
              </a:xfrm>
              <a:prstGeom prst="rect">
                <a:avLst/>
              </a:prstGeom>
              <a:blipFill>
                <a:blip r:embed="rId3"/>
                <a:stretch>
                  <a:fillRect l="-1595"/>
                </a:stretch>
              </a:blipFill>
              <a:ln w="19050"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/>
              <p:cNvSpPr txBox="1"/>
              <p:nvPr/>
            </p:nvSpPr>
            <p:spPr>
              <a:xfrm>
                <a:off x="7204364" y="2872623"/>
                <a:ext cx="3879471" cy="845937"/>
              </a:xfrm>
              <a:prstGeom prst="rect">
                <a:avLst/>
              </a:prstGeom>
              <a:ln w="19050"/>
            </p:spPr>
            <p:style>
              <a:lnRef idx="2">
                <a:schemeClr val="accent3"/>
              </a:lnRef>
              <a:fillRef idx="1">
                <a:schemeClr val="lt1"/>
              </a:fillRef>
              <a:effectRef idx="0">
                <a:schemeClr val="accent3"/>
              </a:effectRef>
              <a:fontRef idx="minor">
                <a:schemeClr val="dk1"/>
              </a:fontRef>
            </p:style>
            <p:txBody>
              <a:bodyPr wrap="square" rtlCol="0">
                <a:spAutoFit/>
              </a:bodyPr>
              <a:lstStyle/>
              <a:p>
                <a:r>
                  <a:rPr lang="en-US" dirty="0" smtClean="0"/>
                  <a:t>u </a:t>
                </a:r>
                <a:r>
                  <a:rPr lang="en-US" sz="1400" dirty="0"/>
                  <a:t>= </a:t>
                </a:r>
                <a14:m>
                  <m:oMath xmlns:m="http://schemas.openxmlformats.org/officeDocument/2006/math">
                    <m:d>
                      <m:dPr>
                        <m:begChr m:val="⌈"/>
                        <m:endChr m:val="⌉"/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eqArr>
                          <m:eqArr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eqArr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𝑤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′1</m:t>
                            </m:r>
                          </m:e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𝑤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′2</m:t>
                            </m:r>
                          </m:e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𝑏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′</m:t>
                            </m:r>
                          </m:e>
                        </m:eqArr>
                      </m:e>
                    </m:d>
                  </m:oMath>
                </a14:m>
                <a:r>
                  <a:rPr lang="en-US" dirty="0" smtClean="0"/>
                  <a:t> =    </a:t>
                </a:r>
                <a14:m>
                  <m:oMath xmlns:m="http://schemas.openxmlformats.org/officeDocument/2006/math"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𝐴</m:t>
                        </m:r>
                        <m:r>
                          <a:rPr lang="en-US" b="0" i="1" baseline="30000" smtClean="0">
                            <a:latin typeface="Cambria Math" panose="02040503050406030204" pitchFamily="18" charset="0"/>
                          </a:rPr>
                          <m:t>𝑇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𝐴</m:t>
                        </m:r>
                      </m:e>
                    </m:d>
                    <m:r>
                      <a:rPr lang="en-US" b="0" i="1" baseline="30000" smtClean="0">
                        <a:latin typeface="Cambria Math" panose="02040503050406030204" pitchFamily="18" charset="0"/>
                      </a:rPr>
                      <m:t>−1 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𝐴</m:t>
                    </m:r>
                    <m:r>
                      <a:rPr lang="en-US" b="0" i="1" baseline="30000" smtClean="0">
                        <a:latin typeface="Cambria Math" panose="02040503050406030204" pitchFamily="18" charset="0"/>
                      </a:rPr>
                      <m:t>𝑇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𝑌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 =</m:t>
                    </m:r>
                    <m:d>
                      <m:dPr>
                        <m:begChr m:val="⌈"/>
                        <m:endChr m:val="⌉"/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eqArr>
                          <m:eqArr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eqArr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6.30</m:t>
                            </m:r>
                          </m:e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16.91</m:t>
                            </m:r>
                          </m:e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−9.59</m:t>
                            </m:r>
                          </m:e>
                        </m:eqArr>
                      </m:e>
                    </m:d>
                  </m:oMath>
                </a14:m>
                <a:endParaRPr lang="en-US" dirty="0"/>
              </a:p>
            </p:txBody>
          </p:sp>
        </mc:Choice>
        <mc:Fallback xmlns="">
          <p:sp>
            <p:nvSpPr>
              <p:cNvPr id="7" name="TextBox 6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204364" y="2872623"/>
                <a:ext cx="3879471" cy="845937"/>
              </a:xfrm>
              <a:prstGeom prst="rect">
                <a:avLst/>
              </a:prstGeom>
              <a:blipFill>
                <a:blip r:embed="rId4"/>
                <a:stretch>
                  <a:fillRect l="-1252"/>
                </a:stretch>
              </a:blipFill>
              <a:ln w="19050"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">
            <p14:nvContentPartPr>
              <p14:cNvPr id="4" name="Ink 3"/>
              <p14:cNvContentPartPr/>
              <p14:nvPr/>
            </p14:nvContentPartPr>
            <p14:xfrm>
              <a:off x="2724480" y="191880"/>
              <a:ext cx="8847360" cy="5297760"/>
            </p14:xfrm>
          </p:contentPart>
        </mc:Choice>
        <mc:Fallback>
          <p:pic>
            <p:nvPicPr>
              <p:cNvPr id="4" name="Ink 3"/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2718360" y="182520"/>
                <a:ext cx="8864280" cy="53114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9273678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15103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1169</TotalTime>
  <Words>274</Words>
  <Application>Microsoft Office PowerPoint</Application>
  <PresentationFormat>Widescreen</PresentationFormat>
  <Paragraphs>81</Paragraphs>
  <Slides>24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31" baseType="lpstr">
      <vt:lpstr>Arial</vt:lpstr>
      <vt:lpstr>Bahnschrift</vt:lpstr>
      <vt:lpstr>Calibri</vt:lpstr>
      <vt:lpstr>Calibri Light</vt:lpstr>
      <vt:lpstr>Cambria Math</vt:lpstr>
      <vt:lpstr>Wingdings</vt:lpstr>
      <vt:lpstr>Office Theme</vt:lpstr>
      <vt:lpstr>PowerPoint Presentation</vt:lpstr>
      <vt:lpstr>PowerPoint Presentation</vt:lpstr>
      <vt:lpstr>PowerPoint Presentation</vt:lpstr>
      <vt:lpstr>How to obtain parameters of linear regression model</vt:lpstr>
      <vt:lpstr>PowerPoint Presentation</vt:lpstr>
      <vt:lpstr>PowerPoint Presentation</vt:lpstr>
      <vt:lpstr>PowerPoint Presentation</vt:lpstr>
      <vt:lpstr>Back to our least squares regression  problem</vt:lpstr>
      <vt:lpstr>PowerPoint Presentation</vt:lpstr>
      <vt:lpstr>Least squares non-linear regression  model</vt:lpstr>
      <vt:lpstr>PowerPoint Presentation</vt:lpstr>
      <vt:lpstr>Least squares quadratic regression  model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Pritam Anand</dc:creator>
  <cp:lastModifiedBy>Pritam Anand</cp:lastModifiedBy>
  <cp:revision>5</cp:revision>
  <dcterms:created xsi:type="dcterms:W3CDTF">2022-02-01T05:17:05Z</dcterms:created>
  <dcterms:modified xsi:type="dcterms:W3CDTF">2022-02-10T05:35:06Z</dcterms:modified>
</cp:coreProperties>
</file>

<file path=docProps/thumbnail.jpeg>
</file>